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12"/>
  </p:notesMasterIdLst>
  <p:sldIdLst>
    <p:sldId id="267" r:id="rId2"/>
    <p:sldId id="301" r:id="rId3"/>
    <p:sldId id="257" r:id="rId4"/>
    <p:sldId id="302" r:id="rId5"/>
    <p:sldId id="305" r:id="rId6"/>
    <p:sldId id="282" r:id="rId7"/>
    <p:sldId id="261" r:id="rId8"/>
    <p:sldId id="303" r:id="rId9"/>
    <p:sldId id="262" r:id="rId10"/>
    <p:sldId id="263" r:id="rId11"/>
  </p:sldIdLst>
  <p:sldSz cx="12192000" cy="6858000"/>
  <p:notesSz cx="6858000" cy="9144000"/>
  <p:embeddedFontLst>
    <p:embeddedFont>
      <p:font typeface="Calibri" panose="020F0502020204030204" pitchFamily="34" charset="0"/>
      <p:regular r:id="rId13"/>
      <p:bold r:id="rId14"/>
      <p:italic r:id="rId15"/>
      <p:boldItalic r:id="rId16"/>
    </p:embeddedFont>
  </p:embeddedFont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439" userDrawn="1">
          <p15:clr>
            <a:srgbClr val="A4A3A4"/>
          </p15:clr>
        </p15:guide>
        <p15:guide id="4" pos="7243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FBFA"/>
    <a:srgbClr val="2A519B"/>
    <a:srgbClr val="E31F67"/>
    <a:srgbClr val="2B80BE"/>
    <a:srgbClr val="2DA2D9"/>
    <a:srgbClr val="E94D32"/>
    <a:srgbClr val="F5A530"/>
    <a:srgbClr val="1C5BFF"/>
    <a:srgbClr val="2DA7DC"/>
    <a:srgbClr val="AAC51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111" autoAdjust="0"/>
    <p:restoredTop sz="94660"/>
  </p:normalViewPr>
  <p:slideViewPr>
    <p:cSldViewPr snapToGrid="0" showGuides="1">
      <p:cViewPr varScale="1">
        <p:scale>
          <a:sx n="82" d="100"/>
          <a:sy n="82" d="100"/>
        </p:scale>
        <p:origin x="72" y="294"/>
      </p:cViewPr>
      <p:guideLst>
        <p:guide orient="horz" pos="2160"/>
        <p:guide pos="3840"/>
        <p:guide pos="439"/>
        <p:guide pos="7243"/>
        <p:guide orient="horz" pos="346"/>
        <p:guide orient="horz" pos="397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1.fntdata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font" Target="fonts/font4.fntdata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font" Target="fonts/font3.fntdata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D9468EF-A2A4-407C-80A2-07D90714A1E5}" type="datetimeFigureOut">
              <a:rPr lang="ru-RU" smtClean="0"/>
              <a:t>20.10.2022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27A2A9A-3393-4F60-9712-BA00AD3FAF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1923704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svg"/><Relationship Id="rId3" Type="http://schemas.openxmlformats.org/officeDocument/2006/relationships/image" Target="../media/image2.png"/><Relationship Id="rId7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sv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1.png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6.pn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_locked logo"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лилиния: фигура 6">
            <a:extLst>
              <a:ext uri="{FF2B5EF4-FFF2-40B4-BE49-F238E27FC236}">
                <a16:creationId xmlns="" xmlns:a16="http://schemas.microsoft.com/office/drawing/2014/main" id="{9F2D4925-8DDB-4971-99C8-531C775A7105}"/>
              </a:ext>
            </a:extLst>
          </p:cNvPr>
          <p:cNvSpPr/>
          <p:nvPr userDrawn="1"/>
        </p:nvSpPr>
        <p:spPr>
          <a:xfrm rot="19236554">
            <a:off x="-1452689" y="4804688"/>
            <a:ext cx="5879647" cy="5924754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27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8" name="Полилиния: фигура 7">
            <a:extLst>
              <a:ext uri="{FF2B5EF4-FFF2-40B4-BE49-F238E27FC236}">
                <a16:creationId xmlns="" xmlns:a16="http://schemas.microsoft.com/office/drawing/2014/main" id="{BB7703D7-F14E-47D5-AA66-DCE2F3B99610}"/>
              </a:ext>
            </a:extLst>
          </p:cNvPr>
          <p:cNvSpPr/>
          <p:nvPr userDrawn="1"/>
        </p:nvSpPr>
        <p:spPr>
          <a:xfrm rot="19901779">
            <a:off x="7268285" y="-4165444"/>
            <a:ext cx="5879647" cy="5924754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path path="circle">
              <a:fillToRect l="50000" t="130000" r="50000" b="-30000"/>
            </a:path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pic>
        <p:nvPicPr>
          <p:cNvPr id="9" name="Рисунок 8">
            <a:extLst>
              <a:ext uri="{FF2B5EF4-FFF2-40B4-BE49-F238E27FC236}">
                <a16:creationId xmlns="" xmlns:a16="http://schemas.microsoft.com/office/drawing/2014/main" id="{6A4E8254-6F0C-4E30-B02F-B168597D484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57" t="27891" r="22945" b="26422"/>
          <a:stretch/>
        </p:blipFill>
        <p:spPr>
          <a:xfrm>
            <a:off x="-30480" y="1"/>
            <a:ext cx="12313920" cy="6907544"/>
          </a:xfrm>
          <a:prstGeom prst="rect">
            <a:avLst/>
          </a:prstGeom>
        </p:spPr>
      </p:pic>
      <p:pic>
        <p:nvPicPr>
          <p:cNvPr id="16" name="Imagen 18" descr="Una caricatura de una persona&#10;&#10;Descripción generada automáticamente con confianza media">
            <a:extLst>
              <a:ext uri="{FF2B5EF4-FFF2-40B4-BE49-F238E27FC236}">
                <a16:creationId xmlns="" xmlns:a16="http://schemas.microsoft.com/office/drawing/2014/main" id="{951D051E-5044-4639-B453-B9B3C8B8D99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50099" b="34988"/>
          <a:stretch/>
        </p:blipFill>
        <p:spPr>
          <a:xfrm rot="13466530">
            <a:off x="7870385" y="4824528"/>
            <a:ext cx="2787651" cy="3343833"/>
          </a:xfrm>
          <a:prstGeom prst="rect">
            <a:avLst/>
          </a:prstGeom>
        </p:spPr>
      </p:pic>
      <p:pic>
        <p:nvPicPr>
          <p:cNvPr id="17" name="Imagen 9">
            <a:extLst>
              <a:ext uri="{FF2B5EF4-FFF2-40B4-BE49-F238E27FC236}">
                <a16:creationId xmlns="" xmlns:a16="http://schemas.microsoft.com/office/drawing/2014/main" id="{1C58FC42-12F2-4185-ABFC-210EDB34523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61821">
            <a:off x="9089091" y="2560491"/>
            <a:ext cx="4681821" cy="4590530"/>
          </a:xfrm>
          <a:prstGeom prst="rect">
            <a:avLst/>
          </a:prstGeom>
        </p:spPr>
      </p:pic>
      <p:pic>
        <p:nvPicPr>
          <p:cNvPr id="18" name="Imagen 9">
            <a:extLst>
              <a:ext uri="{FF2B5EF4-FFF2-40B4-BE49-F238E27FC236}">
                <a16:creationId xmlns="" xmlns:a16="http://schemas.microsoft.com/office/drawing/2014/main" id="{70910DB1-AC82-4597-897A-5F6F78872F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441023">
            <a:off x="-2296844" y="731211"/>
            <a:ext cx="4681821" cy="4590531"/>
          </a:xfrm>
          <a:prstGeom prst="rect">
            <a:avLst/>
          </a:prstGeom>
        </p:spPr>
      </p:pic>
      <p:sp>
        <p:nvSpPr>
          <p:cNvPr id="19" name="Полилиния: фигура 18">
            <a:extLst>
              <a:ext uri="{FF2B5EF4-FFF2-40B4-BE49-F238E27FC236}">
                <a16:creationId xmlns="" xmlns:a16="http://schemas.microsoft.com/office/drawing/2014/main" id="{D79AFE3F-0B17-4BC6-9391-660766312D5D}"/>
              </a:ext>
            </a:extLst>
          </p:cNvPr>
          <p:cNvSpPr/>
          <p:nvPr userDrawn="1"/>
        </p:nvSpPr>
        <p:spPr>
          <a:xfrm>
            <a:off x="-30480" y="-121920"/>
            <a:ext cx="5394960" cy="3048000"/>
          </a:xfrm>
          <a:custGeom>
            <a:avLst/>
            <a:gdLst>
              <a:gd name="connsiteX0" fmla="*/ 0 w 5394960"/>
              <a:gd name="connsiteY0" fmla="*/ 3048000 h 3048000"/>
              <a:gd name="connsiteX1" fmla="*/ 1158240 w 5394960"/>
              <a:gd name="connsiteY1" fmla="*/ 1935480 h 3048000"/>
              <a:gd name="connsiteX2" fmla="*/ 3886200 w 5394960"/>
              <a:gd name="connsiteY2" fmla="*/ 2240280 h 3048000"/>
              <a:gd name="connsiteX3" fmla="*/ 5394960 w 5394960"/>
              <a:gd name="connsiteY3" fmla="*/ 0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94960" h="3048000">
                <a:moveTo>
                  <a:pt x="0" y="3048000"/>
                </a:moveTo>
                <a:cubicBezTo>
                  <a:pt x="255270" y="2559050"/>
                  <a:pt x="510540" y="2070100"/>
                  <a:pt x="1158240" y="1935480"/>
                </a:cubicBezTo>
                <a:cubicBezTo>
                  <a:pt x="1805940" y="1800860"/>
                  <a:pt x="3180080" y="2562860"/>
                  <a:pt x="3886200" y="2240280"/>
                </a:cubicBezTo>
                <a:cubicBezTo>
                  <a:pt x="4592320" y="1917700"/>
                  <a:pt x="5222240" y="441960"/>
                  <a:pt x="5394960" y="0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20" name="Полилиния: фигура 19">
            <a:extLst>
              <a:ext uri="{FF2B5EF4-FFF2-40B4-BE49-F238E27FC236}">
                <a16:creationId xmlns="" xmlns:a16="http://schemas.microsoft.com/office/drawing/2014/main" id="{8877D1EA-8E9C-44B3-BF83-9A0D2AC548F0}"/>
              </a:ext>
            </a:extLst>
          </p:cNvPr>
          <p:cNvSpPr/>
          <p:nvPr userDrawn="1"/>
        </p:nvSpPr>
        <p:spPr>
          <a:xfrm>
            <a:off x="6426952" y="4114802"/>
            <a:ext cx="5856488" cy="3052473"/>
          </a:xfrm>
          <a:custGeom>
            <a:avLst/>
            <a:gdLst>
              <a:gd name="connsiteX0" fmla="*/ 141488 w 5856488"/>
              <a:gd name="connsiteY0" fmla="*/ 2987040 h 3052473"/>
              <a:gd name="connsiteX1" fmla="*/ 187208 w 5856488"/>
              <a:gd name="connsiteY1" fmla="*/ 2834640 h 3052473"/>
              <a:gd name="connsiteX2" fmla="*/ 1970288 w 5856488"/>
              <a:gd name="connsiteY2" fmla="*/ 1188720 h 3052473"/>
              <a:gd name="connsiteX3" fmla="*/ 4241048 w 5856488"/>
              <a:gd name="connsiteY3" fmla="*/ 1432560 h 3052473"/>
              <a:gd name="connsiteX4" fmla="*/ 5856488 w 5856488"/>
              <a:gd name="connsiteY4" fmla="*/ 0 h 3052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56488" h="3052473">
                <a:moveTo>
                  <a:pt x="141488" y="2987040"/>
                </a:moveTo>
                <a:cubicBezTo>
                  <a:pt x="11948" y="3060700"/>
                  <a:pt x="-117592" y="3134360"/>
                  <a:pt x="187208" y="2834640"/>
                </a:cubicBezTo>
                <a:cubicBezTo>
                  <a:pt x="492008" y="2534920"/>
                  <a:pt x="1294648" y="1422400"/>
                  <a:pt x="1970288" y="1188720"/>
                </a:cubicBezTo>
                <a:cubicBezTo>
                  <a:pt x="2645928" y="955040"/>
                  <a:pt x="3593348" y="1630680"/>
                  <a:pt x="4241048" y="1432560"/>
                </a:cubicBezTo>
                <a:cubicBezTo>
                  <a:pt x="4888748" y="1234440"/>
                  <a:pt x="5584708" y="304800"/>
                  <a:pt x="5856488" y="0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pic>
        <p:nvPicPr>
          <p:cNvPr id="21" name="Рисунок 20">
            <a:extLst>
              <a:ext uri="{FF2B5EF4-FFF2-40B4-BE49-F238E27FC236}">
                <a16:creationId xmlns="" xmlns:a16="http://schemas.microsoft.com/office/drawing/2014/main" id="{E6E544A3-A705-4C6D-A4D7-8CF5F275776F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928871" y="746565"/>
            <a:ext cx="6524351" cy="5501385"/>
          </a:xfrm>
          <a:prstGeom prst="rect">
            <a:avLst/>
          </a:prstGeom>
        </p:spPr>
      </p:pic>
      <p:pic>
        <p:nvPicPr>
          <p:cNvPr id="25" name="Рисунок 24">
            <a:extLst>
              <a:ext uri="{FF2B5EF4-FFF2-40B4-BE49-F238E27FC236}">
                <a16:creationId xmlns="" xmlns:a16="http://schemas.microsoft.com/office/drawing/2014/main" id="{2D8D74B1-8F4D-472F-A47B-69F0B0BBFEB4}"/>
              </a:ext>
            </a:extLst>
          </p:cNvPr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353357" y="310590"/>
            <a:ext cx="4770843" cy="750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194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-0.05031 L -2.77778E-6 4.44444E-6 " pathEditMode="relative" rAng="0" ptsTypes="AA">
                                      <p:cBhvr>
                                        <p:cTn id="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25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4.32099E-6 L 0.00174 0.09568 " pathEditMode="relative" rAng="0" ptsTypes="AA">
                                      <p:cBhvr>
                                        <p:cTn id="8" dur="3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" y="478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4.32099E-6 L 0.00174 0.09568 " pathEditMode="relative" rAng="0" ptsTypes="AA">
                                      <p:cBhvr>
                                        <p:cTn id="10" dur="3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" y="47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Цитата">
    <p:bg>
      <p:bgPr>
        <a:gradFill>
          <a:gsLst>
            <a:gs pos="42572">
              <a:srgbClr val="2B80BE"/>
            </a:gs>
            <a:gs pos="2000">
              <a:srgbClr val="2DA2D9"/>
            </a:gs>
            <a:gs pos="100000">
              <a:srgbClr val="2A519B"/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олилиния: фигура 4">
            <a:extLst>
              <a:ext uri="{FF2B5EF4-FFF2-40B4-BE49-F238E27FC236}">
                <a16:creationId xmlns="" xmlns:a16="http://schemas.microsoft.com/office/drawing/2014/main" id="{947918E9-19B0-4374-A2CD-6873EDC80E29}"/>
              </a:ext>
            </a:extLst>
          </p:cNvPr>
          <p:cNvSpPr/>
          <p:nvPr userDrawn="1"/>
        </p:nvSpPr>
        <p:spPr>
          <a:xfrm>
            <a:off x="-385423" y="-379765"/>
            <a:ext cx="13275923" cy="6631149"/>
          </a:xfrm>
          <a:custGeom>
            <a:avLst/>
            <a:gdLst>
              <a:gd name="connsiteX0" fmla="*/ 29822 w 13275922"/>
              <a:gd name="connsiteY0" fmla="*/ 3249965 h 6631149"/>
              <a:gd name="connsiteX1" fmla="*/ 131422 w 13275922"/>
              <a:gd name="connsiteY1" fmla="*/ 3275365 h 6631149"/>
              <a:gd name="connsiteX2" fmla="*/ 1071222 w 13275922"/>
              <a:gd name="connsiteY2" fmla="*/ 2805465 h 6631149"/>
              <a:gd name="connsiteX3" fmla="*/ 1871322 w 13275922"/>
              <a:gd name="connsiteY3" fmla="*/ 875065 h 6631149"/>
              <a:gd name="connsiteX4" fmla="*/ 3039722 w 13275922"/>
              <a:gd name="connsiteY4" fmla="*/ 11465 h 6631149"/>
              <a:gd name="connsiteX5" fmla="*/ 4055722 w 13275922"/>
              <a:gd name="connsiteY5" fmla="*/ 1433865 h 6631149"/>
              <a:gd name="connsiteX6" fmla="*/ 4690722 w 13275922"/>
              <a:gd name="connsiteY6" fmla="*/ 4316765 h 6631149"/>
              <a:gd name="connsiteX7" fmla="*/ 6494122 w 13275922"/>
              <a:gd name="connsiteY7" fmla="*/ 6539265 h 6631149"/>
              <a:gd name="connsiteX8" fmla="*/ 8297522 w 13275922"/>
              <a:gd name="connsiteY8" fmla="*/ 6043965 h 6631149"/>
              <a:gd name="connsiteX9" fmla="*/ 9338922 w 13275922"/>
              <a:gd name="connsiteY9" fmla="*/ 4545365 h 6631149"/>
              <a:gd name="connsiteX10" fmla="*/ 11650322 w 13275922"/>
              <a:gd name="connsiteY10" fmla="*/ 4138965 h 6631149"/>
              <a:gd name="connsiteX11" fmla="*/ 13275922 w 13275922"/>
              <a:gd name="connsiteY11" fmla="*/ 4697765 h 6631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275922" h="6631149">
                <a:moveTo>
                  <a:pt x="29822" y="3249965"/>
                </a:moveTo>
                <a:cubicBezTo>
                  <a:pt x="-6162" y="3299706"/>
                  <a:pt x="-42145" y="3349448"/>
                  <a:pt x="131422" y="3275365"/>
                </a:cubicBezTo>
                <a:cubicBezTo>
                  <a:pt x="304989" y="3201282"/>
                  <a:pt x="781239" y="3205515"/>
                  <a:pt x="1071222" y="2805465"/>
                </a:cubicBezTo>
                <a:cubicBezTo>
                  <a:pt x="1361205" y="2405415"/>
                  <a:pt x="1543239" y="1340732"/>
                  <a:pt x="1871322" y="875065"/>
                </a:cubicBezTo>
                <a:cubicBezTo>
                  <a:pt x="2199405" y="409398"/>
                  <a:pt x="2675655" y="-81668"/>
                  <a:pt x="3039722" y="11465"/>
                </a:cubicBezTo>
                <a:cubicBezTo>
                  <a:pt x="3403789" y="104598"/>
                  <a:pt x="3780555" y="716315"/>
                  <a:pt x="4055722" y="1433865"/>
                </a:cubicBezTo>
                <a:cubicBezTo>
                  <a:pt x="4330889" y="2151415"/>
                  <a:pt x="4284322" y="3465865"/>
                  <a:pt x="4690722" y="4316765"/>
                </a:cubicBezTo>
                <a:cubicBezTo>
                  <a:pt x="5097122" y="5167665"/>
                  <a:pt x="5892989" y="6251398"/>
                  <a:pt x="6494122" y="6539265"/>
                </a:cubicBezTo>
                <a:cubicBezTo>
                  <a:pt x="7095255" y="6827132"/>
                  <a:pt x="7823389" y="6376282"/>
                  <a:pt x="8297522" y="6043965"/>
                </a:cubicBezTo>
                <a:cubicBezTo>
                  <a:pt x="8771655" y="5711648"/>
                  <a:pt x="8780122" y="4862865"/>
                  <a:pt x="9338922" y="4545365"/>
                </a:cubicBezTo>
                <a:cubicBezTo>
                  <a:pt x="9897722" y="4227865"/>
                  <a:pt x="10994155" y="4113565"/>
                  <a:pt x="11650322" y="4138965"/>
                </a:cubicBezTo>
                <a:cubicBezTo>
                  <a:pt x="12306489" y="4164365"/>
                  <a:pt x="13051555" y="4632148"/>
                  <a:pt x="13275922" y="4697765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pic>
        <p:nvPicPr>
          <p:cNvPr id="6" name="Объект 4">
            <a:extLst>
              <a:ext uri="{FF2B5EF4-FFF2-40B4-BE49-F238E27FC236}">
                <a16:creationId xmlns="" xmlns:a16="http://schemas.microsoft.com/office/drawing/2014/main" id="{F7A4D226-1973-494E-8269-E441886199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2210" b="25540"/>
          <a:stretch/>
        </p:blipFill>
        <p:spPr>
          <a:xfrm>
            <a:off x="377111" y="-6269"/>
            <a:ext cx="4254500" cy="2068780"/>
          </a:xfrm>
          <a:prstGeom prst="rect">
            <a:avLst/>
          </a:prstGeom>
        </p:spPr>
      </p:pic>
      <p:sp>
        <p:nvSpPr>
          <p:cNvPr id="7" name="Elipse 11">
            <a:extLst>
              <a:ext uri="{FF2B5EF4-FFF2-40B4-BE49-F238E27FC236}">
                <a16:creationId xmlns="" xmlns:a16="http://schemas.microsoft.com/office/drawing/2014/main" id="{4AB6EBBC-50D0-4538-8B44-031D5E58E14C}"/>
              </a:ext>
            </a:extLst>
          </p:cNvPr>
          <p:cNvSpPr/>
          <p:nvPr userDrawn="1"/>
        </p:nvSpPr>
        <p:spPr>
          <a:xfrm>
            <a:off x="-3433482" y="-1131590"/>
            <a:ext cx="18543007" cy="8808739"/>
          </a:xfrm>
          <a:prstGeom prst="ellipse">
            <a:avLst/>
          </a:prstGeom>
          <a:gradFill flip="none" rotWithShape="1">
            <a:gsLst>
              <a:gs pos="0">
                <a:srgbClr val="FFFFFF">
                  <a:alpha val="60000"/>
                </a:srgbClr>
              </a:gs>
              <a:gs pos="55000">
                <a:srgbClr val="FFFFFF">
                  <a:alpha val="0"/>
                </a:srgbClr>
              </a:gs>
            </a:gsLst>
            <a:path path="circle">
              <a:fillToRect l="50000" t="50000" r="50000" b="50000"/>
            </a:path>
            <a:tileRect/>
          </a:gra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189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" name="Рисунок 35">
            <a:extLst>
              <a:ext uri="{FF2B5EF4-FFF2-40B4-BE49-F238E27FC236}">
                <a16:creationId xmlns="" xmlns:a16="http://schemas.microsoft.com/office/drawing/2014/main" id="{BEDEBB88-F471-45DF-B15D-487CE986EC07}"/>
              </a:ext>
            </a:extLst>
          </p:cNvPr>
          <p:cNvGrpSpPr/>
          <p:nvPr userDrawn="1"/>
        </p:nvGrpSpPr>
        <p:grpSpPr>
          <a:xfrm rot="16200000">
            <a:off x="10938593" y="3743673"/>
            <a:ext cx="2382838" cy="2186744"/>
            <a:chOff x="-3601209" y="-3140075"/>
            <a:chExt cx="3819525" cy="3505200"/>
          </a:xfrm>
          <a:solidFill>
            <a:schemeClr val="accent5">
              <a:lumMod val="20000"/>
              <a:lumOff val="80000"/>
            </a:schemeClr>
          </a:solidFill>
        </p:grpSpPr>
        <p:sp>
          <p:nvSpPr>
            <p:cNvPr id="9" name="Полилиния: фигура 8">
              <a:extLst>
                <a:ext uri="{FF2B5EF4-FFF2-40B4-BE49-F238E27FC236}">
                  <a16:creationId xmlns="" xmlns:a16="http://schemas.microsoft.com/office/drawing/2014/main" id="{F8828C26-7AE8-4DCD-9F57-E7C5EEFD4DAB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0" name="Полилиния: фигура 9">
              <a:extLst>
                <a:ext uri="{FF2B5EF4-FFF2-40B4-BE49-F238E27FC236}">
                  <a16:creationId xmlns="" xmlns:a16="http://schemas.microsoft.com/office/drawing/2014/main" id="{0E0C7DC4-F6D3-4638-8A56-15A41E77C717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1" name="Полилиния: фигура 10">
              <a:extLst>
                <a:ext uri="{FF2B5EF4-FFF2-40B4-BE49-F238E27FC236}">
                  <a16:creationId xmlns="" xmlns:a16="http://schemas.microsoft.com/office/drawing/2014/main" id="{BCD397A6-6679-4C68-9A71-13B048E8BB38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2" name="Полилиния: фигура 11">
              <a:extLst>
                <a:ext uri="{FF2B5EF4-FFF2-40B4-BE49-F238E27FC236}">
                  <a16:creationId xmlns="" xmlns:a16="http://schemas.microsoft.com/office/drawing/2014/main" id="{3167679F-7C22-4335-9736-DD9E9AC395B2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3" name="Полилиния: фигура 12">
              <a:extLst>
                <a:ext uri="{FF2B5EF4-FFF2-40B4-BE49-F238E27FC236}">
                  <a16:creationId xmlns="" xmlns:a16="http://schemas.microsoft.com/office/drawing/2014/main" id="{14B88E81-D689-4E22-B1CC-3B6B7DDB91BE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4" name="Полилиния: фигура 13">
              <a:extLst>
                <a:ext uri="{FF2B5EF4-FFF2-40B4-BE49-F238E27FC236}">
                  <a16:creationId xmlns="" xmlns:a16="http://schemas.microsoft.com/office/drawing/2014/main" id="{CF0505F8-CA51-4CBF-AF6F-C8D1448F83F5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5" name="Полилиния: фигура 14">
              <a:extLst>
                <a:ext uri="{FF2B5EF4-FFF2-40B4-BE49-F238E27FC236}">
                  <a16:creationId xmlns="" xmlns:a16="http://schemas.microsoft.com/office/drawing/2014/main" id="{F23B2087-5C57-45EC-9878-C950EB1D8E9A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</p:grpSp>
      <p:pic>
        <p:nvPicPr>
          <p:cNvPr id="16" name="Объект 4">
            <a:extLst>
              <a:ext uri="{FF2B5EF4-FFF2-40B4-BE49-F238E27FC236}">
                <a16:creationId xmlns="" xmlns:a16="http://schemas.microsoft.com/office/drawing/2014/main" id="{38D79C59-731A-4D2A-BD41-41949C1B63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950"/>
          <a:stretch/>
        </p:blipFill>
        <p:spPr>
          <a:xfrm rot="10800000">
            <a:off x="8836115" y="4190328"/>
            <a:ext cx="3265620" cy="3676275"/>
          </a:xfrm>
          <a:prstGeom prst="rect">
            <a:avLst/>
          </a:prstGeom>
        </p:spPr>
      </p:pic>
      <p:pic>
        <p:nvPicPr>
          <p:cNvPr id="17" name="Imagen 13" descr="Una caricatura de una persona&#10;&#10;Descripción generada automáticamente con confianza media">
            <a:extLst>
              <a:ext uri="{FF2B5EF4-FFF2-40B4-BE49-F238E27FC236}">
                <a16:creationId xmlns="" xmlns:a16="http://schemas.microsoft.com/office/drawing/2014/main" id="{0EE42992-D9FC-4182-8F6E-7A8FAC2DEA5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50099" b="34988"/>
          <a:stretch/>
        </p:blipFill>
        <p:spPr>
          <a:xfrm>
            <a:off x="-507564" y="-43570"/>
            <a:ext cx="1755775" cy="2106081"/>
          </a:xfrm>
          <a:prstGeom prst="rect">
            <a:avLst/>
          </a:prstGeom>
        </p:spPr>
      </p:pic>
      <p:pic>
        <p:nvPicPr>
          <p:cNvPr id="18" name="Imagen 15" descr="Pantalla de computadora con letras&#10;&#10;Descripción generada automáticamente con confianza baja">
            <a:extLst>
              <a:ext uri="{FF2B5EF4-FFF2-40B4-BE49-F238E27FC236}">
                <a16:creationId xmlns="" xmlns:a16="http://schemas.microsoft.com/office/drawing/2014/main" id="{E6C747D4-E3C1-4E1F-9598-2BFE67486F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454"/>
          <a:stretch/>
        </p:blipFill>
        <p:spPr>
          <a:xfrm>
            <a:off x="6668808" y="-6269"/>
            <a:ext cx="5589185" cy="6903964"/>
          </a:xfrm>
          <a:prstGeom prst="rect">
            <a:avLst/>
          </a:prstGeom>
        </p:spPr>
      </p:pic>
      <p:sp>
        <p:nvSpPr>
          <p:cNvPr id="20" name="Прямоугольник: скругленные углы 19">
            <a:extLst>
              <a:ext uri="{FF2B5EF4-FFF2-40B4-BE49-F238E27FC236}">
                <a16:creationId xmlns="" xmlns:a16="http://schemas.microsoft.com/office/drawing/2014/main" id="{91F9615C-A048-4A64-9901-B23DE0B2659A}"/>
              </a:ext>
            </a:extLst>
          </p:cNvPr>
          <p:cNvSpPr/>
          <p:nvPr userDrawn="1"/>
        </p:nvSpPr>
        <p:spPr>
          <a:xfrm>
            <a:off x="3661515" y="1368730"/>
            <a:ext cx="5820275" cy="2732977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23" name="Полилиния: фигура 22">
            <a:extLst>
              <a:ext uri="{FF2B5EF4-FFF2-40B4-BE49-F238E27FC236}">
                <a16:creationId xmlns="" xmlns:a16="http://schemas.microsoft.com/office/drawing/2014/main" id="{893C05B2-E1B8-4334-8DB0-D1272386E3C4}"/>
              </a:ext>
            </a:extLst>
          </p:cNvPr>
          <p:cNvSpPr/>
          <p:nvPr userDrawn="1"/>
        </p:nvSpPr>
        <p:spPr>
          <a:xfrm rot="11700000">
            <a:off x="10599778" y="-70727"/>
            <a:ext cx="1704183" cy="966083"/>
          </a:xfrm>
          <a:custGeom>
            <a:avLst/>
            <a:gdLst>
              <a:gd name="connsiteX0" fmla="*/ 40483 w 1704183"/>
              <a:gd name="connsiteY0" fmla="*/ 927473 h 965573"/>
              <a:gd name="connsiteX1" fmla="*/ 78583 w 1704183"/>
              <a:gd name="connsiteY1" fmla="*/ 851273 h 965573"/>
              <a:gd name="connsiteX2" fmla="*/ 751683 w 1704183"/>
              <a:gd name="connsiteY2" fmla="*/ 373 h 965573"/>
              <a:gd name="connsiteX3" fmla="*/ 1704183 w 1704183"/>
              <a:gd name="connsiteY3" fmla="*/ 965573 h 96557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4183" h="966083">
                <a:moveTo>
                  <a:pt x="40483" y="927983"/>
                </a:moveTo>
                <a:cubicBezTo>
                  <a:pt x="266" y="967141"/>
                  <a:pt x="-39950" y="1006300"/>
                  <a:pt x="78583" y="851783"/>
                </a:cubicBezTo>
                <a:cubicBezTo>
                  <a:pt x="197116" y="697266"/>
                  <a:pt x="150550" y="83433"/>
                  <a:pt x="751683" y="883"/>
                </a:cubicBezTo>
                <a:cubicBezTo>
                  <a:pt x="1759216" y="-30867"/>
                  <a:pt x="1670316" y="803100"/>
                  <a:pt x="1704183" y="966083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25" name="Текст 24">
            <a:extLst>
              <a:ext uri="{FF2B5EF4-FFF2-40B4-BE49-F238E27FC236}">
                <a16:creationId xmlns="" xmlns:a16="http://schemas.microsoft.com/office/drawing/2014/main" id="{E04FC4F5-C1A8-44C1-AB58-F5BD843F1AE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992583" y="2100328"/>
            <a:ext cx="5069528" cy="1310545"/>
          </a:xfrm>
        </p:spPr>
        <p:txBody>
          <a:bodyPr anchor="ctr">
            <a:noAutofit/>
          </a:bodyPr>
          <a:lstStyle>
            <a:lvl1pPr algn="ctr">
              <a:defRPr sz="6600" b="1">
                <a:solidFill>
                  <a:schemeClr val="bg1"/>
                </a:solidFill>
              </a:defRPr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26" name="Текст 24">
            <a:extLst>
              <a:ext uri="{FF2B5EF4-FFF2-40B4-BE49-F238E27FC236}">
                <a16:creationId xmlns="" xmlns:a16="http://schemas.microsoft.com/office/drawing/2014/main" id="{9DA5C083-1DEF-4AF1-BC49-0114D4E27CE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908126" y="4435835"/>
            <a:ext cx="3938567" cy="504900"/>
          </a:xfrm>
        </p:spPr>
        <p:txBody>
          <a:bodyPr anchor="ctr">
            <a:noAutofit/>
          </a:bodyPr>
          <a:lstStyle>
            <a:lvl1pPr algn="ctr">
              <a:defRPr sz="3200" b="1">
                <a:solidFill>
                  <a:schemeClr val="tx1"/>
                </a:solidFill>
              </a:defRPr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grpSp>
        <p:nvGrpSpPr>
          <p:cNvPr id="27" name="Рисунок 35">
            <a:extLst>
              <a:ext uri="{FF2B5EF4-FFF2-40B4-BE49-F238E27FC236}">
                <a16:creationId xmlns="" xmlns:a16="http://schemas.microsoft.com/office/drawing/2014/main" id="{C0239B90-004F-41A8-A4CD-61FB56F70BED}"/>
              </a:ext>
            </a:extLst>
          </p:cNvPr>
          <p:cNvGrpSpPr/>
          <p:nvPr userDrawn="1"/>
        </p:nvGrpSpPr>
        <p:grpSpPr>
          <a:xfrm rot="16200000">
            <a:off x="-1675198" y="3466836"/>
            <a:ext cx="4170193" cy="3827011"/>
            <a:chOff x="-3601209" y="-3140075"/>
            <a:chExt cx="3819525" cy="3505200"/>
          </a:xfrm>
          <a:solidFill>
            <a:schemeClr val="accent5">
              <a:lumMod val="20000"/>
              <a:lumOff val="80000"/>
            </a:schemeClr>
          </a:solidFill>
        </p:grpSpPr>
        <p:sp>
          <p:nvSpPr>
            <p:cNvPr id="28" name="Полилиния: фигура 27">
              <a:extLst>
                <a:ext uri="{FF2B5EF4-FFF2-40B4-BE49-F238E27FC236}">
                  <a16:creationId xmlns="" xmlns:a16="http://schemas.microsoft.com/office/drawing/2014/main" id="{E1E92BD1-67DB-4A70-B5CC-9105161A1EC4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="" xmlns:a16="http://schemas.microsoft.com/office/drawing/2014/main" id="{187D2354-FE39-4AD9-A9E7-577CC705FE74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="" xmlns:a16="http://schemas.microsoft.com/office/drawing/2014/main" id="{B05351C4-4B97-4D86-9F39-F13A0DF95E68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="" xmlns:a16="http://schemas.microsoft.com/office/drawing/2014/main" id="{3E7A6B3A-D699-4C1F-ADA2-F8143D4959B8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="" xmlns:a16="http://schemas.microsoft.com/office/drawing/2014/main" id="{A92A72DE-E64D-45AA-83B5-873C4EB2BCDD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="" xmlns:a16="http://schemas.microsoft.com/office/drawing/2014/main" id="{AA042780-FBC7-4C63-9EA5-F4046CBFC662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="" xmlns:a16="http://schemas.microsoft.com/office/drawing/2014/main" id="{365E2DA3-11A2-4476-8563-EBED9D992E7D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</p:grpSp>
      <p:sp>
        <p:nvSpPr>
          <p:cNvPr id="2" name="Дата 1">
            <a:extLst>
              <a:ext uri="{FF2B5EF4-FFF2-40B4-BE49-F238E27FC236}">
                <a16:creationId xmlns="" xmlns:a16="http://schemas.microsoft.com/office/drawing/2014/main" id="{C0EC6274-EC3D-426A-8D7F-0117DE66E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t>20.10.2022</a:t>
            </a:fld>
            <a:endParaRPr lang="ru-RU" dirty="0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="" xmlns:a16="http://schemas.microsoft.com/office/drawing/2014/main" id="{C2E199E5-F85A-48BA-87D0-1027F6351A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57AA2981-F849-4486-B1FA-7B913F6F39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12266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5031 L 5.55556E-7 5.55112E-17 " pathEditMode="relative" rAng="0" ptsTypes="AA">
                                      <p:cBhvr>
                                        <p:cTn id="6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25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08704 L 1.11111E-6 -0.00494 " pathEditMode="relative" rAng="0" ptsTypes="AA">
                                      <p:cBhvr>
                                        <p:cTn id="8" dur="32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1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Дата 4">
            <a:extLst>
              <a:ext uri="{FF2B5EF4-FFF2-40B4-BE49-F238E27FC236}">
                <a16:creationId xmlns="" xmlns:a16="http://schemas.microsoft.com/office/drawing/2014/main" id="{6055A22A-FC44-42D0-A302-BF64BF1664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t>20.10.2022</a:t>
            </a:fld>
            <a:endParaRPr lang="ru-RU" dirty="0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="" xmlns:a16="http://schemas.microsoft.com/office/drawing/2014/main" id="{68389937-23CA-45D6-9A19-CC93145F57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="" xmlns:a16="http://schemas.microsoft.com/office/drawing/2014/main" id="{008423F2-20AE-43F4-ADC0-F6FD2CECD0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t>‹#›</a:t>
            </a:fld>
            <a:endParaRPr lang="ru-RU" dirty="0"/>
          </a:p>
        </p:txBody>
      </p:sp>
      <p:sp>
        <p:nvSpPr>
          <p:cNvPr id="8" name="Полилиния: фигура 7">
            <a:extLst>
              <a:ext uri="{FF2B5EF4-FFF2-40B4-BE49-F238E27FC236}">
                <a16:creationId xmlns="" xmlns:a16="http://schemas.microsoft.com/office/drawing/2014/main" id="{21B3CE2F-B9A1-4BAC-B671-92ED12735693}"/>
              </a:ext>
            </a:extLst>
          </p:cNvPr>
          <p:cNvSpPr/>
          <p:nvPr userDrawn="1"/>
        </p:nvSpPr>
        <p:spPr>
          <a:xfrm flipH="1">
            <a:off x="9421737" y="6190369"/>
            <a:ext cx="1704183" cy="966083"/>
          </a:xfrm>
          <a:custGeom>
            <a:avLst/>
            <a:gdLst>
              <a:gd name="connsiteX0" fmla="*/ 40483 w 1704183"/>
              <a:gd name="connsiteY0" fmla="*/ 927473 h 965573"/>
              <a:gd name="connsiteX1" fmla="*/ 78583 w 1704183"/>
              <a:gd name="connsiteY1" fmla="*/ 851273 h 965573"/>
              <a:gd name="connsiteX2" fmla="*/ 751683 w 1704183"/>
              <a:gd name="connsiteY2" fmla="*/ 373 h 965573"/>
              <a:gd name="connsiteX3" fmla="*/ 1704183 w 1704183"/>
              <a:gd name="connsiteY3" fmla="*/ 965573 h 96557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4183" h="966083">
                <a:moveTo>
                  <a:pt x="40483" y="927983"/>
                </a:moveTo>
                <a:cubicBezTo>
                  <a:pt x="266" y="967141"/>
                  <a:pt x="-39950" y="1006300"/>
                  <a:pt x="78583" y="851783"/>
                </a:cubicBezTo>
                <a:cubicBezTo>
                  <a:pt x="197116" y="697266"/>
                  <a:pt x="150550" y="83433"/>
                  <a:pt x="751683" y="883"/>
                </a:cubicBezTo>
                <a:cubicBezTo>
                  <a:pt x="1759216" y="-30867"/>
                  <a:pt x="1670316" y="803100"/>
                  <a:pt x="1704183" y="966083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pic>
        <p:nvPicPr>
          <p:cNvPr id="9" name="Объект 22">
            <a:extLst>
              <a:ext uri="{FF2B5EF4-FFF2-40B4-BE49-F238E27FC236}">
                <a16:creationId xmlns="" xmlns:a16="http://schemas.microsoft.com/office/drawing/2014/main" id="{8AC991A0-923E-467E-8C33-5134D8A640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01" t="30345" r="27780" b="952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Полилиния: фигура 10">
            <a:extLst>
              <a:ext uri="{FF2B5EF4-FFF2-40B4-BE49-F238E27FC236}">
                <a16:creationId xmlns="" xmlns:a16="http://schemas.microsoft.com/office/drawing/2014/main" id="{BEB9C317-6D5D-4AD9-8916-263B59142C5D}"/>
              </a:ext>
            </a:extLst>
          </p:cNvPr>
          <p:cNvSpPr/>
          <p:nvPr userDrawn="1"/>
        </p:nvSpPr>
        <p:spPr>
          <a:xfrm rot="1698221" flipH="1">
            <a:off x="5629275" y="-1425754"/>
            <a:ext cx="2071456" cy="2087348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100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27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12" name="Полилиния: фигура 11">
            <a:extLst>
              <a:ext uri="{FF2B5EF4-FFF2-40B4-BE49-F238E27FC236}">
                <a16:creationId xmlns="" xmlns:a16="http://schemas.microsoft.com/office/drawing/2014/main" id="{401A81AD-2E8F-4E78-8282-DC6F2384EF29}"/>
              </a:ext>
            </a:extLst>
          </p:cNvPr>
          <p:cNvSpPr/>
          <p:nvPr userDrawn="1"/>
        </p:nvSpPr>
        <p:spPr>
          <a:xfrm flipH="1">
            <a:off x="4988603" y="-323850"/>
            <a:ext cx="8077200" cy="7480300"/>
          </a:xfrm>
          <a:custGeom>
            <a:avLst/>
            <a:gdLst>
              <a:gd name="connsiteX0" fmla="*/ 777963 w 10582363"/>
              <a:gd name="connsiteY0" fmla="*/ 0 h 7162800"/>
              <a:gd name="connsiteX1" fmla="*/ 384263 w 10582363"/>
              <a:gd name="connsiteY1" fmla="*/ 368300 h 7162800"/>
              <a:gd name="connsiteX2" fmla="*/ 5553163 w 10582363"/>
              <a:gd name="connsiteY2" fmla="*/ 228600 h 7162800"/>
              <a:gd name="connsiteX3" fmla="*/ 6429463 w 10582363"/>
              <a:gd name="connsiteY3" fmla="*/ 3098800 h 7162800"/>
              <a:gd name="connsiteX4" fmla="*/ 7394663 w 10582363"/>
              <a:gd name="connsiteY4" fmla="*/ 5994400 h 7162800"/>
              <a:gd name="connsiteX5" fmla="*/ 10582363 w 10582363"/>
              <a:gd name="connsiteY5" fmla="*/ 7162800 h 7162800"/>
              <a:gd name="connsiteX0" fmla="*/ 0 w 10198100"/>
              <a:gd name="connsiteY0" fmla="*/ 305022 h 7099522"/>
              <a:gd name="connsiteX1" fmla="*/ 5168900 w 10198100"/>
              <a:gd name="connsiteY1" fmla="*/ 165322 h 7099522"/>
              <a:gd name="connsiteX2" fmla="*/ 6045200 w 10198100"/>
              <a:gd name="connsiteY2" fmla="*/ 3035522 h 7099522"/>
              <a:gd name="connsiteX3" fmla="*/ 7010400 w 10198100"/>
              <a:gd name="connsiteY3" fmla="*/ 5931122 h 7099522"/>
              <a:gd name="connsiteX4" fmla="*/ 10198100 w 10198100"/>
              <a:gd name="connsiteY4" fmla="*/ 7099522 h 7099522"/>
              <a:gd name="connsiteX0" fmla="*/ 0 w 10198100"/>
              <a:gd name="connsiteY0" fmla="*/ 315964 h 7110464"/>
              <a:gd name="connsiteX1" fmla="*/ 5168900 w 10198100"/>
              <a:gd name="connsiteY1" fmla="*/ 176264 h 7110464"/>
              <a:gd name="connsiteX2" fmla="*/ 6718300 w 10198100"/>
              <a:gd name="connsiteY2" fmla="*/ 3198864 h 7110464"/>
              <a:gd name="connsiteX3" fmla="*/ 7010400 w 10198100"/>
              <a:gd name="connsiteY3" fmla="*/ 5942064 h 7110464"/>
              <a:gd name="connsiteX4" fmla="*/ 10198100 w 10198100"/>
              <a:gd name="connsiteY4" fmla="*/ 7110464 h 7110464"/>
              <a:gd name="connsiteX0" fmla="*/ 0 w 10198100"/>
              <a:gd name="connsiteY0" fmla="*/ 315964 h 7110464"/>
              <a:gd name="connsiteX1" fmla="*/ 5168900 w 10198100"/>
              <a:gd name="connsiteY1" fmla="*/ 176264 h 7110464"/>
              <a:gd name="connsiteX2" fmla="*/ 6718300 w 10198100"/>
              <a:gd name="connsiteY2" fmla="*/ 3198864 h 7110464"/>
              <a:gd name="connsiteX3" fmla="*/ 7010400 w 10198100"/>
              <a:gd name="connsiteY3" fmla="*/ 5942064 h 7110464"/>
              <a:gd name="connsiteX4" fmla="*/ 10198100 w 10198100"/>
              <a:gd name="connsiteY4" fmla="*/ 7110464 h 7110464"/>
              <a:gd name="connsiteX0" fmla="*/ 0 w 10198100"/>
              <a:gd name="connsiteY0" fmla="*/ 52352 h 6846852"/>
              <a:gd name="connsiteX1" fmla="*/ 5232400 w 10198100"/>
              <a:gd name="connsiteY1" fmla="*/ 280952 h 6846852"/>
              <a:gd name="connsiteX2" fmla="*/ 6718300 w 10198100"/>
              <a:gd name="connsiteY2" fmla="*/ 2935252 h 6846852"/>
              <a:gd name="connsiteX3" fmla="*/ 7010400 w 10198100"/>
              <a:gd name="connsiteY3" fmla="*/ 5678452 h 6846852"/>
              <a:gd name="connsiteX4" fmla="*/ 10198100 w 10198100"/>
              <a:gd name="connsiteY4" fmla="*/ 6846852 h 6846852"/>
              <a:gd name="connsiteX0" fmla="*/ 0 w 8331200"/>
              <a:gd name="connsiteY0" fmla="*/ 0 h 7747000"/>
              <a:gd name="connsiteX1" fmla="*/ 3365500 w 8331200"/>
              <a:gd name="connsiteY1" fmla="*/ 1181100 h 7747000"/>
              <a:gd name="connsiteX2" fmla="*/ 4851400 w 8331200"/>
              <a:gd name="connsiteY2" fmla="*/ 3835400 h 7747000"/>
              <a:gd name="connsiteX3" fmla="*/ 5143500 w 8331200"/>
              <a:gd name="connsiteY3" fmla="*/ 6578600 h 7747000"/>
              <a:gd name="connsiteX4" fmla="*/ 8331200 w 8331200"/>
              <a:gd name="connsiteY4" fmla="*/ 7747000 h 7747000"/>
              <a:gd name="connsiteX0" fmla="*/ 0 w 8331200"/>
              <a:gd name="connsiteY0" fmla="*/ 0 h 7747000"/>
              <a:gd name="connsiteX1" fmla="*/ 3365500 w 8331200"/>
              <a:gd name="connsiteY1" fmla="*/ 1181100 h 7747000"/>
              <a:gd name="connsiteX2" fmla="*/ 4851400 w 8331200"/>
              <a:gd name="connsiteY2" fmla="*/ 3835400 h 7747000"/>
              <a:gd name="connsiteX3" fmla="*/ 5143500 w 8331200"/>
              <a:gd name="connsiteY3" fmla="*/ 6578600 h 7747000"/>
              <a:gd name="connsiteX4" fmla="*/ 8331200 w 8331200"/>
              <a:gd name="connsiteY4" fmla="*/ 7747000 h 7747000"/>
              <a:gd name="connsiteX0" fmla="*/ 0 w 8077200"/>
              <a:gd name="connsiteY0" fmla="*/ 0 h 7480300"/>
              <a:gd name="connsiteX1" fmla="*/ 3111500 w 8077200"/>
              <a:gd name="connsiteY1" fmla="*/ 914400 h 7480300"/>
              <a:gd name="connsiteX2" fmla="*/ 4597400 w 8077200"/>
              <a:gd name="connsiteY2" fmla="*/ 3568700 h 7480300"/>
              <a:gd name="connsiteX3" fmla="*/ 4889500 w 8077200"/>
              <a:gd name="connsiteY3" fmla="*/ 6311900 h 7480300"/>
              <a:gd name="connsiteX4" fmla="*/ 8077200 w 8077200"/>
              <a:gd name="connsiteY4" fmla="*/ 7480300 h 748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7200" h="7480300">
                <a:moveTo>
                  <a:pt x="0" y="0"/>
                </a:moveTo>
                <a:cubicBezTo>
                  <a:pt x="795867" y="38100"/>
                  <a:pt x="2345267" y="319617"/>
                  <a:pt x="3111500" y="914400"/>
                </a:cubicBezTo>
                <a:cubicBezTo>
                  <a:pt x="3877733" y="1509183"/>
                  <a:pt x="4301067" y="2669117"/>
                  <a:pt x="4597400" y="3568700"/>
                </a:cubicBezTo>
                <a:cubicBezTo>
                  <a:pt x="4893733" y="4468283"/>
                  <a:pt x="4197350" y="5634567"/>
                  <a:pt x="4889500" y="6311900"/>
                </a:cubicBezTo>
                <a:cubicBezTo>
                  <a:pt x="5581650" y="6989233"/>
                  <a:pt x="7543800" y="7393517"/>
                  <a:pt x="8077200" y="7480300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13" name="Полилиния: фигура 12">
            <a:extLst>
              <a:ext uri="{FF2B5EF4-FFF2-40B4-BE49-F238E27FC236}">
                <a16:creationId xmlns="" xmlns:a16="http://schemas.microsoft.com/office/drawing/2014/main" id="{05B36000-E2FD-4543-B87E-5CB81C1E2A97}"/>
              </a:ext>
            </a:extLst>
          </p:cNvPr>
          <p:cNvSpPr/>
          <p:nvPr userDrawn="1"/>
        </p:nvSpPr>
        <p:spPr>
          <a:xfrm rot="16006210" flipH="1">
            <a:off x="-2059896" y="-381001"/>
            <a:ext cx="6073616" cy="4433369"/>
          </a:xfrm>
          <a:custGeom>
            <a:avLst/>
            <a:gdLst>
              <a:gd name="connsiteX0" fmla="*/ 15716 w 6073616"/>
              <a:gd name="connsiteY0" fmla="*/ 4292600 h 4433369"/>
              <a:gd name="connsiteX1" fmla="*/ 307816 w 6073616"/>
              <a:gd name="connsiteY1" fmla="*/ 4267200 h 4433369"/>
              <a:gd name="connsiteX2" fmla="*/ 2111216 w 6073616"/>
              <a:gd name="connsiteY2" fmla="*/ 2628900 h 4433369"/>
              <a:gd name="connsiteX3" fmla="*/ 4702016 w 6073616"/>
              <a:gd name="connsiteY3" fmla="*/ 2463800 h 4433369"/>
              <a:gd name="connsiteX4" fmla="*/ 6073616 w 6073616"/>
              <a:gd name="connsiteY4" fmla="*/ 0 h 443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73616" h="4433369">
                <a:moveTo>
                  <a:pt x="15716" y="4292600"/>
                </a:moveTo>
                <a:cubicBezTo>
                  <a:pt x="-12859" y="4418541"/>
                  <a:pt x="-41434" y="4544483"/>
                  <a:pt x="307816" y="4267200"/>
                </a:cubicBezTo>
                <a:cubicBezTo>
                  <a:pt x="657066" y="3989917"/>
                  <a:pt x="1378849" y="2929467"/>
                  <a:pt x="2111216" y="2628900"/>
                </a:cubicBezTo>
                <a:cubicBezTo>
                  <a:pt x="2843583" y="2328333"/>
                  <a:pt x="4041616" y="2901950"/>
                  <a:pt x="4702016" y="2463800"/>
                </a:cubicBezTo>
                <a:cubicBezTo>
                  <a:pt x="5362416" y="2025650"/>
                  <a:pt x="5880999" y="400050"/>
                  <a:pt x="6073616" y="0"/>
                </a:cubicBezTo>
              </a:path>
            </a:pathLst>
          </a:custGeom>
          <a:noFill/>
          <a:ln w="381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17" name="Текст 26">
            <a:extLst>
              <a:ext uri="{FF2B5EF4-FFF2-40B4-BE49-F238E27FC236}">
                <a16:creationId xmlns="" xmlns:a16="http://schemas.microsoft.com/office/drawing/2014/main" id="{C6D52D5D-0D1B-4F30-BFA7-FDF2DD28335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665003" y="1690690"/>
            <a:ext cx="4724400" cy="4200525"/>
          </a:xfrm>
        </p:spPr>
        <p:txBody>
          <a:bodyPr/>
          <a:lstStyle>
            <a:lvl1pPr algn="r">
              <a:defRPr/>
            </a:lvl1pPr>
            <a:lvl2pPr algn="r">
              <a:defRPr/>
            </a:lvl2pPr>
            <a:lvl3pPr algn="r">
              <a:defRPr/>
            </a:lvl3pPr>
            <a:lvl4pPr algn="r">
              <a:defRPr/>
            </a:lvl4pPr>
            <a:lvl5pPr algn="r">
              <a:defRPr/>
            </a:lvl5pPr>
          </a:lstStyle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18" name="Текст 30">
            <a:extLst>
              <a:ext uri="{FF2B5EF4-FFF2-40B4-BE49-F238E27FC236}">
                <a16:creationId xmlns="" xmlns:a16="http://schemas.microsoft.com/office/drawing/2014/main" id="{174524A5-E5B7-490D-BCDD-19AE11933F5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18452" y="5491349"/>
            <a:ext cx="3479587" cy="566553"/>
          </a:xfrm>
          <a:prstGeom prst="roundRect">
            <a:avLst>
              <a:gd name="adj" fmla="val 50000"/>
            </a:avLst>
          </a:prstGeom>
          <a:gradFill flip="none" rotWithShape="1">
            <a:gsLst>
              <a:gs pos="200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10800000" scaled="1"/>
            <a:tileRect/>
          </a:gradFill>
        </p:spPr>
        <p:txBody>
          <a:bodyPr anchor="ctr">
            <a:normAutofit/>
          </a:bodyPr>
          <a:lstStyle>
            <a:lvl1pPr algn="ctr"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9" name="Заголовок 1">
            <a:extLst>
              <a:ext uri="{FF2B5EF4-FFF2-40B4-BE49-F238E27FC236}">
                <a16:creationId xmlns="" xmlns:a16="http://schemas.microsoft.com/office/drawing/2014/main" id="{186BCF65-35FE-4515-9923-1265472BBB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26100" y="365127"/>
            <a:ext cx="5729288" cy="1325563"/>
          </a:xfrm>
        </p:spPr>
        <p:txBody>
          <a:bodyPr/>
          <a:lstStyle>
            <a:lvl1pPr algn="r">
              <a:defRPr/>
            </a:lvl1pPr>
          </a:lstStyle>
          <a:p>
            <a:r>
              <a:rPr lang="ru-RU" dirty="0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200356585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Полилиния: фигура 7">
            <a:extLst>
              <a:ext uri="{FF2B5EF4-FFF2-40B4-BE49-F238E27FC236}">
                <a16:creationId xmlns="" xmlns:a16="http://schemas.microsoft.com/office/drawing/2014/main" id="{FFB856FB-C65C-4A65-8B5B-B5D3BC365F16}"/>
              </a:ext>
            </a:extLst>
          </p:cNvPr>
          <p:cNvSpPr/>
          <p:nvPr userDrawn="1"/>
        </p:nvSpPr>
        <p:spPr>
          <a:xfrm rot="16642947">
            <a:off x="7143384" y="-599051"/>
            <a:ext cx="7664582" cy="7723385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27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9" name="Полилиния: фигура 8">
            <a:extLst>
              <a:ext uri="{FF2B5EF4-FFF2-40B4-BE49-F238E27FC236}">
                <a16:creationId xmlns="" xmlns:a16="http://schemas.microsoft.com/office/drawing/2014/main" id="{93B1EC43-9EA5-4DB2-B24D-5C47C0CAB49C}"/>
              </a:ext>
            </a:extLst>
          </p:cNvPr>
          <p:cNvSpPr/>
          <p:nvPr userDrawn="1"/>
        </p:nvSpPr>
        <p:spPr>
          <a:xfrm>
            <a:off x="1651001" y="-25400"/>
            <a:ext cx="8077200" cy="7480300"/>
          </a:xfrm>
          <a:custGeom>
            <a:avLst/>
            <a:gdLst>
              <a:gd name="connsiteX0" fmla="*/ 777963 w 10582363"/>
              <a:gd name="connsiteY0" fmla="*/ 0 h 7162800"/>
              <a:gd name="connsiteX1" fmla="*/ 384263 w 10582363"/>
              <a:gd name="connsiteY1" fmla="*/ 368300 h 7162800"/>
              <a:gd name="connsiteX2" fmla="*/ 5553163 w 10582363"/>
              <a:gd name="connsiteY2" fmla="*/ 228600 h 7162800"/>
              <a:gd name="connsiteX3" fmla="*/ 6429463 w 10582363"/>
              <a:gd name="connsiteY3" fmla="*/ 3098800 h 7162800"/>
              <a:gd name="connsiteX4" fmla="*/ 7394663 w 10582363"/>
              <a:gd name="connsiteY4" fmla="*/ 5994400 h 7162800"/>
              <a:gd name="connsiteX5" fmla="*/ 10582363 w 10582363"/>
              <a:gd name="connsiteY5" fmla="*/ 7162800 h 7162800"/>
              <a:gd name="connsiteX0" fmla="*/ 0 w 10198100"/>
              <a:gd name="connsiteY0" fmla="*/ 305022 h 7099522"/>
              <a:gd name="connsiteX1" fmla="*/ 5168900 w 10198100"/>
              <a:gd name="connsiteY1" fmla="*/ 165322 h 7099522"/>
              <a:gd name="connsiteX2" fmla="*/ 6045200 w 10198100"/>
              <a:gd name="connsiteY2" fmla="*/ 3035522 h 7099522"/>
              <a:gd name="connsiteX3" fmla="*/ 7010400 w 10198100"/>
              <a:gd name="connsiteY3" fmla="*/ 5931122 h 7099522"/>
              <a:gd name="connsiteX4" fmla="*/ 10198100 w 10198100"/>
              <a:gd name="connsiteY4" fmla="*/ 7099522 h 7099522"/>
              <a:gd name="connsiteX0" fmla="*/ 0 w 10198100"/>
              <a:gd name="connsiteY0" fmla="*/ 315964 h 7110464"/>
              <a:gd name="connsiteX1" fmla="*/ 5168900 w 10198100"/>
              <a:gd name="connsiteY1" fmla="*/ 176264 h 7110464"/>
              <a:gd name="connsiteX2" fmla="*/ 6718300 w 10198100"/>
              <a:gd name="connsiteY2" fmla="*/ 3198864 h 7110464"/>
              <a:gd name="connsiteX3" fmla="*/ 7010400 w 10198100"/>
              <a:gd name="connsiteY3" fmla="*/ 5942064 h 7110464"/>
              <a:gd name="connsiteX4" fmla="*/ 10198100 w 10198100"/>
              <a:gd name="connsiteY4" fmla="*/ 7110464 h 7110464"/>
              <a:gd name="connsiteX0" fmla="*/ 0 w 10198100"/>
              <a:gd name="connsiteY0" fmla="*/ 315964 h 7110464"/>
              <a:gd name="connsiteX1" fmla="*/ 5168900 w 10198100"/>
              <a:gd name="connsiteY1" fmla="*/ 176264 h 7110464"/>
              <a:gd name="connsiteX2" fmla="*/ 6718300 w 10198100"/>
              <a:gd name="connsiteY2" fmla="*/ 3198864 h 7110464"/>
              <a:gd name="connsiteX3" fmla="*/ 7010400 w 10198100"/>
              <a:gd name="connsiteY3" fmla="*/ 5942064 h 7110464"/>
              <a:gd name="connsiteX4" fmla="*/ 10198100 w 10198100"/>
              <a:gd name="connsiteY4" fmla="*/ 7110464 h 7110464"/>
              <a:gd name="connsiteX0" fmla="*/ 0 w 10198100"/>
              <a:gd name="connsiteY0" fmla="*/ 52352 h 6846852"/>
              <a:gd name="connsiteX1" fmla="*/ 5232400 w 10198100"/>
              <a:gd name="connsiteY1" fmla="*/ 280952 h 6846852"/>
              <a:gd name="connsiteX2" fmla="*/ 6718300 w 10198100"/>
              <a:gd name="connsiteY2" fmla="*/ 2935252 h 6846852"/>
              <a:gd name="connsiteX3" fmla="*/ 7010400 w 10198100"/>
              <a:gd name="connsiteY3" fmla="*/ 5678452 h 6846852"/>
              <a:gd name="connsiteX4" fmla="*/ 10198100 w 10198100"/>
              <a:gd name="connsiteY4" fmla="*/ 6846852 h 6846852"/>
              <a:gd name="connsiteX0" fmla="*/ 0 w 8331200"/>
              <a:gd name="connsiteY0" fmla="*/ 0 h 7747000"/>
              <a:gd name="connsiteX1" fmla="*/ 3365500 w 8331200"/>
              <a:gd name="connsiteY1" fmla="*/ 1181100 h 7747000"/>
              <a:gd name="connsiteX2" fmla="*/ 4851400 w 8331200"/>
              <a:gd name="connsiteY2" fmla="*/ 3835400 h 7747000"/>
              <a:gd name="connsiteX3" fmla="*/ 5143500 w 8331200"/>
              <a:gd name="connsiteY3" fmla="*/ 6578600 h 7747000"/>
              <a:gd name="connsiteX4" fmla="*/ 8331200 w 8331200"/>
              <a:gd name="connsiteY4" fmla="*/ 7747000 h 7747000"/>
              <a:gd name="connsiteX0" fmla="*/ 0 w 8331200"/>
              <a:gd name="connsiteY0" fmla="*/ 0 h 7747000"/>
              <a:gd name="connsiteX1" fmla="*/ 3365500 w 8331200"/>
              <a:gd name="connsiteY1" fmla="*/ 1181100 h 7747000"/>
              <a:gd name="connsiteX2" fmla="*/ 4851400 w 8331200"/>
              <a:gd name="connsiteY2" fmla="*/ 3835400 h 7747000"/>
              <a:gd name="connsiteX3" fmla="*/ 5143500 w 8331200"/>
              <a:gd name="connsiteY3" fmla="*/ 6578600 h 7747000"/>
              <a:gd name="connsiteX4" fmla="*/ 8331200 w 8331200"/>
              <a:gd name="connsiteY4" fmla="*/ 7747000 h 7747000"/>
              <a:gd name="connsiteX0" fmla="*/ 0 w 8077200"/>
              <a:gd name="connsiteY0" fmla="*/ 0 h 7480300"/>
              <a:gd name="connsiteX1" fmla="*/ 3111500 w 8077200"/>
              <a:gd name="connsiteY1" fmla="*/ 914400 h 7480300"/>
              <a:gd name="connsiteX2" fmla="*/ 4597400 w 8077200"/>
              <a:gd name="connsiteY2" fmla="*/ 3568700 h 7480300"/>
              <a:gd name="connsiteX3" fmla="*/ 4889500 w 8077200"/>
              <a:gd name="connsiteY3" fmla="*/ 6311900 h 7480300"/>
              <a:gd name="connsiteX4" fmla="*/ 8077200 w 8077200"/>
              <a:gd name="connsiteY4" fmla="*/ 7480300 h 748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7200" h="7480300">
                <a:moveTo>
                  <a:pt x="0" y="0"/>
                </a:moveTo>
                <a:cubicBezTo>
                  <a:pt x="795867" y="38100"/>
                  <a:pt x="2345267" y="319617"/>
                  <a:pt x="3111500" y="914400"/>
                </a:cubicBezTo>
                <a:cubicBezTo>
                  <a:pt x="3877733" y="1509183"/>
                  <a:pt x="4301067" y="2669117"/>
                  <a:pt x="4597400" y="3568700"/>
                </a:cubicBezTo>
                <a:cubicBezTo>
                  <a:pt x="4893733" y="4468283"/>
                  <a:pt x="4197350" y="5634567"/>
                  <a:pt x="4889500" y="6311900"/>
                </a:cubicBezTo>
                <a:cubicBezTo>
                  <a:pt x="5581650" y="6989233"/>
                  <a:pt x="7543800" y="7393517"/>
                  <a:pt x="8077200" y="7480300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pic>
        <p:nvPicPr>
          <p:cNvPr id="10" name="Объект 22">
            <a:extLst>
              <a:ext uri="{FF2B5EF4-FFF2-40B4-BE49-F238E27FC236}">
                <a16:creationId xmlns="" xmlns:a16="http://schemas.microsoft.com/office/drawing/2014/main" id="{84EA1D73-D78D-4EC4-B648-244536DD43E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01" t="30345" r="27780" b="9529"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grpSp>
        <p:nvGrpSpPr>
          <p:cNvPr id="15" name="Рисунок 35">
            <a:extLst>
              <a:ext uri="{FF2B5EF4-FFF2-40B4-BE49-F238E27FC236}">
                <a16:creationId xmlns="" xmlns:a16="http://schemas.microsoft.com/office/drawing/2014/main" id="{64EC8ECA-B49F-4E08-8081-750998173810}"/>
              </a:ext>
            </a:extLst>
          </p:cNvPr>
          <p:cNvGrpSpPr/>
          <p:nvPr userDrawn="1"/>
        </p:nvGrpSpPr>
        <p:grpSpPr>
          <a:xfrm>
            <a:off x="5770544" y="-840631"/>
            <a:ext cx="1832027" cy="1681261"/>
            <a:chOff x="-3601209" y="-3140075"/>
            <a:chExt cx="3819525" cy="3505200"/>
          </a:xfrm>
          <a:gradFill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</a:gradFill>
        </p:grpSpPr>
        <p:sp>
          <p:nvSpPr>
            <p:cNvPr id="16" name="Полилиния: фигура 15">
              <a:extLst>
                <a:ext uri="{FF2B5EF4-FFF2-40B4-BE49-F238E27FC236}">
                  <a16:creationId xmlns="" xmlns:a16="http://schemas.microsoft.com/office/drawing/2014/main" id="{955B9310-A1E2-4E27-A830-72E60F0EA677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="" xmlns:a16="http://schemas.microsoft.com/office/drawing/2014/main" id="{9D8D2C95-486D-4FCC-991F-BC1B51EBAE31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="" xmlns:a16="http://schemas.microsoft.com/office/drawing/2014/main" id="{A242C3C6-35B2-4D15-A91E-2558D2526578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="" xmlns:a16="http://schemas.microsoft.com/office/drawing/2014/main" id="{5CB917F9-8205-4584-9CF3-99FC68BCC1BC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="" xmlns:a16="http://schemas.microsoft.com/office/drawing/2014/main" id="{3A1C3CD4-DE16-4751-A500-5A15E168047B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="" xmlns:a16="http://schemas.microsoft.com/office/drawing/2014/main" id="{B369EDDD-483B-45B9-8005-6D5E2EE42D70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="" xmlns:a16="http://schemas.microsoft.com/office/drawing/2014/main" id="{D3FDA233-8101-4D50-8CE9-DC8CC8101E5D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</p:grpSp>
      <p:pic>
        <p:nvPicPr>
          <p:cNvPr id="23" name="Imagen 13" descr="Una caricatura de una persona&#10;&#10;Descripción generada automáticamente con confianza media">
            <a:extLst>
              <a:ext uri="{FF2B5EF4-FFF2-40B4-BE49-F238E27FC236}">
                <a16:creationId xmlns="" xmlns:a16="http://schemas.microsoft.com/office/drawing/2014/main" id="{9EC535CC-9D8F-4766-A789-168E9CCF27C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alphaModFix am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167" r="48961" b="49852"/>
          <a:stretch/>
        </p:blipFill>
        <p:spPr>
          <a:xfrm rot="2377453">
            <a:off x="4349669" y="4495437"/>
            <a:ext cx="3941243" cy="3790662"/>
          </a:xfrm>
          <a:prstGeom prst="rect">
            <a:avLst/>
          </a:prstGeom>
        </p:spPr>
      </p:pic>
      <p:sp>
        <p:nvSpPr>
          <p:cNvPr id="24" name="Полилиния: фигура 23">
            <a:extLst>
              <a:ext uri="{FF2B5EF4-FFF2-40B4-BE49-F238E27FC236}">
                <a16:creationId xmlns="" xmlns:a16="http://schemas.microsoft.com/office/drawing/2014/main" id="{19C863FE-7A2B-48D4-914B-E48AF2A6D376}"/>
              </a:ext>
            </a:extLst>
          </p:cNvPr>
          <p:cNvSpPr/>
          <p:nvPr userDrawn="1"/>
        </p:nvSpPr>
        <p:spPr>
          <a:xfrm>
            <a:off x="1812886" y="6190369"/>
            <a:ext cx="1704183" cy="966083"/>
          </a:xfrm>
          <a:custGeom>
            <a:avLst/>
            <a:gdLst>
              <a:gd name="connsiteX0" fmla="*/ 40483 w 1704183"/>
              <a:gd name="connsiteY0" fmla="*/ 927473 h 965573"/>
              <a:gd name="connsiteX1" fmla="*/ 78583 w 1704183"/>
              <a:gd name="connsiteY1" fmla="*/ 851273 h 965573"/>
              <a:gd name="connsiteX2" fmla="*/ 751683 w 1704183"/>
              <a:gd name="connsiteY2" fmla="*/ 373 h 965573"/>
              <a:gd name="connsiteX3" fmla="*/ 1704183 w 1704183"/>
              <a:gd name="connsiteY3" fmla="*/ 965573 h 96557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4183" h="966083">
                <a:moveTo>
                  <a:pt x="40483" y="927983"/>
                </a:moveTo>
                <a:cubicBezTo>
                  <a:pt x="266" y="967141"/>
                  <a:pt x="-39950" y="1006300"/>
                  <a:pt x="78583" y="851783"/>
                </a:cubicBezTo>
                <a:cubicBezTo>
                  <a:pt x="197116" y="697266"/>
                  <a:pt x="150550" y="83433"/>
                  <a:pt x="751683" y="883"/>
                </a:cubicBezTo>
                <a:cubicBezTo>
                  <a:pt x="1759216" y="-30867"/>
                  <a:pt x="1670316" y="803100"/>
                  <a:pt x="1704183" y="966083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25" name="Полилиния: фигура 24">
            <a:extLst>
              <a:ext uri="{FF2B5EF4-FFF2-40B4-BE49-F238E27FC236}">
                <a16:creationId xmlns="" xmlns:a16="http://schemas.microsoft.com/office/drawing/2014/main" id="{C990AA21-0855-4186-B4CE-7EF0579935ED}"/>
              </a:ext>
            </a:extLst>
          </p:cNvPr>
          <p:cNvSpPr/>
          <p:nvPr userDrawn="1"/>
        </p:nvSpPr>
        <p:spPr>
          <a:xfrm rot="11700000">
            <a:off x="10599778" y="-70727"/>
            <a:ext cx="1704183" cy="966083"/>
          </a:xfrm>
          <a:custGeom>
            <a:avLst/>
            <a:gdLst>
              <a:gd name="connsiteX0" fmla="*/ 40483 w 1704183"/>
              <a:gd name="connsiteY0" fmla="*/ 927473 h 965573"/>
              <a:gd name="connsiteX1" fmla="*/ 78583 w 1704183"/>
              <a:gd name="connsiteY1" fmla="*/ 851273 h 965573"/>
              <a:gd name="connsiteX2" fmla="*/ 751683 w 1704183"/>
              <a:gd name="connsiteY2" fmla="*/ 373 h 965573"/>
              <a:gd name="connsiteX3" fmla="*/ 1704183 w 1704183"/>
              <a:gd name="connsiteY3" fmla="*/ 965573 h 96557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4183" h="966083">
                <a:moveTo>
                  <a:pt x="40483" y="927983"/>
                </a:moveTo>
                <a:cubicBezTo>
                  <a:pt x="266" y="967141"/>
                  <a:pt x="-39950" y="1006300"/>
                  <a:pt x="78583" y="851783"/>
                </a:cubicBezTo>
                <a:cubicBezTo>
                  <a:pt x="197116" y="697266"/>
                  <a:pt x="150550" y="83433"/>
                  <a:pt x="751683" y="883"/>
                </a:cubicBezTo>
                <a:cubicBezTo>
                  <a:pt x="1759216" y="-30867"/>
                  <a:pt x="1670316" y="803100"/>
                  <a:pt x="1704183" y="966083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5" name="Дата 4">
            <a:extLst>
              <a:ext uri="{FF2B5EF4-FFF2-40B4-BE49-F238E27FC236}">
                <a16:creationId xmlns="" xmlns:a16="http://schemas.microsoft.com/office/drawing/2014/main" id="{8BFE1AC7-F806-434E-A50B-EEE87C6296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t>20.10.2022</a:t>
            </a:fld>
            <a:endParaRPr lang="ru-RU" dirty="0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="" xmlns:a16="http://schemas.microsoft.com/office/drawing/2014/main" id="{674B4BCD-3F0D-4D13-B9CB-C0AEB4820E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="" xmlns:a16="http://schemas.microsoft.com/office/drawing/2014/main" id="{A8C27E11-A84A-400A-A268-471B170967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t>‹#›</a:t>
            </a:fld>
            <a:endParaRPr lang="ru-RU" dirty="0"/>
          </a:p>
        </p:txBody>
      </p:sp>
      <p:sp>
        <p:nvSpPr>
          <p:cNvPr id="11" name="Заголовок 1">
            <a:extLst>
              <a:ext uri="{FF2B5EF4-FFF2-40B4-BE49-F238E27FC236}">
                <a16:creationId xmlns="" xmlns:a16="http://schemas.microsoft.com/office/drawing/2014/main" id="{6BE297EA-150A-4175-A92D-AD667921DF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1" y="365127"/>
            <a:ext cx="3213100" cy="1325563"/>
          </a:xfrm>
        </p:spPr>
        <p:txBody>
          <a:bodyPr/>
          <a:lstStyle/>
          <a:p>
            <a:endParaRPr lang="ru-RU" b="1" dirty="0">
              <a:solidFill>
                <a:schemeClr val="tx1">
                  <a:lumMod val="85000"/>
                  <a:lumOff val="15000"/>
                </a:schemeClr>
              </a:solidFill>
              <a:latin typeface="ALS Sector Regular" pitchFamily="2" charset="-52"/>
              <a:cs typeface="ALS Sector Regular" pitchFamily="2" charset="-52"/>
            </a:endParaRPr>
          </a:p>
        </p:txBody>
      </p:sp>
      <p:sp>
        <p:nvSpPr>
          <p:cNvPr id="27" name="Текст 26">
            <a:extLst>
              <a:ext uri="{FF2B5EF4-FFF2-40B4-BE49-F238E27FC236}">
                <a16:creationId xmlns="" xmlns:a16="http://schemas.microsoft.com/office/drawing/2014/main" id="{FEE7AF62-FCF8-463F-ACA6-FDE850D9928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690690"/>
            <a:ext cx="4724400" cy="4200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29" name="Рисунок 28">
            <a:extLst>
              <a:ext uri="{FF2B5EF4-FFF2-40B4-BE49-F238E27FC236}">
                <a16:creationId xmlns="" xmlns:a16="http://schemas.microsoft.com/office/drawing/2014/main" id="{F6CB0703-0C09-44AD-A85A-035D656A242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916613" y="981075"/>
            <a:ext cx="4795837" cy="4833938"/>
          </a:xfrm>
          <a:prstGeom prst="ellipse">
            <a:avLst/>
          </a:prstGeom>
        </p:spPr>
        <p:txBody>
          <a:bodyPr/>
          <a:lstStyle/>
          <a:p>
            <a:endParaRPr lang="ru-RU" dirty="0"/>
          </a:p>
        </p:txBody>
      </p:sp>
      <p:sp>
        <p:nvSpPr>
          <p:cNvPr id="31" name="Текст 30">
            <a:extLst>
              <a:ext uri="{FF2B5EF4-FFF2-40B4-BE49-F238E27FC236}">
                <a16:creationId xmlns="" xmlns:a16="http://schemas.microsoft.com/office/drawing/2014/main" id="{DF98BEFE-1518-4423-9308-3811802A3B5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177214" y="4962712"/>
            <a:ext cx="3116263" cy="566553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21E0F8"/>
              </a:gs>
              <a:gs pos="100000">
                <a:srgbClr val="1C53FF"/>
              </a:gs>
            </a:gsLst>
          </a:gradFill>
        </p:spPr>
        <p:txBody>
          <a:bodyPr anchor="ctr">
            <a:normAutofit/>
          </a:bodyPr>
          <a:lstStyle>
            <a:lvl1pPr algn="ctr">
              <a:defRPr sz="2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3053904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4.44444E-6 L -0.00052 0.02662 " pathEditMode="relative" rAng="0" ptsTypes="AA">
                                      <p:cBhvr>
                                        <p:cTn id="6" dur="5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1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Полилиния: фигура 25">
            <a:extLst>
              <a:ext uri="{FF2B5EF4-FFF2-40B4-BE49-F238E27FC236}">
                <a16:creationId xmlns="" xmlns:a16="http://schemas.microsoft.com/office/drawing/2014/main" id="{74C8A91E-FE77-4BD2-9ACA-A82F78DFD5CA}"/>
              </a:ext>
            </a:extLst>
          </p:cNvPr>
          <p:cNvSpPr/>
          <p:nvPr userDrawn="1"/>
        </p:nvSpPr>
        <p:spPr>
          <a:xfrm rot="16642947">
            <a:off x="-4970306" y="-3973012"/>
            <a:ext cx="15038142" cy="15153515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27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pic>
        <p:nvPicPr>
          <p:cNvPr id="28" name="Объект 22">
            <a:extLst>
              <a:ext uri="{FF2B5EF4-FFF2-40B4-BE49-F238E27FC236}">
                <a16:creationId xmlns="" xmlns:a16="http://schemas.microsoft.com/office/drawing/2014/main" id="{E1D7061D-425D-4907-A951-6773CC2E045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01" t="30345" r="27780" b="9529"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grpSp>
        <p:nvGrpSpPr>
          <p:cNvPr id="35" name="Рисунок 35">
            <a:extLst>
              <a:ext uri="{FF2B5EF4-FFF2-40B4-BE49-F238E27FC236}">
                <a16:creationId xmlns="" xmlns:a16="http://schemas.microsoft.com/office/drawing/2014/main" id="{07086B80-54FF-4B7F-BD0E-2C81D797601F}"/>
              </a:ext>
            </a:extLst>
          </p:cNvPr>
          <p:cNvGrpSpPr/>
          <p:nvPr userDrawn="1"/>
        </p:nvGrpSpPr>
        <p:grpSpPr>
          <a:xfrm rot="16200000">
            <a:off x="10696776" y="5224559"/>
            <a:ext cx="2382838" cy="2186744"/>
            <a:chOff x="-3601209" y="-3140075"/>
            <a:chExt cx="3819525" cy="3505200"/>
          </a:xfrm>
          <a:gradFill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</a:gradFill>
        </p:grpSpPr>
        <p:sp>
          <p:nvSpPr>
            <p:cNvPr id="36" name="Полилиния: фигура 35">
              <a:extLst>
                <a:ext uri="{FF2B5EF4-FFF2-40B4-BE49-F238E27FC236}">
                  <a16:creationId xmlns="" xmlns:a16="http://schemas.microsoft.com/office/drawing/2014/main" id="{E0FD5215-9886-44A1-A038-67F0DFA96072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="" xmlns:a16="http://schemas.microsoft.com/office/drawing/2014/main" id="{D6DC59B8-2AA2-48F2-9B96-BAAE1F3AB522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38" name="Полилиния: фигура 37">
              <a:extLst>
                <a:ext uri="{FF2B5EF4-FFF2-40B4-BE49-F238E27FC236}">
                  <a16:creationId xmlns="" xmlns:a16="http://schemas.microsoft.com/office/drawing/2014/main" id="{3B37A56D-CF8F-4B5A-968E-90D4478F9959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39" name="Полилиния: фигура 38">
              <a:extLst>
                <a:ext uri="{FF2B5EF4-FFF2-40B4-BE49-F238E27FC236}">
                  <a16:creationId xmlns="" xmlns:a16="http://schemas.microsoft.com/office/drawing/2014/main" id="{2FC509D2-37D6-432B-B19D-9ABDF94801D3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="" xmlns:a16="http://schemas.microsoft.com/office/drawing/2014/main" id="{9CF5EF6E-FD73-4A11-96E4-474DE9218F50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="" xmlns:a16="http://schemas.microsoft.com/office/drawing/2014/main" id="{586DB966-41DB-4E52-8C02-FA04B67C989E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="" xmlns:a16="http://schemas.microsoft.com/office/drawing/2014/main" id="{4DE915C4-CDF7-45B5-A483-C86F79FAD64F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</p:grpSp>
      <p:grpSp>
        <p:nvGrpSpPr>
          <p:cNvPr id="43" name="Рисунок 35">
            <a:extLst>
              <a:ext uri="{FF2B5EF4-FFF2-40B4-BE49-F238E27FC236}">
                <a16:creationId xmlns="" xmlns:a16="http://schemas.microsoft.com/office/drawing/2014/main" id="{02CF274D-5874-44E1-9512-36A9899AE95F}"/>
              </a:ext>
            </a:extLst>
          </p:cNvPr>
          <p:cNvGrpSpPr/>
          <p:nvPr userDrawn="1"/>
        </p:nvGrpSpPr>
        <p:grpSpPr>
          <a:xfrm rot="16200000">
            <a:off x="5169688" y="-632612"/>
            <a:ext cx="1378681" cy="1265223"/>
            <a:chOff x="-3601209" y="-3140075"/>
            <a:chExt cx="3819525" cy="3505200"/>
          </a:xfrm>
          <a:solidFill>
            <a:schemeClr val="accent5">
              <a:lumMod val="20000"/>
              <a:lumOff val="80000"/>
            </a:schemeClr>
          </a:solidFill>
        </p:grpSpPr>
        <p:sp>
          <p:nvSpPr>
            <p:cNvPr id="44" name="Полилиния: фигура 43">
              <a:extLst>
                <a:ext uri="{FF2B5EF4-FFF2-40B4-BE49-F238E27FC236}">
                  <a16:creationId xmlns="" xmlns:a16="http://schemas.microsoft.com/office/drawing/2014/main" id="{8558864B-3E83-4C6A-9C8A-12897F4A2AF5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="" xmlns:a16="http://schemas.microsoft.com/office/drawing/2014/main" id="{1F6B7312-5795-4333-8884-99F94B768106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="" xmlns:a16="http://schemas.microsoft.com/office/drawing/2014/main" id="{B3F2DA98-89F6-4533-A7CB-847A494FFA72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="" xmlns:a16="http://schemas.microsoft.com/office/drawing/2014/main" id="{7F542405-A4CD-4D1C-AB2B-725452EF442C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="" xmlns:a16="http://schemas.microsoft.com/office/drawing/2014/main" id="{B276F986-930F-4989-AC57-1EED732F6D68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="" xmlns:a16="http://schemas.microsoft.com/office/drawing/2014/main" id="{83C7587E-36D8-43F9-8116-491CF1BE9D02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="" xmlns:a16="http://schemas.microsoft.com/office/drawing/2014/main" id="{47D7BD8A-A854-4F7A-BF38-D9B5F7A11CF0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</p:grpSp>
      <p:sp>
        <p:nvSpPr>
          <p:cNvPr id="33" name="Полилиния: фигура 32">
            <a:extLst>
              <a:ext uri="{FF2B5EF4-FFF2-40B4-BE49-F238E27FC236}">
                <a16:creationId xmlns="" xmlns:a16="http://schemas.microsoft.com/office/drawing/2014/main" id="{3E56B9F0-8964-4B03-BA0F-0EB44E14F753}"/>
              </a:ext>
            </a:extLst>
          </p:cNvPr>
          <p:cNvSpPr/>
          <p:nvPr userDrawn="1"/>
        </p:nvSpPr>
        <p:spPr>
          <a:xfrm>
            <a:off x="2768601" y="-876300"/>
            <a:ext cx="9228804" cy="7962900"/>
          </a:xfrm>
          <a:custGeom>
            <a:avLst/>
            <a:gdLst>
              <a:gd name="connsiteX0" fmla="*/ 0 w 9228804"/>
              <a:gd name="connsiteY0" fmla="*/ 7962900 h 7962900"/>
              <a:gd name="connsiteX1" fmla="*/ 114300 w 9228804"/>
              <a:gd name="connsiteY1" fmla="*/ 7683500 h 7962900"/>
              <a:gd name="connsiteX2" fmla="*/ 635000 w 9228804"/>
              <a:gd name="connsiteY2" fmla="*/ 6959600 h 7962900"/>
              <a:gd name="connsiteX3" fmla="*/ 2667000 w 9228804"/>
              <a:gd name="connsiteY3" fmla="*/ 7264400 h 7962900"/>
              <a:gd name="connsiteX4" fmla="*/ 3962400 w 9228804"/>
              <a:gd name="connsiteY4" fmla="*/ 5943600 h 7962900"/>
              <a:gd name="connsiteX5" fmla="*/ 5791200 w 9228804"/>
              <a:gd name="connsiteY5" fmla="*/ 5295900 h 7962900"/>
              <a:gd name="connsiteX6" fmla="*/ 7353300 w 9228804"/>
              <a:gd name="connsiteY6" fmla="*/ 4864100 h 7962900"/>
              <a:gd name="connsiteX7" fmla="*/ 8940800 w 9228804"/>
              <a:gd name="connsiteY7" fmla="*/ 3594100 h 7962900"/>
              <a:gd name="connsiteX8" fmla="*/ 9182100 w 9228804"/>
              <a:gd name="connsiteY8" fmla="*/ 2006600 h 7962900"/>
              <a:gd name="connsiteX9" fmla="*/ 8382000 w 9228804"/>
              <a:gd name="connsiteY9" fmla="*/ 127000 h 7962900"/>
              <a:gd name="connsiteX10" fmla="*/ 4876800 w 9228804"/>
              <a:gd name="connsiteY10" fmla="*/ 622300 h 7962900"/>
              <a:gd name="connsiteX11" fmla="*/ 3670300 w 9228804"/>
              <a:gd name="connsiteY11" fmla="*/ 2057400 h 7962900"/>
              <a:gd name="connsiteX12" fmla="*/ 1854200 w 9228804"/>
              <a:gd name="connsiteY12" fmla="*/ 1879600 h 7962900"/>
              <a:gd name="connsiteX13" fmla="*/ 685800 w 9228804"/>
              <a:gd name="connsiteY13" fmla="*/ 0 h 796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228804" h="7962900">
                <a:moveTo>
                  <a:pt x="0" y="7962900"/>
                </a:moveTo>
                <a:cubicBezTo>
                  <a:pt x="4233" y="7906808"/>
                  <a:pt x="8467" y="7850717"/>
                  <a:pt x="114300" y="7683500"/>
                </a:cubicBezTo>
                <a:cubicBezTo>
                  <a:pt x="220133" y="7516283"/>
                  <a:pt x="209550" y="7029450"/>
                  <a:pt x="635000" y="6959600"/>
                </a:cubicBezTo>
                <a:cubicBezTo>
                  <a:pt x="1060450" y="6889750"/>
                  <a:pt x="2112433" y="7433733"/>
                  <a:pt x="2667000" y="7264400"/>
                </a:cubicBezTo>
                <a:cubicBezTo>
                  <a:pt x="3221567" y="7095067"/>
                  <a:pt x="3441700" y="6271683"/>
                  <a:pt x="3962400" y="5943600"/>
                </a:cubicBezTo>
                <a:cubicBezTo>
                  <a:pt x="4483100" y="5615517"/>
                  <a:pt x="5226050" y="5475817"/>
                  <a:pt x="5791200" y="5295900"/>
                </a:cubicBezTo>
                <a:cubicBezTo>
                  <a:pt x="6356350" y="5115983"/>
                  <a:pt x="6828367" y="5147733"/>
                  <a:pt x="7353300" y="4864100"/>
                </a:cubicBezTo>
                <a:cubicBezTo>
                  <a:pt x="7878233" y="4580467"/>
                  <a:pt x="8636000" y="4070350"/>
                  <a:pt x="8940800" y="3594100"/>
                </a:cubicBezTo>
                <a:cubicBezTo>
                  <a:pt x="9245600" y="3117850"/>
                  <a:pt x="9275233" y="2584450"/>
                  <a:pt x="9182100" y="2006600"/>
                </a:cubicBezTo>
                <a:cubicBezTo>
                  <a:pt x="9088967" y="1428750"/>
                  <a:pt x="9099550" y="357717"/>
                  <a:pt x="8382000" y="127000"/>
                </a:cubicBezTo>
                <a:cubicBezTo>
                  <a:pt x="7664450" y="-103717"/>
                  <a:pt x="5662083" y="300567"/>
                  <a:pt x="4876800" y="622300"/>
                </a:cubicBezTo>
                <a:cubicBezTo>
                  <a:pt x="4091517" y="944033"/>
                  <a:pt x="4174066" y="1847850"/>
                  <a:pt x="3670300" y="2057400"/>
                </a:cubicBezTo>
                <a:cubicBezTo>
                  <a:pt x="3166534" y="2266950"/>
                  <a:pt x="2351617" y="2222500"/>
                  <a:pt x="1854200" y="1879600"/>
                </a:cubicBezTo>
                <a:cubicBezTo>
                  <a:pt x="1356783" y="1536700"/>
                  <a:pt x="1021291" y="768350"/>
                  <a:pt x="685800" y="0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51" name="Заголовок 1">
            <a:extLst>
              <a:ext uri="{FF2B5EF4-FFF2-40B4-BE49-F238E27FC236}">
                <a16:creationId xmlns="" xmlns:a16="http://schemas.microsoft.com/office/drawing/2014/main" id="{560CE64C-2E09-4AB9-A073-EDAD3F4FD1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1" y="365127"/>
            <a:ext cx="3213100" cy="1325563"/>
          </a:xfrm>
        </p:spPr>
        <p:txBody>
          <a:bodyPr/>
          <a:lstStyle/>
          <a:p>
            <a:endParaRPr lang="ru-RU" b="1" dirty="0">
              <a:solidFill>
                <a:schemeClr val="tx1">
                  <a:lumMod val="85000"/>
                  <a:lumOff val="15000"/>
                </a:schemeClr>
              </a:solidFill>
              <a:latin typeface="ALS Sector Regular" pitchFamily="2" charset="-52"/>
              <a:cs typeface="ALS Sector Regular" pitchFamily="2" charset="-52"/>
            </a:endParaRPr>
          </a:p>
        </p:txBody>
      </p:sp>
      <p:sp>
        <p:nvSpPr>
          <p:cNvPr id="52" name="Текст 26">
            <a:extLst>
              <a:ext uri="{FF2B5EF4-FFF2-40B4-BE49-F238E27FC236}">
                <a16:creationId xmlns="" xmlns:a16="http://schemas.microsoft.com/office/drawing/2014/main" id="{FBBBE4C6-979F-4A79-89E8-8E5554D0236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690690"/>
            <a:ext cx="4724400" cy="4200525"/>
          </a:xfrm>
        </p:spPr>
        <p:txBody>
          <a:bodyPr/>
          <a:lstStyle/>
          <a:p>
            <a:pPr lvl="0"/>
            <a:r>
              <a:rPr lang="ru-RU" dirty="0"/>
              <a:t>Образец текста</a:t>
            </a:r>
          </a:p>
          <a:p>
            <a:pPr lvl="1"/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  <a:p>
            <a:pPr lvl="3"/>
            <a:r>
              <a:rPr lang="ru-RU" dirty="0"/>
              <a:t>Четвертый уровень</a:t>
            </a:r>
          </a:p>
          <a:p>
            <a:pPr lvl="4"/>
            <a:r>
              <a:rPr lang="ru-RU" dirty="0"/>
              <a:t>Пятый уровень</a:t>
            </a:r>
          </a:p>
        </p:txBody>
      </p:sp>
      <p:sp>
        <p:nvSpPr>
          <p:cNvPr id="2" name="Дата 1">
            <a:extLst>
              <a:ext uri="{FF2B5EF4-FFF2-40B4-BE49-F238E27FC236}">
                <a16:creationId xmlns="" xmlns:a16="http://schemas.microsoft.com/office/drawing/2014/main" id="{B8D0699C-6381-4DC6-AB29-4234101F9FCD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pPr/>
              <a:t>20.10.2022</a:t>
            </a:fld>
            <a:endParaRPr lang="ru-RU" dirty="0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="" xmlns:a16="http://schemas.microsoft.com/office/drawing/2014/main" id="{1244D193-FC75-468E-94D6-A3488BC5DA65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6DF6D279-3839-41E6-AD81-86EAA0FB59B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4961985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Пользовательский мак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755ED475-0CE3-44D9-8AEC-18597FEBBA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6" name="Полилиния: фигура 5">
            <a:extLst>
              <a:ext uri="{FF2B5EF4-FFF2-40B4-BE49-F238E27FC236}">
                <a16:creationId xmlns="" xmlns:a16="http://schemas.microsoft.com/office/drawing/2014/main" id="{FF201072-7886-4A1F-8E45-094435733D44}"/>
              </a:ext>
            </a:extLst>
          </p:cNvPr>
          <p:cNvSpPr/>
          <p:nvPr userDrawn="1"/>
        </p:nvSpPr>
        <p:spPr>
          <a:xfrm rot="10054371">
            <a:off x="6748809" y="1237719"/>
            <a:ext cx="3261435" cy="3286454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1000">
                <a:srgbClr val="2DA2D9"/>
              </a:gs>
              <a:gs pos="100000">
                <a:srgbClr val="2A519B"/>
              </a:gs>
              <a:gs pos="62000">
                <a:srgbClr val="2B80BE"/>
              </a:gs>
            </a:gsLst>
            <a:path path="circle">
              <a:fillToRect l="50000" t="130000" r="50000" b="-30000"/>
            </a:path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7" name="Полилиния: фигура 6">
            <a:extLst>
              <a:ext uri="{FF2B5EF4-FFF2-40B4-BE49-F238E27FC236}">
                <a16:creationId xmlns="" xmlns:a16="http://schemas.microsoft.com/office/drawing/2014/main" id="{FB314D2B-A598-46DB-BBB4-EDD413AB3F4F}"/>
              </a:ext>
            </a:extLst>
          </p:cNvPr>
          <p:cNvSpPr/>
          <p:nvPr userDrawn="1"/>
        </p:nvSpPr>
        <p:spPr>
          <a:xfrm rot="19901779">
            <a:off x="4018114" y="5667022"/>
            <a:ext cx="2831045" cy="2852765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27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pic>
        <p:nvPicPr>
          <p:cNvPr id="8" name="Imagen 9">
            <a:extLst>
              <a:ext uri="{FF2B5EF4-FFF2-40B4-BE49-F238E27FC236}">
                <a16:creationId xmlns="" xmlns:a16="http://schemas.microsoft.com/office/drawing/2014/main" id="{D76B90A0-8C79-48FB-AF3E-7E346A9C086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618165">
            <a:off x="-1527529" y="3328965"/>
            <a:ext cx="4681821" cy="4590530"/>
          </a:xfrm>
          <a:prstGeom prst="rect">
            <a:avLst/>
          </a:prstGeom>
        </p:spPr>
      </p:pic>
      <p:grpSp>
        <p:nvGrpSpPr>
          <p:cNvPr id="9" name="Группа 8">
            <a:extLst>
              <a:ext uri="{FF2B5EF4-FFF2-40B4-BE49-F238E27FC236}">
                <a16:creationId xmlns="" xmlns:a16="http://schemas.microsoft.com/office/drawing/2014/main" id="{24493E30-6BF3-4541-8FFA-EDDAD5AE2963}"/>
              </a:ext>
            </a:extLst>
          </p:cNvPr>
          <p:cNvGrpSpPr/>
          <p:nvPr userDrawn="1"/>
        </p:nvGrpSpPr>
        <p:grpSpPr>
          <a:xfrm>
            <a:off x="-1653877" y="-498977"/>
            <a:ext cx="14788856" cy="8473304"/>
            <a:chOff x="-1590162" y="-416323"/>
            <a:chExt cx="11843604" cy="6785816"/>
          </a:xfrm>
        </p:grpSpPr>
        <p:pic>
          <p:nvPicPr>
            <p:cNvPr id="10" name="Imagen 14" descr="Una caricatura de una persona&#10;&#10;Descripción generada automáticamente con confianza media">
              <a:extLst>
                <a:ext uri="{FF2B5EF4-FFF2-40B4-BE49-F238E27FC236}">
                  <a16:creationId xmlns="" xmlns:a16="http://schemas.microsoft.com/office/drawing/2014/main" id="{B75A46E7-3806-4BA4-8238-8939666D360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alphaModFix amt="1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5711" r="37676" b="13867"/>
            <a:stretch/>
          </p:blipFill>
          <p:spPr>
            <a:xfrm rot="11297088">
              <a:off x="5440811" y="-223586"/>
              <a:ext cx="4812631" cy="5717745"/>
            </a:xfrm>
            <a:prstGeom prst="rect">
              <a:avLst/>
            </a:prstGeom>
          </p:spPr>
        </p:pic>
        <p:pic>
          <p:nvPicPr>
            <p:cNvPr id="11" name="Imagen 15" descr="Una caricatura de una persona&#10;&#10;Descripción generada automáticamente con confianza media">
              <a:extLst>
                <a:ext uri="{FF2B5EF4-FFF2-40B4-BE49-F238E27FC236}">
                  <a16:creationId xmlns="" xmlns:a16="http://schemas.microsoft.com/office/drawing/2014/main" id="{4CFDABC8-B46B-40DD-AA8C-283843BEF83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print">
              <a:alphaModFix amt="12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-3168" r="43901" b="7726"/>
            <a:stretch/>
          </p:blipFill>
          <p:spPr>
            <a:xfrm rot="1667544" flipH="1">
              <a:off x="-1590162" y="-416323"/>
              <a:ext cx="4331966" cy="6785816"/>
            </a:xfrm>
            <a:prstGeom prst="rect">
              <a:avLst/>
            </a:prstGeom>
          </p:spPr>
        </p:pic>
      </p:grpSp>
      <p:sp>
        <p:nvSpPr>
          <p:cNvPr id="12" name="Полилиния: фигура 11">
            <a:extLst>
              <a:ext uri="{FF2B5EF4-FFF2-40B4-BE49-F238E27FC236}">
                <a16:creationId xmlns="" xmlns:a16="http://schemas.microsoft.com/office/drawing/2014/main" id="{0FDB7E25-448C-4F3C-8371-05ADD557B87E}"/>
              </a:ext>
            </a:extLst>
          </p:cNvPr>
          <p:cNvSpPr/>
          <p:nvPr userDrawn="1"/>
        </p:nvSpPr>
        <p:spPr>
          <a:xfrm>
            <a:off x="4216400" y="3911728"/>
            <a:ext cx="8672560" cy="4241672"/>
          </a:xfrm>
          <a:custGeom>
            <a:avLst/>
            <a:gdLst>
              <a:gd name="connsiteX0" fmla="*/ 8597900 w 8672560"/>
              <a:gd name="connsiteY0" fmla="*/ 2006472 h 4241672"/>
              <a:gd name="connsiteX1" fmla="*/ 8509000 w 8672560"/>
              <a:gd name="connsiteY1" fmla="*/ 1917572 h 4241672"/>
              <a:gd name="connsiteX2" fmla="*/ 7150100 w 8672560"/>
              <a:gd name="connsiteY2" fmla="*/ 12572 h 4241672"/>
              <a:gd name="connsiteX3" fmla="*/ 4559300 w 8672560"/>
              <a:gd name="connsiteY3" fmla="*/ 1066672 h 4241672"/>
              <a:gd name="connsiteX4" fmla="*/ 2679700 w 8672560"/>
              <a:gd name="connsiteY4" fmla="*/ 571372 h 4241672"/>
              <a:gd name="connsiteX5" fmla="*/ 1778000 w 8672560"/>
              <a:gd name="connsiteY5" fmla="*/ 1676272 h 4241672"/>
              <a:gd name="connsiteX6" fmla="*/ 711200 w 8672560"/>
              <a:gd name="connsiteY6" fmla="*/ 2235072 h 4241672"/>
              <a:gd name="connsiteX7" fmla="*/ 0 w 8672560"/>
              <a:gd name="connsiteY7" fmla="*/ 4241672 h 4241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72560" h="4241672">
                <a:moveTo>
                  <a:pt x="8597900" y="2006472"/>
                </a:moveTo>
                <a:cubicBezTo>
                  <a:pt x="8674100" y="2128180"/>
                  <a:pt x="8750300" y="2249889"/>
                  <a:pt x="8509000" y="1917572"/>
                </a:cubicBezTo>
                <a:cubicBezTo>
                  <a:pt x="8267700" y="1585255"/>
                  <a:pt x="7808383" y="154389"/>
                  <a:pt x="7150100" y="12572"/>
                </a:cubicBezTo>
                <a:cubicBezTo>
                  <a:pt x="6491817" y="-129245"/>
                  <a:pt x="5304367" y="973539"/>
                  <a:pt x="4559300" y="1066672"/>
                </a:cubicBezTo>
                <a:cubicBezTo>
                  <a:pt x="3814233" y="1159805"/>
                  <a:pt x="3143250" y="469772"/>
                  <a:pt x="2679700" y="571372"/>
                </a:cubicBezTo>
                <a:cubicBezTo>
                  <a:pt x="2216150" y="672972"/>
                  <a:pt x="2106083" y="1398989"/>
                  <a:pt x="1778000" y="1676272"/>
                </a:cubicBezTo>
                <a:cubicBezTo>
                  <a:pt x="1449917" y="1953555"/>
                  <a:pt x="1007533" y="1807505"/>
                  <a:pt x="711200" y="2235072"/>
                </a:cubicBezTo>
                <a:cubicBezTo>
                  <a:pt x="414867" y="2662639"/>
                  <a:pt x="118533" y="3903005"/>
                  <a:pt x="0" y="4241672"/>
                </a:cubicBezTo>
              </a:path>
            </a:pathLst>
          </a:custGeom>
          <a:noFill/>
          <a:ln w="381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pic>
        <p:nvPicPr>
          <p:cNvPr id="13" name="Imagen 18" descr="Una caricatura de una persona&#10;&#10;Descripción generada automáticamente con confianza media">
            <a:extLst>
              <a:ext uri="{FF2B5EF4-FFF2-40B4-BE49-F238E27FC236}">
                <a16:creationId xmlns="" xmlns:a16="http://schemas.microsoft.com/office/drawing/2014/main" id="{5295C4AE-84C5-4F72-89C5-EE7D9FA1D5E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50099" b="34988"/>
          <a:stretch/>
        </p:blipFill>
        <p:spPr>
          <a:xfrm rot="13466530">
            <a:off x="-1943876" y="-37187"/>
            <a:ext cx="2787651" cy="3343833"/>
          </a:xfrm>
          <a:prstGeom prst="rect">
            <a:avLst/>
          </a:prstGeom>
        </p:spPr>
      </p:pic>
      <p:pic>
        <p:nvPicPr>
          <p:cNvPr id="14" name="Imagen 16" descr="Una caricatura de una persona&#10;&#10;Descripción generada automáticamente con confianza media">
            <a:extLst>
              <a:ext uri="{FF2B5EF4-FFF2-40B4-BE49-F238E27FC236}">
                <a16:creationId xmlns="" xmlns:a16="http://schemas.microsoft.com/office/drawing/2014/main" id="{6EC76FC8-2F27-4D4C-8BFC-E63A11D038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50099" b="34988"/>
          <a:stretch/>
        </p:blipFill>
        <p:spPr>
          <a:xfrm>
            <a:off x="4685768" y="2"/>
            <a:ext cx="2787651" cy="3343833"/>
          </a:xfrm>
          <a:prstGeom prst="rect">
            <a:avLst/>
          </a:prstGeom>
        </p:spPr>
      </p:pic>
      <p:pic>
        <p:nvPicPr>
          <p:cNvPr id="15" name="Рисунок 14">
            <a:extLst>
              <a:ext uri="{FF2B5EF4-FFF2-40B4-BE49-F238E27FC236}">
                <a16:creationId xmlns="" xmlns:a16="http://schemas.microsoft.com/office/drawing/2014/main" id="{1AAB38D3-E964-43A8-B483-46DB32171B30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437360"/>
            <a:ext cx="5865256" cy="6420641"/>
          </a:xfrm>
          <a:prstGeom prst="rect">
            <a:avLst/>
          </a:prstGeom>
          <a:noFill/>
        </p:spPr>
      </p:pic>
      <p:pic>
        <p:nvPicPr>
          <p:cNvPr id="38" name="Imagen 18" descr="Una caricatura de una persona&#10;&#10;Descripción generada automáticamente con confianza media">
            <a:extLst>
              <a:ext uri="{FF2B5EF4-FFF2-40B4-BE49-F238E27FC236}">
                <a16:creationId xmlns="" xmlns:a16="http://schemas.microsoft.com/office/drawing/2014/main" id="{3C21E1F6-7C07-4F40-BBF1-5D9ED947367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50099" b="34988"/>
          <a:stretch/>
        </p:blipFill>
        <p:spPr>
          <a:xfrm rot="6838979">
            <a:off x="10022555" y="5374496"/>
            <a:ext cx="2787650" cy="3343833"/>
          </a:xfrm>
          <a:prstGeom prst="rect">
            <a:avLst/>
          </a:prstGeom>
        </p:spPr>
      </p:pic>
      <p:sp>
        <p:nvSpPr>
          <p:cNvPr id="39" name="Полилиния: фигура 38">
            <a:extLst>
              <a:ext uri="{FF2B5EF4-FFF2-40B4-BE49-F238E27FC236}">
                <a16:creationId xmlns="" xmlns:a16="http://schemas.microsoft.com/office/drawing/2014/main" id="{EA6319E0-0080-4D15-866D-330BC8C4C801}"/>
              </a:ext>
            </a:extLst>
          </p:cNvPr>
          <p:cNvSpPr/>
          <p:nvPr userDrawn="1"/>
        </p:nvSpPr>
        <p:spPr>
          <a:xfrm rot="19901779">
            <a:off x="11427503" y="2212167"/>
            <a:ext cx="1067507" cy="1075696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27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40" name="Полилиния: фигура 39">
            <a:extLst>
              <a:ext uri="{FF2B5EF4-FFF2-40B4-BE49-F238E27FC236}">
                <a16:creationId xmlns="" xmlns:a16="http://schemas.microsoft.com/office/drawing/2014/main" id="{D6B1BC50-CB41-4023-8E9B-4054E11DBF1C}"/>
              </a:ext>
            </a:extLst>
          </p:cNvPr>
          <p:cNvSpPr/>
          <p:nvPr userDrawn="1"/>
        </p:nvSpPr>
        <p:spPr>
          <a:xfrm>
            <a:off x="-371316" y="-990600"/>
            <a:ext cx="6073616" cy="4433369"/>
          </a:xfrm>
          <a:custGeom>
            <a:avLst/>
            <a:gdLst>
              <a:gd name="connsiteX0" fmla="*/ 15716 w 6073616"/>
              <a:gd name="connsiteY0" fmla="*/ 4292600 h 4433369"/>
              <a:gd name="connsiteX1" fmla="*/ 307816 w 6073616"/>
              <a:gd name="connsiteY1" fmla="*/ 4267200 h 4433369"/>
              <a:gd name="connsiteX2" fmla="*/ 2111216 w 6073616"/>
              <a:gd name="connsiteY2" fmla="*/ 2628900 h 4433369"/>
              <a:gd name="connsiteX3" fmla="*/ 4702016 w 6073616"/>
              <a:gd name="connsiteY3" fmla="*/ 2463800 h 4433369"/>
              <a:gd name="connsiteX4" fmla="*/ 6073616 w 6073616"/>
              <a:gd name="connsiteY4" fmla="*/ 0 h 443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73616" h="4433369">
                <a:moveTo>
                  <a:pt x="15716" y="4292600"/>
                </a:moveTo>
                <a:cubicBezTo>
                  <a:pt x="-12859" y="4418541"/>
                  <a:pt x="-41434" y="4544483"/>
                  <a:pt x="307816" y="4267200"/>
                </a:cubicBezTo>
                <a:cubicBezTo>
                  <a:pt x="657066" y="3989917"/>
                  <a:pt x="1378849" y="2929467"/>
                  <a:pt x="2111216" y="2628900"/>
                </a:cubicBezTo>
                <a:cubicBezTo>
                  <a:pt x="2843583" y="2328333"/>
                  <a:pt x="4041616" y="2901950"/>
                  <a:pt x="4702016" y="2463800"/>
                </a:cubicBezTo>
                <a:cubicBezTo>
                  <a:pt x="5362416" y="2025650"/>
                  <a:pt x="5880999" y="400050"/>
                  <a:pt x="6073616" y="0"/>
                </a:cubicBezTo>
              </a:path>
            </a:pathLst>
          </a:custGeom>
          <a:noFill/>
          <a:ln w="3810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41" name="Текст 42">
            <a:extLst>
              <a:ext uri="{FF2B5EF4-FFF2-40B4-BE49-F238E27FC236}">
                <a16:creationId xmlns="" xmlns:a16="http://schemas.microsoft.com/office/drawing/2014/main" id="{2CA79299-5C35-46BF-B373-F3D13963963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065002"/>
            <a:ext cx="8842829" cy="467413"/>
          </a:xfrm>
        </p:spPr>
        <p:txBody>
          <a:bodyPr anchor="ctr"/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42" name="Текст 42">
            <a:extLst>
              <a:ext uri="{FF2B5EF4-FFF2-40B4-BE49-F238E27FC236}">
                <a16:creationId xmlns="" xmlns:a16="http://schemas.microsoft.com/office/drawing/2014/main" id="{8540F92D-A8BE-41ED-A9C3-A23DAB10B5A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38200" y="2646138"/>
            <a:ext cx="8842829" cy="467413"/>
          </a:xfrm>
        </p:spPr>
        <p:txBody>
          <a:bodyPr anchor="ctr">
            <a:noAutofit/>
          </a:bodyPr>
          <a:lstStyle>
            <a:lvl1pPr>
              <a:defRPr sz="3600" b="1">
                <a:solidFill>
                  <a:srgbClr val="1C5BFF"/>
                </a:solidFill>
              </a:defRPr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43" name="Текст 42">
            <a:extLst>
              <a:ext uri="{FF2B5EF4-FFF2-40B4-BE49-F238E27FC236}">
                <a16:creationId xmlns="" xmlns:a16="http://schemas.microsoft.com/office/drawing/2014/main" id="{1A2C0E03-22D6-49E5-A0D1-BE1EB1B1366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25248" y="3457614"/>
            <a:ext cx="2287235" cy="467413"/>
          </a:xfrm>
        </p:spPr>
        <p:txBody>
          <a:bodyPr anchor="ctr"/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44" name="Текст 42">
            <a:extLst>
              <a:ext uri="{FF2B5EF4-FFF2-40B4-BE49-F238E27FC236}">
                <a16:creationId xmlns="" xmlns:a16="http://schemas.microsoft.com/office/drawing/2014/main" id="{33EAE165-56D8-4918-AB94-EC32E3FFAD2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25248" y="4226952"/>
            <a:ext cx="2287235" cy="467413"/>
          </a:xfrm>
        </p:spPr>
        <p:txBody>
          <a:bodyPr anchor="ctr"/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45" name="Текст 42">
            <a:extLst>
              <a:ext uri="{FF2B5EF4-FFF2-40B4-BE49-F238E27FC236}">
                <a16:creationId xmlns="" xmlns:a16="http://schemas.microsoft.com/office/drawing/2014/main" id="{E8339E07-F08E-470E-B385-F1234B0A9B5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525248" y="4952584"/>
            <a:ext cx="2287235" cy="467413"/>
          </a:xfrm>
        </p:spPr>
        <p:txBody>
          <a:bodyPr anchor="ctr"/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="" xmlns:a16="http://schemas.microsoft.com/office/drawing/2014/main" id="{18824C00-D21A-4612-97B5-3D900B905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pPr/>
              <a:t>20.10.2022</a:t>
            </a:fld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8AE14D7E-9080-4B6A-89CE-70DAB46EED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>
            <a:extLst>
              <a:ext uri="{FF2B5EF4-FFF2-40B4-BE49-F238E27FC236}">
                <a16:creationId xmlns="" xmlns:a16="http://schemas.microsoft.com/office/drawing/2014/main" id="{D395311B-49DA-48D1-A496-AEDA618561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485184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11111E-6 L 0.00169 0.0956 " pathEditMode="relative" rAng="0" ptsTypes="AA">
                                      <p:cBhvr>
                                        <p:cTn id="6" dur="3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" y="476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9 -0.05024 L 2.08333E-6 4.07407E-6 " pathEditMode="relative" rAng="0" ptsTypes="AA">
                                      <p:cBhvr>
                                        <p:cTn id="8" dur="3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250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9 -0.05023 L 2.08333E-6 0 " pathEditMode="relative" rAng="0" ptsTypes="AA">
                                      <p:cBhvr>
                                        <p:cTn id="10" dur="3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250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9 -0.05024 L 1.875E-6 3.7037E-6 " pathEditMode="relative" rAng="0" ptsTypes="AA">
                                      <p:cBhvr>
                                        <p:cTn id="12" dur="325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25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_editable"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Полилиния: фигура 21">
            <a:extLst>
              <a:ext uri="{FF2B5EF4-FFF2-40B4-BE49-F238E27FC236}">
                <a16:creationId xmlns="" xmlns:a16="http://schemas.microsoft.com/office/drawing/2014/main" id="{DA9E9BE3-A1BE-448B-8EDD-36BBF6268E41}"/>
              </a:ext>
            </a:extLst>
          </p:cNvPr>
          <p:cNvSpPr/>
          <p:nvPr userDrawn="1"/>
        </p:nvSpPr>
        <p:spPr>
          <a:xfrm rot="19901779">
            <a:off x="-1452689" y="4804688"/>
            <a:ext cx="5879647" cy="5924754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27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23" name="Полилиния: фигура 22">
            <a:extLst>
              <a:ext uri="{FF2B5EF4-FFF2-40B4-BE49-F238E27FC236}">
                <a16:creationId xmlns="" xmlns:a16="http://schemas.microsoft.com/office/drawing/2014/main" id="{298BA557-3A61-4089-864E-C44D2CBEAB88}"/>
              </a:ext>
            </a:extLst>
          </p:cNvPr>
          <p:cNvSpPr/>
          <p:nvPr userDrawn="1"/>
        </p:nvSpPr>
        <p:spPr>
          <a:xfrm rot="19901779">
            <a:off x="7268285" y="-4165444"/>
            <a:ext cx="5879647" cy="5924754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path path="circle">
              <a:fillToRect l="50000" t="130000" r="50000" b="-30000"/>
            </a:path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pic>
        <p:nvPicPr>
          <p:cNvPr id="24" name="Рисунок 23">
            <a:extLst>
              <a:ext uri="{FF2B5EF4-FFF2-40B4-BE49-F238E27FC236}">
                <a16:creationId xmlns="" xmlns:a16="http://schemas.microsoft.com/office/drawing/2014/main" id="{7D829834-37EE-4E2A-8EB1-C6D37401FAE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57" t="27891" r="22945" b="26422"/>
          <a:stretch/>
        </p:blipFill>
        <p:spPr>
          <a:xfrm>
            <a:off x="-30480" y="1"/>
            <a:ext cx="12313920" cy="6907544"/>
          </a:xfrm>
          <a:prstGeom prst="rect">
            <a:avLst/>
          </a:prstGeom>
        </p:spPr>
      </p:pic>
      <p:pic>
        <p:nvPicPr>
          <p:cNvPr id="25" name="Imagen 18" descr="Una caricatura de una persona&#10;&#10;Descripción generada automáticamente con confianza media">
            <a:extLst>
              <a:ext uri="{FF2B5EF4-FFF2-40B4-BE49-F238E27FC236}">
                <a16:creationId xmlns="" xmlns:a16="http://schemas.microsoft.com/office/drawing/2014/main" id="{94D19654-EAAF-4332-9D28-AE17B752465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50099" b="34988"/>
          <a:stretch/>
        </p:blipFill>
        <p:spPr>
          <a:xfrm rot="13466530">
            <a:off x="7870385" y="4824528"/>
            <a:ext cx="2787651" cy="3343833"/>
          </a:xfrm>
          <a:prstGeom prst="rect">
            <a:avLst/>
          </a:prstGeom>
        </p:spPr>
      </p:pic>
      <p:pic>
        <p:nvPicPr>
          <p:cNvPr id="26" name="Imagen 9">
            <a:extLst>
              <a:ext uri="{FF2B5EF4-FFF2-40B4-BE49-F238E27FC236}">
                <a16:creationId xmlns="" xmlns:a16="http://schemas.microsoft.com/office/drawing/2014/main" id="{F074EF4A-801F-460C-A840-4AFA07D6405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61821">
            <a:off x="9089091" y="2560491"/>
            <a:ext cx="4681821" cy="4590530"/>
          </a:xfrm>
          <a:prstGeom prst="rect">
            <a:avLst/>
          </a:prstGeom>
        </p:spPr>
      </p:pic>
      <p:pic>
        <p:nvPicPr>
          <p:cNvPr id="27" name="Imagen 9">
            <a:extLst>
              <a:ext uri="{FF2B5EF4-FFF2-40B4-BE49-F238E27FC236}">
                <a16:creationId xmlns="" xmlns:a16="http://schemas.microsoft.com/office/drawing/2014/main" id="{AE1CC20B-DB46-4332-85BD-A9513280E0E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441023">
            <a:off x="-2296844" y="731211"/>
            <a:ext cx="4681821" cy="4590531"/>
          </a:xfrm>
          <a:prstGeom prst="rect">
            <a:avLst/>
          </a:prstGeom>
        </p:spPr>
      </p:pic>
      <p:sp>
        <p:nvSpPr>
          <p:cNvPr id="28" name="Полилиния: фигура 27">
            <a:extLst>
              <a:ext uri="{FF2B5EF4-FFF2-40B4-BE49-F238E27FC236}">
                <a16:creationId xmlns="" xmlns:a16="http://schemas.microsoft.com/office/drawing/2014/main" id="{F781B136-F143-4DC7-A586-1B9971B26D41}"/>
              </a:ext>
            </a:extLst>
          </p:cNvPr>
          <p:cNvSpPr/>
          <p:nvPr userDrawn="1"/>
        </p:nvSpPr>
        <p:spPr>
          <a:xfrm>
            <a:off x="-30480" y="-121920"/>
            <a:ext cx="5394960" cy="3048000"/>
          </a:xfrm>
          <a:custGeom>
            <a:avLst/>
            <a:gdLst>
              <a:gd name="connsiteX0" fmla="*/ 0 w 5394960"/>
              <a:gd name="connsiteY0" fmla="*/ 3048000 h 3048000"/>
              <a:gd name="connsiteX1" fmla="*/ 1158240 w 5394960"/>
              <a:gd name="connsiteY1" fmla="*/ 1935480 h 3048000"/>
              <a:gd name="connsiteX2" fmla="*/ 3886200 w 5394960"/>
              <a:gd name="connsiteY2" fmla="*/ 2240280 h 3048000"/>
              <a:gd name="connsiteX3" fmla="*/ 5394960 w 5394960"/>
              <a:gd name="connsiteY3" fmla="*/ 0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94960" h="3048000">
                <a:moveTo>
                  <a:pt x="0" y="3048000"/>
                </a:moveTo>
                <a:cubicBezTo>
                  <a:pt x="255270" y="2559050"/>
                  <a:pt x="510540" y="2070100"/>
                  <a:pt x="1158240" y="1935480"/>
                </a:cubicBezTo>
                <a:cubicBezTo>
                  <a:pt x="1805940" y="1800860"/>
                  <a:pt x="3180080" y="2562860"/>
                  <a:pt x="3886200" y="2240280"/>
                </a:cubicBezTo>
                <a:cubicBezTo>
                  <a:pt x="4592320" y="1917700"/>
                  <a:pt x="5222240" y="441960"/>
                  <a:pt x="5394960" y="0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29" name="Полилиния: фигура 28">
            <a:extLst>
              <a:ext uri="{FF2B5EF4-FFF2-40B4-BE49-F238E27FC236}">
                <a16:creationId xmlns="" xmlns:a16="http://schemas.microsoft.com/office/drawing/2014/main" id="{EA076760-DAFC-4FC1-9378-8CE2BD056146}"/>
              </a:ext>
            </a:extLst>
          </p:cNvPr>
          <p:cNvSpPr/>
          <p:nvPr userDrawn="1"/>
        </p:nvSpPr>
        <p:spPr>
          <a:xfrm>
            <a:off x="6426952" y="4114802"/>
            <a:ext cx="5856488" cy="3052473"/>
          </a:xfrm>
          <a:custGeom>
            <a:avLst/>
            <a:gdLst>
              <a:gd name="connsiteX0" fmla="*/ 141488 w 5856488"/>
              <a:gd name="connsiteY0" fmla="*/ 2987040 h 3052473"/>
              <a:gd name="connsiteX1" fmla="*/ 187208 w 5856488"/>
              <a:gd name="connsiteY1" fmla="*/ 2834640 h 3052473"/>
              <a:gd name="connsiteX2" fmla="*/ 1970288 w 5856488"/>
              <a:gd name="connsiteY2" fmla="*/ 1188720 h 3052473"/>
              <a:gd name="connsiteX3" fmla="*/ 4241048 w 5856488"/>
              <a:gd name="connsiteY3" fmla="*/ 1432560 h 3052473"/>
              <a:gd name="connsiteX4" fmla="*/ 5856488 w 5856488"/>
              <a:gd name="connsiteY4" fmla="*/ 0 h 3052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56488" h="3052473">
                <a:moveTo>
                  <a:pt x="141488" y="2987040"/>
                </a:moveTo>
                <a:cubicBezTo>
                  <a:pt x="11948" y="3060700"/>
                  <a:pt x="-117592" y="3134360"/>
                  <a:pt x="187208" y="2834640"/>
                </a:cubicBezTo>
                <a:cubicBezTo>
                  <a:pt x="492008" y="2534920"/>
                  <a:pt x="1294648" y="1422400"/>
                  <a:pt x="1970288" y="1188720"/>
                </a:cubicBezTo>
                <a:cubicBezTo>
                  <a:pt x="2645928" y="955040"/>
                  <a:pt x="3593348" y="1630680"/>
                  <a:pt x="4241048" y="1432560"/>
                </a:cubicBezTo>
                <a:cubicBezTo>
                  <a:pt x="4888748" y="1234440"/>
                  <a:pt x="5584708" y="304800"/>
                  <a:pt x="5856488" y="0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30" name="Полилиния: фигура 29">
            <a:extLst>
              <a:ext uri="{FF2B5EF4-FFF2-40B4-BE49-F238E27FC236}">
                <a16:creationId xmlns="" xmlns:a16="http://schemas.microsoft.com/office/drawing/2014/main" id="{6F5579B0-732C-4678-A458-81771F29210F}"/>
              </a:ext>
            </a:extLst>
          </p:cNvPr>
          <p:cNvSpPr/>
          <p:nvPr userDrawn="1"/>
        </p:nvSpPr>
        <p:spPr>
          <a:xfrm rot="19901779">
            <a:off x="3863810" y="1375379"/>
            <a:ext cx="4344279" cy="4377607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1000">
                <a:srgbClr val="2DA2D9"/>
              </a:gs>
              <a:gs pos="100000">
                <a:srgbClr val="2A519B"/>
              </a:gs>
              <a:gs pos="61000">
                <a:srgbClr val="2B80BE"/>
              </a:gs>
            </a:gsLst>
            <a:path path="circle">
              <a:fillToRect l="100000" t="100000"/>
            </a:path>
            <a:tileRect r="-100000" b="-10000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grpSp>
        <p:nvGrpSpPr>
          <p:cNvPr id="38" name="Рисунок 3">
            <a:extLst>
              <a:ext uri="{FF2B5EF4-FFF2-40B4-BE49-F238E27FC236}">
                <a16:creationId xmlns="" xmlns:a16="http://schemas.microsoft.com/office/drawing/2014/main" id="{ED4045E4-60B6-4E10-9C85-E6283AA4CAF0}"/>
              </a:ext>
            </a:extLst>
          </p:cNvPr>
          <p:cNvGrpSpPr/>
          <p:nvPr userDrawn="1"/>
        </p:nvGrpSpPr>
        <p:grpSpPr>
          <a:xfrm rot="21037974" flipH="1">
            <a:off x="5660249" y="4239977"/>
            <a:ext cx="3282953" cy="1311253"/>
            <a:chOff x="5645855" y="4278076"/>
            <a:chExt cx="3282953" cy="1311253"/>
          </a:xfrm>
        </p:grpSpPr>
        <p:sp>
          <p:nvSpPr>
            <p:cNvPr id="39" name="Полилиния: фигура 38">
              <a:extLst>
                <a:ext uri="{FF2B5EF4-FFF2-40B4-BE49-F238E27FC236}">
                  <a16:creationId xmlns="" xmlns:a16="http://schemas.microsoft.com/office/drawing/2014/main" id="{FC720F01-2D1C-4F8D-A3DF-953514099540}"/>
                </a:ext>
              </a:extLst>
            </p:cNvPr>
            <p:cNvSpPr/>
            <p:nvPr/>
          </p:nvSpPr>
          <p:spPr>
            <a:xfrm>
              <a:off x="5687073" y="4318872"/>
              <a:ext cx="3244387" cy="1272687"/>
            </a:xfrm>
            <a:custGeom>
              <a:avLst/>
              <a:gdLst>
                <a:gd name="connsiteX0" fmla="*/ 212355 w 3244386"/>
                <a:gd name="connsiteY0" fmla="*/ 1065573 h 1272686"/>
                <a:gd name="connsiteX1" fmla="*/ 133295 w 3244386"/>
                <a:gd name="connsiteY1" fmla="*/ 886722 h 1272686"/>
                <a:gd name="connsiteX2" fmla="*/ 118832 w 3244386"/>
                <a:gd name="connsiteY2" fmla="*/ 791753 h 1272686"/>
                <a:gd name="connsiteX3" fmla="*/ 430255 w 3244386"/>
                <a:gd name="connsiteY3" fmla="*/ 368488 h 1272686"/>
                <a:gd name="connsiteX4" fmla="*/ 2801598 w 3244386"/>
                <a:gd name="connsiteY4" fmla="*/ 7893 h 1272686"/>
                <a:gd name="connsiteX5" fmla="*/ 3224863 w 3244386"/>
                <a:gd name="connsiteY5" fmla="*/ 319798 h 1272686"/>
                <a:gd name="connsiteX6" fmla="*/ 3239325 w 3244386"/>
                <a:gd name="connsiteY6" fmla="*/ 414768 h 1272686"/>
                <a:gd name="connsiteX7" fmla="*/ 2927903 w 3244386"/>
                <a:gd name="connsiteY7" fmla="*/ 838032 h 1272686"/>
                <a:gd name="connsiteX8" fmla="*/ 556559 w 3244386"/>
                <a:gd name="connsiteY8" fmla="*/ 1198627 h 1272686"/>
                <a:gd name="connsiteX9" fmla="*/ 337214 w 3244386"/>
                <a:gd name="connsiteY9" fmla="*/ 1164881 h 1272686"/>
                <a:gd name="connsiteX10" fmla="*/ 119796 w 3244386"/>
                <a:gd name="connsiteY10" fmla="*/ 1265154 h 1272686"/>
                <a:gd name="connsiteX11" fmla="*/ 3616 w 3244386"/>
                <a:gd name="connsiteY11" fmla="*/ 1267082 h 1272686"/>
                <a:gd name="connsiteX12" fmla="*/ 212355 w 3244386"/>
                <a:gd name="connsiteY12" fmla="*/ 1065573 h 127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44386" h="1272686">
                  <a:moveTo>
                    <a:pt x="212355" y="1065573"/>
                  </a:moveTo>
                  <a:cubicBezTo>
                    <a:pt x="171861" y="1015919"/>
                    <a:pt x="143418" y="955177"/>
                    <a:pt x="133295" y="886722"/>
                  </a:cubicBezTo>
                  <a:lnTo>
                    <a:pt x="118832" y="791753"/>
                  </a:lnTo>
                  <a:cubicBezTo>
                    <a:pt x="87979" y="588798"/>
                    <a:pt x="227300" y="399341"/>
                    <a:pt x="430255" y="368488"/>
                  </a:cubicBezTo>
                  <a:lnTo>
                    <a:pt x="2801598" y="7893"/>
                  </a:lnTo>
                  <a:cubicBezTo>
                    <a:pt x="3004553" y="-22960"/>
                    <a:pt x="3194010" y="116361"/>
                    <a:pt x="3224863" y="319798"/>
                  </a:cubicBezTo>
                  <a:lnTo>
                    <a:pt x="3239325" y="414768"/>
                  </a:lnTo>
                  <a:cubicBezTo>
                    <a:pt x="3270178" y="617723"/>
                    <a:pt x="3130857" y="807179"/>
                    <a:pt x="2927903" y="838032"/>
                  </a:cubicBezTo>
                  <a:lnTo>
                    <a:pt x="556559" y="1198627"/>
                  </a:lnTo>
                  <a:cubicBezTo>
                    <a:pt x="478463" y="1210679"/>
                    <a:pt x="402776" y="1197181"/>
                    <a:pt x="337214" y="1164881"/>
                  </a:cubicBezTo>
                  <a:cubicBezTo>
                    <a:pt x="277918" y="1216464"/>
                    <a:pt x="203678" y="1252620"/>
                    <a:pt x="119796" y="1265154"/>
                  </a:cubicBezTo>
                  <a:cubicBezTo>
                    <a:pt x="80266" y="1270939"/>
                    <a:pt x="41218" y="1271421"/>
                    <a:pt x="3616" y="1267082"/>
                  </a:cubicBezTo>
                  <a:cubicBezTo>
                    <a:pt x="95210" y="1225141"/>
                    <a:pt x="168486" y="1153312"/>
                    <a:pt x="212355" y="1065573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="" xmlns:a16="http://schemas.microsoft.com/office/drawing/2014/main" id="{B73F2D13-FA54-40B1-9368-2420A0D0D7FE}"/>
                </a:ext>
              </a:extLst>
            </p:cNvPr>
            <p:cNvSpPr/>
            <p:nvPr/>
          </p:nvSpPr>
          <p:spPr>
            <a:xfrm>
              <a:off x="5642721" y="4274521"/>
              <a:ext cx="3244387" cy="1272687"/>
            </a:xfrm>
            <a:custGeom>
              <a:avLst/>
              <a:gdLst>
                <a:gd name="connsiteX0" fmla="*/ 212355 w 3244386"/>
                <a:gd name="connsiteY0" fmla="*/ 1065091 h 1272686"/>
                <a:gd name="connsiteX1" fmla="*/ 133295 w 3244386"/>
                <a:gd name="connsiteY1" fmla="*/ 886722 h 1272686"/>
                <a:gd name="connsiteX2" fmla="*/ 118832 w 3244386"/>
                <a:gd name="connsiteY2" fmla="*/ 791753 h 1272686"/>
                <a:gd name="connsiteX3" fmla="*/ 430255 w 3244386"/>
                <a:gd name="connsiteY3" fmla="*/ 368488 h 1272686"/>
                <a:gd name="connsiteX4" fmla="*/ 2801598 w 3244386"/>
                <a:gd name="connsiteY4" fmla="*/ 7893 h 1272686"/>
                <a:gd name="connsiteX5" fmla="*/ 3224863 w 3244386"/>
                <a:gd name="connsiteY5" fmla="*/ 319798 h 1272686"/>
                <a:gd name="connsiteX6" fmla="*/ 3239325 w 3244386"/>
                <a:gd name="connsiteY6" fmla="*/ 414768 h 1272686"/>
                <a:gd name="connsiteX7" fmla="*/ 2927903 w 3244386"/>
                <a:gd name="connsiteY7" fmla="*/ 838032 h 1272686"/>
                <a:gd name="connsiteX8" fmla="*/ 556559 w 3244386"/>
                <a:gd name="connsiteY8" fmla="*/ 1198627 h 1272686"/>
                <a:gd name="connsiteX9" fmla="*/ 337214 w 3244386"/>
                <a:gd name="connsiteY9" fmla="*/ 1164881 h 1272686"/>
                <a:gd name="connsiteX10" fmla="*/ 119796 w 3244386"/>
                <a:gd name="connsiteY10" fmla="*/ 1265154 h 1272686"/>
                <a:gd name="connsiteX11" fmla="*/ 3616 w 3244386"/>
                <a:gd name="connsiteY11" fmla="*/ 1267082 h 1272686"/>
                <a:gd name="connsiteX12" fmla="*/ 212355 w 3244386"/>
                <a:gd name="connsiteY12" fmla="*/ 1065091 h 1272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44386" h="1272686">
                  <a:moveTo>
                    <a:pt x="212355" y="1065091"/>
                  </a:moveTo>
                  <a:cubicBezTo>
                    <a:pt x="171861" y="1015437"/>
                    <a:pt x="143418" y="954695"/>
                    <a:pt x="133295" y="886722"/>
                  </a:cubicBezTo>
                  <a:lnTo>
                    <a:pt x="118832" y="791753"/>
                  </a:lnTo>
                  <a:cubicBezTo>
                    <a:pt x="87979" y="588798"/>
                    <a:pt x="227300" y="399341"/>
                    <a:pt x="430255" y="368488"/>
                  </a:cubicBezTo>
                  <a:lnTo>
                    <a:pt x="2801598" y="7893"/>
                  </a:lnTo>
                  <a:cubicBezTo>
                    <a:pt x="3004553" y="-22960"/>
                    <a:pt x="3194010" y="116361"/>
                    <a:pt x="3224863" y="319798"/>
                  </a:cubicBezTo>
                  <a:lnTo>
                    <a:pt x="3239325" y="414768"/>
                  </a:lnTo>
                  <a:cubicBezTo>
                    <a:pt x="3270178" y="617723"/>
                    <a:pt x="3130857" y="807179"/>
                    <a:pt x="2927903" y="838032"/>
                  </a:cubicBezTo>
                  <a:lnTo>
                    <a:pt x="556559" y="1198627"/>
                  </a:lnTo>
                  <a:cubicBezTo>
                    <a:pt x="478463" y="1210679"/>
                    <a:pt x="402776" y="1197181"/>
                    <a:pt x="337214" y="1164881"/>
                  </a:cubicBezTo>
                  <a:cubicBezTo>
                    <a:pt x="277918" y="1216464"/>
                    <a:pt x="203678" y="1252620"/>
                    <a:pt x="119796" y="1265154"/>
                  </a:cubicBezTo>
                  <a:cubicBezTo>
                    <a:pt x="80266" y="1270939"/>
                    <a:pt x="41218" y="1271421"/>
                    <a:pt x="3616" y="1267082"/>
                  </a:cubicBezTo>
                  <a:cubicBezTo>
                    <a:pt x="95210" y="1225141"/>
                    <a:pt x="168486" y="1153312"/>
                    <a:pt x="212355" y="1065091"/>
                  </a:cubicBezTo>
                </a:path>
              </a:pathLst>
            </a:custGeom>
            <a:gradFill flip="none" rotWithShape="1">
              <a:gsLst>
                <a:gs pos="100000">
                  <a:srgbClr val="E31F67"/>
                </a:gs>
                <a:gs pos="0">
                  <a:srgbClr val="F5A530"/>
                </a:gs>
                <a:gs pos="55000">
                  <a:srgbClr val="E94D32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7C86A51E-2600-476B-99B0-A813FE2D3D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17850" y="1784385"/>
            <a:ext cx="4156303" cy="2279438"/>
          </a:xfrm>
        </p:spPr>
        <p:txBody>
          <a:bodyPr>
            <a:normAutofit/>
          </a:bodyPr>
          <a:lstStyle>
            <a:lvl1pPr algn="ctr">
              <a:defRPr sz="4800" b="1">
                <a:solidFill>
                  <a:schemeClr val="bg1"/>
                </a:solidFill>
                <a:latin typeface="ALS Sector Regular" pitchFamily="2" charset="-52"/>
                <a:cs typeface="ALS Sector Regular" pitchFamily="2" charset="-52"/>
              </a:defRPr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="" xmlns:a16="http://schemas.microsoft.com/office/drawing/2014/main" id="{CF87391A-5683-4A19-BC91-84255B86583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759584" y="4615419"/>
            <a:ext cx="2965317" cy="508000"/>
          </a:xfrm>
        </p:spPr>
        <p:txBody>
          <a:bodyPr/>
          <a:lstStyle>
            <a:lvl1pPr marL="0" indent="0">
              <a:buNone/>
              <a:defRPr b="1">
                <a:solidFill>
                  <a:schemeClr val="bg1"/>
                </a:solidFill>
                <a:latin typeface="ALS Sector Regular" pitchFamily="2" charset="-52"/>
                <a:cs typeface="ALS Sector Regular" pitchFamily="2" charset="-52"/>
              </a:defRPr>
            </a:lvl1pPr>
            <a:lvl2pPr marL="457189" indent="0">
              <a:buNone/>
              <a:defRPr>
                <a:solidFill>
                  <a:schemeClr val="bg1"/>
                </a:solidFill>
                <a:latin typeface="ALS Sector Regular" pitchFamily="2" charset="-52"/>
                <a:cs typeface="ALS Sector Regular" pitchFamily="2" charset="-52"/>
              </a:defRPr>
            </a:lvl2pPr>
            <a:lvl3pPr marL="914377" indent="0">
              <a:buNone/>
              <a:defRPr>
                <a:solidFill>
                  <a:schemeClr val="bg1"/>
                </a:solidFill>
                <a:latin typeface="ALS Sector Regular" pitchFamily="2" charset="-52"/>
                <a:cs typeface="ALS Sector Regular" pitchFamily="2" charset="-52"/>
              </a:defRPr>
            </a:lvl3pPr>
            <a:lvl4pPr marL="1371566" indent="0">
              <a:buNone/>
              <a:defRPr>
                <a:solidFill>
                  <a:schemeClr val="bg1"/>
                </a:solidFill>
                <a:latin typeface="ALS Sector Regular" pitchFamily="2" charset="-52"/>
                <a:cs typeface="ALS Sector Regular" pitchFamily="2" charset="-52"/>
              </a:defRPr>
            </a:lvl4pPr>
            <a:lvl5pPr marL="1828754" indent="0">
              <a:buNone/>
              <a:defRPr>
                <a:solidFill>
                  <a:schemeClr val="bg1"/>
                </a:solidFill>
                <a:latin typeface="ALS Sector Regular" pitchFamily="2" charset="-52"/>
                <a:cs typeface="ALS Sector Regular" pitchFamily="2" charset="-52"/>
              </a:defRPr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  <p:pic>
        <p:nvPicPr>
          <p:cNvPr id="48" name="Рисунок 47">
            <a:extLst>
              <a:ext uri="{FF2B5EF4-FFF2-40B4-BE49-F238E27FC236}">
                <a16:creationId xmlns="" xmlns:a16="http://schemas.microsoft.com/office/drawing/2014/main" id="{5C07CE83-AF42-4268-A2CE-E6893BD755F2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353359" y="310590"/>
            <a:ext cx="4156303" cy="653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41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-0.05031 L -2.77778E-6 4.44444E-6 " pathEditMode="relative" rAng="0" ptsTypes="AA">
                                      <p:cBhvr>
                                        <p:cTn id="6" dur="3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25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4.32099E-6 L 0.00174 0.09568 " pathEditMode="relative" rAng="0" ptsTypes="AA">
                                      <p:cBhvr>
                                        <p:cTn id="8" dur="3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" y="478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-4.32099E-6 L 0.00174 0.09568 " pathEditMode="relative" rAng="0" ptsTypes="AA">
                                      <p:cBhvr>
                                        <p:cTn id="10" dur="3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7" y="47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Дата 3">
            <a:extLst>
              <a:ext uri="{FF2B5EF4-FFF2-40B4-BE49-F238E27FC236}">
                <a16:creationId xmlns="" xmlns:a16="http://schemas.microsoft.com/office/drawing/2014/main" id="{104B815D-570F-4E56-B66A-1B8A921F9E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t>20.10.2022</a:t>
            </a:fld>
            <a:endParaRPr lang="ru-RU" dirty="0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DD2B89B6-3D1E-4E5A-97FD-3D2C1CAF7A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96777FF1-DA16-45F8-97C2-6E2AB551FF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t>‹#›</a:t>
            </a:fld>
            <a:endParaRPr lang="ru-RU" dirty="0"/>
          </a:p>
        </p:txBody>
      </p:sp>
      <p:pic>
        <p:nvPicPr>
          <p:cNvPr id="7" name="Объект 22">
            <a:extLst>
              <a:ext uri="{FF2B5EF4-FFF2-40B4-BE49-F238E27FC236}">
                <a16:creationId xmlns="" xmlns:a16="http://schemas.microsoft.com/office/drawing/2014/main" id="{A966F321-690B-47D3-AF36-ADD38B2E5B0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801" t="30345" r="27780" b="9529"/>
          <a:stretch/>
        </p:blipFill>
        <p:spPr>
          <a:xfrm flipV="1">
            <a:off x="1" y="0"/>
            <a:ext cx="12192000" cy="6858000"/>
          </a:xfrm>
          <a:prstGeom prst="rect">
            <a:avLst/>
          </a:prstGeom>
        </p:spPr>
      </p:pic>
      <p:pic>
        <p:nvPicPr>
          <p:cNvPr id="10" name="Imagen 13" descr="Una caricatura de una persona&#10;&#10;Descripción generada automáticamente con confianza media">
            <a:extLst>
              <a:ext uri="{FF2B5EF4-FFF2-40B4-BE49-F238E27FC236}">
                <a16:creationId xmlns="" xmlns:a16="http://schemas.microsoft.com/office/drawing/2014/main" id="{D2FE36FD-156C-44A9-9231-816DBD5510C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alphaModFix am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167" r="48961" b="49852"/>
          <a:stretch/>
        </p:blipFill>
        <p:spPr>
          <a:xfrm rot="2377453">
            <a:off x="8832769" y="4536049"/>
            <a:ext cx="3941243" cy="3790662"/>
          </a:xfrm>
          <a:prstGeom prst="rect">
            <a:avLst/>
          </a:prstGeom>
        </p:spPr>
      </p:pic>
      <p:sp>
        <p:nvSpPr>
          <p:cNvPr id="11" name="Полилиния: фигура 10">
            <a:extLst>
              <a:ext uri="{FF2B5EF4-FFF2-40B4-BE49-F238E27FC236}">
                <a16:creationId xmlns="" xmlns:a16="http://schemas.microsoft.com/office/drawing/2014/main" id="{E812FEFC-9699-4EBD-8181-5F367D6DCD8A}"/>
              </a:ext>
            </a:extLst>
          </p:cNvPr>
          <p:cNvSpPr/>
          <p:nvPr userDrawn="1"/>
        </p:nvSpPr>
        <p:spPr>
          <a:xfrm>
            <a:off x="1812886" y="6190369"/>
            <a:ext cx="1704183" cy="966083"/>
          </a:xfrm>
          <a:custGeom>
            <a:avLst/>
            <a:gdLst>
              <a:gd name="connsiteX0" fmla="*/ 40483 w 1704183"/>
              <a:gd name="connsiteY0" fmla="*/ 927473 h 965573"/>
              <a:gd name="connsiteX1" fmla="*/ 78583 w 1704183"/>
              <a:gd name="connsiteY1" fmla="*/ 851273 h 965573"/>
              <a:gd name="connsiteX2" fmla="*/ 751683 w 1704183"/>
              <a:gd name="connsiteY2" fmla="*/ 373 h 965573"/>
              <a:gd name="connsiteX3" fmla="*/ 1704183 w 1704183"/>
              <a:gd name="connsiteY3" fmla="*/ 965573 h 96557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4183" h="966083">
                <a:moveTo>
                  <a:pt x="40483" y="927983"/>
                </a:moveTo>
                <a:cubicBezTo>
                  <a:pt x="266" y="967141"/>
                  <a:pt x="-39950" y="1006300"/>
                  <a:pt x="78583" y="851783"/>
                </a:cubicBezTo>
                <a:cubicBezTo>
                  <a:pt x="197116" y="697266"/>
                  <a:pt x="150550" y="83433"/>
                  <a:pt x="751683" y="883"/>
                </a:cubicBezTo>
                <a:cubicBezTo>
                  <a:pt x="1759216" y="-30867"/>
                  <a:pt x="1670316" y="803100"/>
                  <a:pt x="1704183" y="966083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12" name="Полилиния: фигура 11">
            <a:extLst>
              <a:ext uri="{FF2B5EF4-FFF2-40B4-BE49-F238E27FC236}">
                <a16:creationId xmlns="" xmlns:a16="http://schemas.microsoft.com/office/drawing/2014/main" id="{0585883A-D511-401C-B3B3-1414B958763D}"/>
              </a:ext>
            </a:extLst>
          </p:cNvPr>
          <p:cNvSpPr/>
          <p:nvPr userDrawn="1"/>
        </p:nvSpPr>
        <p:spPr>
          <a:xfrm rot="11700000">
            <a:off x="10599778" y="-70727"/>
            <a:ext cx="1704183" cy="966083"/>
          </a:xfrm>
          <a:custGeom>
            <a:avLst/>
            <a:gdLst>
              <a:gd name="connsiteX0" fmla="*/ 40483 w 1704183"/>
              <a:gd name="connsiteY0" fmla="*/ 927473 h 965573"/>
              <a:gd name="connsiteX1" fmla="*/ 78583 w 1704183"/>
              <a:gd name="connsiteY1" fmla="*/ 851273 h 965573"/>
              <a:gd name="connsiteX2" fmla="*/ 751683 w 1704183"/>
              <a:gd name="connsiteY2" fmla="*/ 373 h 965573"/>
              <a:gd name="connsiteX3" fmla="*/ 1704183 w 1704183"/>
              <a:gd name="connsiteY3" fmla="*/ 965573 h 96557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4183" h="966083">
                <a:moveTo>
                  <a:pt x="40483" y="927983"/>
                </a:moveTo>
                <a:cubicBezTo>
                  <a:pt x="266" y="967141"/>
                  <a:pt x="-39950" y="1006300"/>
                  <a:pt x="78583" y="851783"/>
                </a:cubicBezTo>
                <a:cubicBezTo>
                  <a:pt x="197116" y="697266"/>
                  <a:pt x="150550" y="83433"/>
                  <a:pt x="751683" y="883"/>
                </a:cubicBezTo>
                <a:cubicBezTo>
                  <a:pt x="1759216" y="-30867"/>
                  <a:pt x="1670316" y="803100"/>
                  <a:pt x="1704183" y="966083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grpSp>
        <p:nvGrpSpPr>
          <p:cNvPr id="13" name="Рисунок 35">
            <a:extLst>
              <a:ext uri="{FF2B5EF4-FFF2-40B4-BE49-F238E27FC236}">
                <a16:creationId xmlns="" xmlns:a16="http://schemas.microsoft.com/office/drawing/2014/main" id="{9AB6DA08-4EC1-45F5-9FA6-1D9ED47EA71B}"/>
              </a:ext>
            </a:extLst>
          </p:cNvPr>
          <p:cNvGrpSpPr/>
          <p:nvPr userDrawn="1"/>
        </p:nvGrpSpPr>
        <p:grpSpPr>
          <a:xfrm rot="16200000">
            <a:off x="10924045" y="-525507"/>
            <a:ext cx="1145262" cy="1051013"/>
            <a:chOff x="-3601209" y="-3140075"/>
            <a:chExt cx="3819525" cy="3505200"/>
          </a:xfrm>
          <a:gradFill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</a:gradFill>
        </p:grpSpPr>
        <p:sp>
          <p:nvSpPr>
            <p:cNvPr id="14" name="Полилиния: фигура 13">
              <a:extLst>
                <a:ext uri="{FF2B5EF4-FFF2-40B4-BE49-F238E27FC236}">
                  <a16:creationId xmlns="" xmlns:a16="http://schemas.microsoft.com/office/drawing/2014/main" id="{60A4572A-87F7-4633-9BC6-9C1409A7AD30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5" name="Полилиния: фигура 14">
              <a:extLst>
                <a:ext uri="{FF2B5EF4-FFF2-40B4-BE49-F238E27FC236}">
                  <a16:creationId xmlns="" xmlns:a16="http://schemas.microsoft.com/office/drawing/2014/main" id="{84BE31B2-6D28-47A2-B66E-6FD7D18CE9D1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6" name="Полилиния: фигура 15">
              <a:extLst>
                <a:ext uri="{FF2B5EF4-FFF2-40B4-BE49-F238E27FC236}">
                  <a16:creationId xmlns="" xmlns:a16="http://schemas.microsoft.com/office/drawing/2014/main" id="{0FF18DD8-1448-40C0-9A08-D237802F991A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="" xmlns:a16="http://schemas.microsoft.com/office/drawing/2014/main" id="{77C2BF63-4C87-4940-965A-613EDE221F59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="" xmlns:a16="http://schemas.microsoft.com/office/drawing/2014/main" id="{E1B18F1A-13EE-4A28-AA78-F9776ECF1404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="" xmlns:a16="http://schemas.microsoft.com/office/drawing/2014/main" id="{13C32986-8655-4952-8084-DF54524EE928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="" xmlns:a16="http://schemas.microsoft.com/office/drawing/2014/main" id="{FB87D04F-ED94-4AF8-9013-A9D8E9BB3DB7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</p:grpSp>
      <p:grpSp>
        <p:nvGrpSpPr>
          <p:cNvPr id="21" name="Рисунок 35">
            <a:extLst>
              <a:ext uri="{FF2B5EF4-FFF2-40B4-BE49-F238E27FC236}">
                <a16:creationId xmlns="" xmlns:a16="http://schemas.microsoft.com/office/drawing/2014/main" id="{52931FC2-D100-4CD3-BD29-FBC364A23346}"/>
              </a:ext>
            </a:extLst>
          </p:cNvPr>
          <p:cNvGrpSpPr/>
          <p:nvPr userDrawn="1"/>
        </p:nvGrpSpPr>
        <p:grpSpPr>
          <a:xfrm rot="18329955">
            <a:off x="4143463" y="5955485"/>
            <a:ext cx="2229837" cy="2046333"/>
            <a:chOff x="-3601209" y="-3140075"/>
            <a:chExt cx="3819525" cy="3505200"/>
          </a:xfrm>
          <a:gradFill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</a:gradFill>
        </p:grpSpPr>
        <p:sp>
          <p:nvSpPr>
            <p:cNvPr id="22" name="Полилиния: фигура 21">
              <a:extLst>
                <a:ext uri="{FF2B5EF4-FFF2-40B4-BE49-F238E27FC236}">
                  <a16:creationId xmlns="" xmlns:a16="http://schemas.microsoft.com/office/drawing/2014/main" id="{D076F8BC-E6DC-4896-8197-2E23DC6E622C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="" xmlns:a16="http://schemas.microsoft.com/office/drawing/2014/main" id="{C308BF01-0FFB-484E-B5A5-774A5DA6E2CD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="" xmlns:a16="http://schemas.microsoft.com/office/drawing/2014/main" id="{BE64022C-D568-4B3F-A03B-17B0C29F4A67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="" xmlns:a16="http://schemas.microsoft.com/office/drawing/2014/main" id="{E9184CC7-0C20-4E8A-A484-8A2E3AB15E36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="" xmlns:a16="http://schemas.microsoft.com/office/drawing/2014/main" id="{69FC7F15-34FC-4D8A-9D0B-60B2FA57FE0F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="" xmlns:a16="http://schemas.microsoft.com/office/drawing/2014/main" id="{BEEC507B-6C50-49B7-A83D-BB0634E4220B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="" xmlns:a16="http://schemas.microsoft.com/office/drawing/2014/main" id="{7DCCF635-49C1-42AE-827B-DB973E0038D5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800" dirty="0"/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72E89614-5664-4FC4-8BA8-8101EEB6F0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0F8D3018-E52D-4EC8-A40E-4DFD43FB51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marL="0" indent="0">
              <a:buNone/>
              <a:defRPr sz="1800"/>
            </a:lvl1pPr>
            <a:lvl2pPr marL="457189" indent="0">
              <a:buNone/>
              <a:defRPr sz="1800"/>
            </a:lvl2pPr>
            <a:lvl3pPr marL="914377" indent="0">
              <a:buNone/>
              <a:defRPr sz="1800"/>
            </a:lvl3pPr>
            <a:lvl4pPr marL="1371566" indent="0">
              <a:buNone/>
              <a:defRPr sz="1800"/>
            </a:lvl4pPr>
            <a:lvl5pPr marL="1828754" indent="0">
              <a:buNone/>
              <a:defRPr sz="1800"/>
            </a:lvl5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297757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48148E-6 L -0.00052 0.02662 " pathEditMode="relative" rAng="0" ptsTypes="AA">
                                      <p:cBhvr>
                                        <p:cTn id="6" dur="5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13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7740B48B-AFEE-4252-ACBD-656A66E0AE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C99B3145-E262-4C1E-A04D-80A4EB7EAC3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="" xmlns:a16="http://schemas.microsoft.com/office/drawing/2014/main" id="{48104DBC-47BD-4882-8EEA-2D5FD46D91A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="" xmlns:a16="http://schemas.microsoft.com/office/drawing/2014/main" id="{75BC0E01-CC1A-45B8-B0B0-6647F5550D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t>20.10.2022</a:t>
            </a:fld>
            <a:endParaRPr lang="ru-RU" dirty="0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="" xmlns:a16="http://schemas.microsoft.com/office/drawing/2014/main" id="{28B7181D-A165-4FF0-A037-3C139BC173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>
            <a:extLst>
              <a:ext uri="{FF2B5EF4-FFF2-40B4-BE49-F238E27FC236}">
                <a16:creationId xmlns="" xmlns:a16="http://schemas.microsoft.com/office/drawing/2014/main" id="{3A11AB15-0324-4622-9740-AE46C8DED1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956098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Дата 6">
            <a:extLst>
              <a:ext uri="{FF2B5EF4-FFF2-40B4-BE49-F238E27FC236}">
                <a16:creationId xmlns="" xmlns:a16="http://schemas.microsoft.com/office/drawing/2014/main" id="{E1F7089D-1B29-424E-9C86-57D53F65AC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t>20.10.2022</a:t>
            </a:fld>
            <a:endParaRPr lang="ru-RU" dirty="0"/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="" xmlns:a16="http://schemas.microsoft.com/office/drawing/2014/main" id="{A80AF949-D51B-4F2D-93FE-00D63D0A03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9557EE0D-C8A3-48CC-9381-F03BE74835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t>‹#›</a:t>
            </a:fld>
            <a:endParaRPr lang="ru-RU" dirty="0"/>
          </a:p>
        </p:txBody>
      </p:sp>
      <p:sp>
        <p:nvSpPr>
          <p:cNvPr id="10" name="Полилиния: фигура 9">
            <a:extLst>
              <a:ext uri="{FF2B5EF4-FFF2-40B4-BE49-F238E27FC236}">
                <a16:creationId xmlns="" xmlns:a16="http://schemas.microsoft.com/office/drawing/2014/main" id="{6B1758CE-C992-4006-ABCB-103B6A8B7B42}"/>
              </a:ext>
            </a:extLst>
          </p:cNvPr>
          <p:cNvSpPr/>
          <p:nvPr userDrawn="1"/>
        </p:nvSpPr>
        <p:spPr>
          <a:xfrm rot="13257362">
            <a:off x="2241265" y="325918"/>
            <a:ext cx="8885015" cy="7325402"/>
          </a:xfrm>
          <a:custGeom>
            <a:avLst/>
            <a:gdLst>
              <a:gd name="connsiteX0" fmla="*/ 0 w 9228804"/>
              <a:gd name="connsiteY0" fmla="*/ 7962900 h 7962900"/>
              <a:gd name="connsiteX1" fmla="*/ 114300 w 9228804"/>
              <a:gd name="connsiteY1" fmla="*/ 7683500 h 7962900"/>
              <a:gd name="connsiteX2" fmla="*/ 635000 w 9228804"/>
              <a:gd name="connsiteY2" fmla="*/ 6959600 h 7962900"/>
              <a:gd name="connsiteX3" fmla="*/ 2667000 w 9228804"/>
              <a:gd name="connsiteY3" fmla="*/ 7264400 h 7962900"/>
              <a:gd name="connsiteX4" fmla="*/ 3962400 w 9228804"/>
              <a:gd name="connsiteY4" fmla="*/ 5943600 h 7962900"/>
              <a:gd name="connsiteX5" fmla="*/ 5791200 w 9228804"/>
              <a:gd name="connsiteY5" fmla="*/ 5295900 h 7962900"/>
              <a:gd name="connsiteX6" fmla="*/ 7353300 w 9228804"/>
              <a:gd name="connsiteY6" fmla="*/ 4864100 h 7962900"/>
              <a:gd name="connsiteX7" fmla="*/ 8940800 w 9228804"/>
              <a:gd name="connsiteY7" fmla="*/ 3594100 h 7962900"/>
              <a:gd name="connsiteX8" fmla="*/ 9182100 w 9228804"/>
              <a:gd name="connsiteY8" fmla="*/ 2006600 h 7962900"/>
              <a:gd name="connsiteX9" fmla="*/ 8382000 w 9228804"/>
              <a:gd name="connsiteY9" fmla="*/ 127000 h 7962900"/>
              <a:gd name="connsiteX10" fmla="*/ 4876800 w 9228804"/>
              <a:gd name="connsiteY10" fmla="*/ 622300 h 7962900"/>
              <a:gd name="connsiteX11" fmla="*/ 3670300 w 9228804"/>
              <a:gd name="connsiteY11" fmla="*/ 2057400 h 7962900"/>
              <a:gd name="connsiteX12" fmla="*/ 1854200 w 9228804"/>
              <a:gd name="connsiteY12" fmla="*/ 1879600 h 7962900"/>
              <a:gd name="connsiteX13" fmla="*/ 685800 w 9228804"/>
              <a:gd name="connsiteY13" fmla="*/ 0 h 7962900"/>
              <a:gd name="connsiteX0" fmla="*/ 0 w 9114504"/>
              <a:gd name="connsiteY0" fmla="*/ 7683500 h 7683500"/>
              <a:gd name="connsiteX1" fmla="*/ 520700 w 9114504"/>
              <a:gd name="connsiteY1" fmla="*/ 6959600 h 7683500"/>
              <a:gd name="connsiteX2" fmla="*/ 2552700 w 9114504"/>
              <a:gd name="connsiteY2" fmla="*/ 7264400 h 7683500"/>
              <a:gd name="connsiteX3" fmla="*/ 3848100 w 9114504"/>
              <a:gd name="connsiteY3" fmla="*/ 5943600 h 7683500"/>
              <a:gd name="connsiteX4" fmla="*/ 5676900 w 9114504"/>
              <a:gd name="connsiteY4" fmla="*/ 5295900 h 7683500"/>
              <a:gd name="connsiteX5" fmla="*/ 7239000 w 9114504"/>
              <a:gd name="connsiteY5" fmla="*/ 4864100 h 7683500"/>
              <a:gd name="connsiteX6" fmla="*/ 8826500 w 9114504"/>
              <a:gd name="connsiteY6" fmla="*/ 3594100 h 7683500"/>
              <a:gd name="connsiteX7" fmla="*/ 9067800 w 9114504"/>
              <a:gd name="connsiteY7" fmla="*/ 2006600 h 7683500"/>
              <a:gd name="connsiteX8" fmla="*/ 8267700 w 9114504"/>
              <a:gd name="connsiteY8" fmla="*/ 127000 h 7683500"/>
              <a:gd name="connsiteX9" fmla="*/ 4762500 w 9114504"/>
              <a:gd name="connsiteY9" fmla="*/ 622300 h 7683500"/>
              <a:gd name="connsiteX10" fmla="*/ 3556000 w 9114504"/>
              <a:gd name="connsiteY10" fmla="*/ 2057400 h 7683500"/>
              <a:gd name="connsiteX11" fmla="*/ 1739900 w 9114504"/>
              <a:gd name="connsiteY11" fmla="*/ 1879600 h 7683500"/>
              <a:gd name="connsiteX12" fmla="*/ 571500 w 9114504"/>
              <a:gd name="connsiteY12" fmla="*/ 0 h 7683500"/>
              <a:gd name="connsiteX0" fmla="*/ 0 w 8593804"/>
              <a:gd name="connsiteY0" fmla="*/ 6959600 h 7297245"/>
              <a:gd name="connsiteX1" fmla="*/ 2032000 w 8593804"/>
              <a:gd name="connsiteY1" fmla="*/ 7264400 h 7297245"/>
              <a:gd name="connsiteX2" fmla="*/ 3327400 w 8593804"/>
              <a:gd name="connsiteY2" fmla="*/ 5943600 h 7297245"/>
              <a:gd name="connsiteX3" fmla="*/ 5156200 w 8593804"/>
              <a:gd name="connsiteY3" fmla="*/ 5295900 h 7297245"/>
              <a:gd name="connsiteX4" fmla="*/ 6718300 w 8593804"/>
              <a:gd name="connsiteY4" fmla="*/ 4864100 h 7297245"/>
              <a:gd name="connsiteX5" fmla="*/ 8305800 w 8593804"/>
              <a:gd name="connsiteY5" fmla="*/ 3594100 h 7297245"/>
              <a:gd name="connsiteX6" fmla="*/ 8547100 w 8593804"/>
              <a:gd name="connsiteY6" fmla="*/ 2006600 h 7297245"/>
              <a:gd name="connsiteX7" fmla="*/ 7747000 w 8593804"/>
              <a:gd name="connsiteY7" fmla="*/ 127000 h 7297245"/>
              <a:gd name="connsiteX8" fmla="*/ 4241800 w 8593804"/>
              <a:gd name="connsiteY8" fmla="*/ 622300 h 7297245"/>
              <a:gd name="connsiteX9" fmla="*/ 3035300 w 8593804"/>
              <a:gd name="connsiteY9" fmla="*/ 2057400 h 7297245"/>
              <a:gd name="connsiteX10" fmla="*/ 1219200 w 8593804"/>
              <a:gd name="connsiteY10" fmla="*/ 1879600 h 7297245"/>
              <a:gd name="connsiteX11" fmla="*/ 50800 w 8593804"/>
              <a:gd name="connsiteY11" fmla="*/ 0 h 7297245"/>
              <a:gd name="connsiteX0" fmla="*/ 0 w 8921354"/>
              <a:gd name="connsiteY0" fmla="*/ 7008465 h 7302550"/>
              <a:gd name="connsiteX1" fmla="*/ 2359550 w 8921354"/>
              <a:gd name="connsiteY1" fmla="*/ 7264400 h 7302550"/>
              <a:gd name="connsiteX2" fmla="*/ 3654950 w 8921354"/>
              <a:gd name="connsiteY2" fmla="*/ 5943600 h 7302550"/>
              <a:gd name="connsiteX3" fmla="*/ 5483750 w 8921354"/>
              <a:gd name="connsiteY3" fmla="*/ 5295900 h 7302550"/>
              <a:gd name="connsiteX4" fmla="*/ 7045850 w 8921354"/>
              <a:gd name="connsiteY4" fmla="*/ 4864100 h 7302550"/>
              <a:gd name="connsiteX5" fmla="*/ 8633350 w 8921354"/>
              <a:gd name="connsiteY5" fmla="*/ 3594100 h 7302550"/>
              <a:gd name="connsiteX6" fmla="*/ 8874650 w 8921354"/>
              <a:gd name="connsiteY6" fmla="*/ 2006600 h 7302550"/>
              <a:gd name="connsiteX7" fmla="*/ 8074550 w 8921354"/>
              <a:gd name="connsiteY7" fmla="*/ 127000 h 7302550"/>
              <a:gd name="connsiteX8" fmla="*/ 4569350 w 8921354"/>
              <a:gd name="connsiteY8" fmla="*/ 622300 h 7302550"/>
              <a:gd name="connsiteX9" fmla="*/ 3362850 w 8921354"/>
              <a:gd name="connsiteY9" fmla="*/ 2057400 h 7302550"/>
              <a:gd name="connsiteX10" fmla="*/ 1546750 w 8921354"/>
              <a:gd name="connsiteY10" fmla="*/ 1879600 h 7302550"/>
              <a:gd name="connsiteX11" fmla="*/ 378350 w 8921354"/>
              <a:gd name="connsiteY11" fmla="*/ 0 h 7302550"/>
              <a:gd name="connsiteX0" fmla="*/ 0 w 8921354"/>
              <a:gd name="connsiteY0" fmla="*/ 7008465 h 7414929"/>
              <a:gd name="connsiteX1" fmla="*/ 3017368 w 8921354"/>
              <a:gd name="connsiteY1" fmla="*/ 7382928 h 7414929"/>
              <a:gd name="connsiteX2" fmla="*/ 3654950 w 8921354"/>
              <a:gd name="connsiteY2" fmla="*/ 5943600 h 7414929"/>
              <a:gd name="connsiteX3" fmla="*/ 5483750 w 8921354"/>
              <a:gd name="connsiteY3" fmla="*/ 5295900 h 7414929"/>
              <a:gd name="connsiteX4" fmla="*/ 7045850 w 8921354"/>
              <a:gd name="connsiteY4" fmla="*/ 4864100 h 7414929"/>
              <a:gd name="connsiteX5" fmla="*/ 8633350 w 8921354"/>
              <a:gd name="connsiteY5" fmla="*/ 3594100 h 7414929"/>
              <a:gd name="connsiteX6" fmla="*/ 8874650 w 8921354"/>
              <a:gd name="connsiteY6" fmla="*/ 2006600 h 7414929"/>
              <a:gd name="connsiteX7" fmla="*/ 8074550 w 8921354"/>
              <a:gd name="connsiteY7" fmla="*/ 127000 h 7414929"/>
              <a:gd name="connsiteX8" fmla="*/ 4569350 w 8921354"/>
              <a:gd name="connsiteY8" fmla="*/ 622300 h 7414929"/>
              <a:gd name="connsiteX9" fmla="*/ 3362850 w 8921354"/>
              <a:gd name="connsiteY9" fmla="*/ 2057400 h 7414929"/>
              <a:gd name="connsiteX10" fmla="*/ 1546750 w 8921354"/>
              <a:gd name="connsiteY10" fmla="*/ 1879600 h 7414929"/>
              <a:gd name="connsiteX11" fmla="*/ 378350 w 8921354"/>
              <a:gd name="connsiteY11" fmla="*/ 0 h 7414929"/>
              <a:gd name="connsiteX0" fmla="*/ 0 w 8921354"/>
              <a:gd name="connsiteY0" fmla="*/ 7008465 h 7388138"/>
              <a:gd name="connsiteX1" fmla="*/ 3017368 w 8921354"/>
              <a:gd name="connsiteY1" fmla="*/ 7382928 h 7388138"/>
              <a:gd name="connsiteX2" fmla="*/ 3654950 w 8921354"/>
              <a:gd name="connsiteY2" fmla="*/ 5943600 h 7388138"/>
              <a:gd name="connsiteX3" fmla="*/ 5483750 w 8921354"/>
              <a:gd name="connsiteY3" fmla="*/ 5295900 h 7388138"/>
              <a:gd name="connsiteX4" fmla="*/ 7045850 w 8921354"/>
              <a:gd name="connsiteY4" fmla="*/ 4864100 h 7388138"/>
              <a:gd name="connsiteX5" fmla="*/ 8633350 w 8921354"/>
              <a:gd name="connsiteY5" fmla="*/ 3594100 h 7388138"/>
              <a:gd name="connsiteX6" fmla="*/ 8874650 w 8921354"/>
              <a:gd name="connsiteY6" fmla="*/ 2006600 h 7388138"/>
              <a:gd name="connsiteX7" fmla="*/ 8074550 w 8921354"/>
              <a:gd name="connsiteY7" fmla="*/ 127000 h 7388138"/>
              <a:gd name="connsiteX8" fmla="*/ 4569350 w 8921354"/>
              <a:gd name="connsiteY8" fmla="*/ 622300 h 7388138"/>
              <a:gd name="connsiteX9" fmla="*/ 3362850 w 8921354"/>
              <a:gd name="connsiteY9" fmla="*/ 2057400 h 7388138"/>
              <a:gd name="connsiteX10" fmla="*/ 1546750 w 8921354"/>
              <a:gd name="connsiteY10" fmla="*/ 1879600 h 7388138"/>
              <a:gd name="connsiteX11" fmla="*/ 378350 w 8921354"/>
              <a:gd name="connsiteY11" fmla="*/ 0 h 7388138"/>
              <a:gd name="connsiteX0" fmla="*/ 0 w 8921354"/>
              <a:gd name="connsiteY0" fmla="*/ 7008465 h 7388138"/>
              <a:gd name="connsiteX1" fmla="*/ 3017368 w 8921354"/>
              <a:gd name="connsiteY1" fmla="*/ 7382928 h 7388138"/>
              <a:gd name="connsiteX2" fmla="*/ 3654950 w 8921354"/>
              <a:gd name="connsiteY2" fmla="*/ 5943600 h 7388138"/>
              <a:gd name="connsiteX3" fmla="*/ 5483750 w 8921354"/>
              <a:gd name="connsiteY3" fmla="*/ 5295900 h 7388138"/>
              <a:gd name="connsiteX4" fmla="*/ 7045850 w 8921354"/>
              <a:gd name="connsiteY4" fmla="*/ 4864100 h 7388138"/>
              <a:gd name="connsiteX5" fmla="*/ 8633350 w 8921354"/>
              <a:gd name="connsiteY5" fmla="*/ 3594100 h 7388138"/>
              <a:gd name="connsiteX6" fmla="*/ 8874650 w 8921354"/>
              <a:gd name="connsiteY6" fmla="*/ 2006600 h 7388138"/>
              <a:gd name="connsiteX7" fmla="*/ 8074550 w 8921354"/>
              <a:gd name="connsiteY7" fmla="*/ 127000 h 7388138"/>
              <a:gd name="connsiteX8" fmla="*/ 4569350 w 8921354"/>
              <a:gd name="connsiteY8" fmla="*/ 622300 h 7388138"/>
              <a:gd name="connsiteX9" fmla="*/ 3362850 w 8921354"/>
              <a:gd name="connsiteY9" fmla="*/ 2057400 h 7388138"/>
              <a:gd name="connsiteX10" fmla="*/ 1546750 w 8921354"/>
              <a:gd name="connsiteY10" fmla="*/ 1879600 h 7388138"/>
              <a:gd name="connsiteX11" fmla="*/ 378350 w 8921354"/>
              <a:gd name="connsiteY11" fmla="*/ 0 h 7388138"/>
              <a:gd name="connsiteX0" fmla="*/ 0 w 8921354"/>
              <a:gd name="connsiteY0" fmla="*/ 7008465 h 7388138"/>
              <a:gd name="connsiteX1" fmla="*/ 3017368 w 8921354"/>
              <a:gd name="connsiteY1" fmla="*/ 7382928 h 7388138"/>
              <a:gd name="connsiteX2" fmla="*/ 3654950 w 8921354"/>
              <a:gd name="connsiteY2" fmla="*/ 5943600 h 7388138"/>
              <a:gd name="connsiteX3" fmla="*/ 5483750 w 8921354"/>
              <a:gd name="connsiteY3" fmla="*/ 5295900 h 7388138"/>
              <a:gd name="connsiteX4" fmla="*/ 7045850 w 8921354"/>
              <a:gd name="connsiteY4" fmla="*/ 4864100 h 7388138"/>
              <a:gd name="connsiteX5" fmla="*/ 8633350 w 8921354"/>
              <a:gd name="connsiteY5" fmla="*/ 3594100 h 7388138"/>
              <a:gd name="connsiteX6" fmla="*/ 8874650 w 8921354"/>
              <a:gd name="connsiteY6" fmla="*/ 2006600 h 7388138"/>
              <a:gd name="connsiteX7" fmla="*/ 8074550 w 8921354"/>
              <a:gd name="connsiteY7" fmla="*/ 127000 h 7388138"/>
              <a:gd name="connsiteX8" fmla="*/ 4569350 w 8921354"/>
              <a:gd name="connsiteY8" fmla="*/ 622300 h 7388138"/>
              <a:gd name="connsiteX9" fmla="*/ 2974311 w 8921354"/>
              <a:gd name="connsiteY9" fmla="*/ 1822869 h 7388138"/>
              <a:gd name="connsiteX10" fmla="*/ 1546750 w 8921354"/>
              <a:gd name="connsiteY10" fmla="*/ 1879600 h 7388138"/>
              <a:gd name="connsiteX11" fmla="*/ 378350 w 8921354"/>
              <a:gd name="connsiteY11" fmla="*/ 0 h 7388138"/>
              <a:gd name="connsiteX0" fmla="*/ 0 w 8921354"/>
              <a:gd name="connsiteY0" fmla="*/ 6945729 h 7325402"/>
              <a:gd name="connsiteX1" fmla="*/ 3017368 w 8921354"/>
              <a:gd name="connsiteY1" fmla="*/ 7320192 h 7325402"/>
              <a:gd name="connsiteX2" fmla="*/ 3654950 w 8921354"/>
              <a:gd name="connsiteY2" fmla="*/ 5880864 h 7325402"/>
              <a:gd name="connsiteX3" fmla="*/ 5483750 w 8921354"/>
              <a:gd name="connsiteY3" fmla="*/ 5233164 h 7325402"/>
              <a:gd name="connsiteX4" fmla="*/ 7045850 w 8921354"/>
              <a:gd name="connsiteY4" fmla="*/ 4801364 h 7325402"/>
              <a:gd name="connsiteX5" fmla="*/ 8633350 w 8921354"/>
              <a:gd name="connsiteY5" fmla="*/ 3531364 h 7325402"/>
              <a:gd name="connsiteX6" fmla="*/ 8874650 w 8921354"/>
              <a:gd name="connsiteY6" fmla="*/ 1943864 h 7325402"/>
              <a:gd name="connsiteX7" fmla="*/ 8074550 w 8921354"/>
              <a:gd name="connsiteY7" fmla="*/ 64264 h 7325402"/>
              <a:gd name="connsiteX8" fmla="*/ 4569350 w 8921354"/>
              <a:gd name="connsiteY8" fmla="*/ 559564 h 7325402"/>
              <a:gd name="connsiteX9" fmla="*/ 2974311 w 8921354"/>
              <a:gd name="connsiteY9" fmla="*/ 1760133 h 7325402"/>
              <a:gd name="connsiteX10" fmla="*/ 1546750 w 8921354"/>
              <a:gd name="connsiteY10" fmla="*/ 1816864 h 7325402"/>
              <a:gd name="connsiteX0" fmla="*/ 0 w 8921354"/>
              <a:gd name="connsiteY0" fmla="*/ 6945729 h 7325402"/>
              <a:gd name="connsiteX1" fmla="*/ 3017368 w 8921354"/>
              <a:gd name="connsiteY1" fmla="*/ 7320192 h 7325402"/>
              <a:gd name="connsiteX2" fmla="*/ 3654950 w 8921354"/>
              <a:gd name="connsiteY2" fmla="*/ 5880864 h 7325402"/>
              <a:gd name="connsiteX3" fmla="*/ 5483750 w 8921354"/>
              <a:gd name="connsiteY3" fmla="*/ 5233164 h 7325402"/>
              <a:gd name="connsiteX4" fmla="*/ 7045850 w 8921354"/>
              <a:gd name="connsiteY4" fmla="*/ 4801364 h 7325402"/>
              <a:gd name="connsiteX5" fmla="*/ 8633350 w 8921354"/>
              <a:gd name="connsiteY5" fmla="*/ 3531364 h 7325402"/>
              <a:gd name="connsiteX6" fmla="*/ 8874650 w 8921354"/>
              <a:gd name="connsiteY6" fmla="*/ 1943864 h 7325402"/>
              <a:gd name="connsiteX7" fmla="*/ 8074550 w 8921354"/>
              <a:gd name="connsiteY7" fmla="*/ 64264 h 7325402"/>
              <a:gd name="connsiteX8" fmla="*/ 4569350 w 8921354"/>
              <a:gd name="connsiteY8" fmla="*/ 559564 h 7325402"/>
              <a:gd name="connsiteX9" fmla="*/ 2974311 w 8921354"/>
              <a:gd name="connsiteY9" fmla="*/ 1760133 h 7325402"/>
              <a:gd name="connsiteX10" fmla="*/ 1631445 w 8921354"/>
              <a:gd name="connsiteY10" fmla="*/ 2146948 h 7325402"/>
              <a:gd name="connsiteX0" fmla="*/ 0 w 8885015"/>
              <a:gd name="connsiteY0" fmla="*/ 6945729 h 7325402"/>
              <a:gd name="connsiteX1" fmla="*/ 3017368 w 8885015"/>
              <a:gd name="connsiteY1" fmla="*/ 7320192 h 7325402"/>
              <a:gd name="connsiteX2" fmla="*/ 3654950 w 8885015"/>
              <a:gd name="connsiteY2" fmla="*/ 5880864 h 7325402"/>
              <a:gd name="connsiteX3" fmla="*/ 5483750 w 8885015"/>
              <a:gd name="connsiteY3" fmla="*/ 5233164 h 7325402"/>
              <a:gd name="connsiteX4" fmla="*/ 7045850 w 8885015"/>
              <a:gd name="connsiteY4" fmla="*/ 4801364 h 7325402"/>
              <a:gd name="connsiteX5" fmla="*/ 8429218 w 8885015"/>
              <a:gd name="connsiteY5" fmla="*/ 3489924 h 7325402"/>
              <a:gd name="connsiteX6" fmla="*/ 8874650 w 8885015"/>
              <a:gd name="connsiteY6" fmla="*/ 1943864 h 7325402"/>
              <a:gd name="connsiteX7" fmla="*/ 8074550 w 8885015"/>
              <a:gd name="connsiteY7" fmla="*/ 64264 h 7325402"/>
              <a:gd name="connsiteX8" fmla="*/ 4569350 w 8885015"/>
              <a:gd name="connsiteY8" fmla="*/ 559564 h 7325402"/>
              <a:gd name="connsiteX9" fmla="*/ 2974311 w 8885015"/>
              <a:gd name="connsiteY9" fmla="*/ 1760133 h 7325402"/>
              <a:gd name="connsiteX10" fmla="*/ 1631445 w 8885015"/>
              <a:gd name="connsiteY10" fmla="*/ 2146948 h 732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885015" h="7325402">
                <a:moveTo>
                  <a:pt x="0" y="6945729"/>
                </a:moveTo>
                <a:cubicBezTo>
                  <a:pt x="-12" y="6017554"/>
                  <a:pt x="2526379" y="7226942"/>
                  <a:pt x="3017368" y="7320192"/>
                </a:cubicBezTo>
                <a:cubicBezTo>
                  <a:pt x="3508357" y="7413442"/>
                  <a:pt x="3243886" y="6228702"/>
                  <a:pt x="3654950" y="5880864"/>
                </a:cubicBezTo>
                <a:cubicBezTo>
                  <a:pt x="4066014" y="5533026"/>
                  <a:pt x="4918600" y="5413081"/>
                  <a:pt x="5483750" y="5233164"/>
                </a:cubicBezTo>
                <a:cubicBezTo>
                  <a:pt x="6048900" y="5053247"/>
                  <a:pt x="6554939" y="5091904"/>
                  <a:pt x="7045850" y="4801364"/>
                </a:cubicBezTo>
                <a:cubicBezTo>
                  <a:pt x="7536761" y="4510824"/>
                  <a:pt x="8124418" y="3966174"/>
                  <a:pt x="8429218" y="3489924"/>
                </a:cubicBezTo>
                <a:cubicBezTo>
                  <a:pt x="8734018" y="3013674"/>
                  <a:pt x="8933761" y="2514807"/>
                  <a:pt x="8874650" y="1943864"/>
                </a:cubicBezTo>
                <a:cubicBezTo>
                  <a:pt x="8815539" y="1372921"/>
                  <a:pt x="8792100" y="294981"/>
                  <a:pt x="8074550" y="64264"/>
                </a:cubicBezTo>
                <a:cubicBezTo>
                  <a:pt x="7357000" y="-166453"/>
                  <a:pt x="5419390" y="276919"/>
                  <a:pt x="4569350" y="559564"/>
                </a:cubicBezTo>
                <a:cubicBezTo>
                  <a:pt x="3719310" y="842209"/>
                  <a:pt x="3463962" y="1495569"/>
                  <a:pt x="2974311" y="1760133"/>
                </a:cubicBezTo>
                <a:cubicBezTo>
                  <a:pt x="2484660" y="2024697"/>
                  <a:pt x="2128862" y="2489848"/>
                  <a:pt x="1631445" y="2146948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pic>
        <p:nvPicPr>
          <p:cNvPr id="11" name="Объект 18">
            <a:extLst>
              <a:ext uri="{FF2B5EF4-FFF2-40B4-BE49-F238E27FC236}">
                <a16:creationId xmlns="" xmlns:a16="http://schemas.microsoft.com/office/drawing/2014/main" id="{074B402F-5DA1-4BF0-95C6-841F347A545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61" t="17940" r="9644" b="1794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050B3B87-D73F-4D0A-B2B1-FB52FDABB4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43" name="Текст 42">
            <a:extLst>
              <a:ext uri="{FF2B5EF4-FFF2-40B4-BE49-F238E27FC236}">
                <a16:creationId xmlns="" xmlns:a16="http://schemas.microsoft.com/office/drawing/2014/main" id="{AE1273B4-5907-4FBC-9BB8-9947FC803B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716988"/>
            <a:ext cx="8842829" cy="467413"/>
          </a:xfrm>
        </p:spPr>
        <p:txBody>
          <a:bodyPr anchor="ctr"/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44" name="Текст 42">
            <a:extLst>
              <a:ext uri="{FF2B5EF4-FFF2-40B4-BE49-F238E27FC236}">
                <a16:creationId xmlns="" xmlns:a16="http://schemas.microsoft.com/office/drawing/2014/main" id="{8FCC1DA8-6EDD-4F1A-85A3-AB1C877BC8B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917478" y="4496478"/>
            <a:ext cx="2053383" cy="467413"/>
          </a:xfrm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45" name="Текст 42">
            <a:extLst>
              <a:ext uri="{FF2B5EF4-FFF2-40B4-BE49-F238E27FC236}">
                <a16:creationId xmlns="" xmlns:a16="http://schemas.microsoft.com/office/drawing/2014/main" id="{ED2E36B6-E3EC-4614-B4A4-B144307F93A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73190" y="4496478"/>
            <a:ext cx="2053383" cy="467413"/>
          </a:xfrm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46" name="Текст 42">
            <a:extLst>
              <a:ext uri="{FF2B5EF4-FFF2-40B4-BE49-F238E27FC236}">
                <a16:creationId xmlns="" xmlns:a16="http://schemas.microsoft.com/office/drawing/2014/main" id="{39734694-80A7-4235-A95F-52D49DB20D1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6229819" y="4496478"/>
            <a:ext cx="2053383" cy="467413"/>
          </a:xfrm>
        </p:spPr>
        <p:txBody>
          <a:bodyPr anchor="ctr">
            <a:normAutofit/>
          </a:bodyPr>
          <a:lstStyle>
            <a:lvl1pPr algn="ctr">
              <a:defRPr sz="18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5773422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Полилиния: фигура 11">
            <a:extLst>
              <a:ext uri="{FF2B5EF4-FFF2-40B4-BE49-F238E27FC236}">
                <a16:creationId xmlns="" xmlns:a16="http://schemas.microsoft.com/office/drawing/2014/main" id="{937C5155-F436-41EE-BDBF-44D71646E5DD}"/>
              </a:ext>
            </a:extLst>
          </p:cNvPr>
          <p:cNvSpPr/>
          <p:nvPr userDrawn="1"/>
        </p:nvSpPr>
        <p:spPr>
          <a:xfrm>
            <a:off x="1651001" y="-25400"/>
            <a:ext cx="8077200" cy="7480300"/>
          </a:xfrm>
          <a:custGeom>
            <a:avLst/>
            <a:gdLst>
              <a:gd name="connsiteX0" fmla="*/ 777963 w 10582363"/>
              <a:gd name="connsiteY0" fmla="*/ 0 h 7162800"/>
              <a:gd name="connsiteX1" fmla="*/ 384263 w 10582363"/>
              <a:gd name="connsiteY1" fmla="*/ 368300 h 7162800"/>
              <a:gd name="connsiteX2" fmla="*/ 5553163 w 10582363"/>
              <a:gd name="connsiteY2" fmla="*/ 228600 h 7162800"/>
              <a:gd name="connsiteX3" fmla="*/ 6429463 w 10582363"/>
              <a:gd name="connsiteY3" fmla="*/ 3098800 h 7162800"/>
              <a:gd name="connsiteX4" fmla="*/ 7394663 w 10582363"/>
              <a:gd name="connsiteY4" fmla="*/ 5994400 h 7162800"/>
              <a:gd name="connsiteX5" fmla="*/ 10582363 w 10582363"/>
              <a:gd name="connsiteY5" fmla="*/ 7162800 h 7162800"/>
              <a:gd name="connsiteX0" fmla="*/ 0 w 10198100"/>
              <a:gd name="connsiteY0" fmla="*/ 305022 h 7099522"/>
              <a:gd name="connsiteX1" fmla="*/ 5168900 w 10198100"/>
              <a:gd name="connsiteY1" fmla="*/ 165322 h 7099522"/>
              <a:gd name="connsiteX2" fmla="*/ 6045200 w 10198100"/>
              <a:gd name="connsiteY2" fmla="*/ 3035522 h 7099522"/>
              <a:gd name="connsiteX3" fmla="*/ 7010400 w 10198100"/>
              <a:gd name="connsiteY3" fmla="*/ 5931122 h 7099522"/>
              <a:gd name="connsiteX4" fmla="*/ 10198100 w 10198100"/>
              <a:gd name="connsiteY4" fmla="*/ 7099522 h 7099522"/>
              <a:gd name="connsiteX0" fmla="*/ 0 w 10198100"/>
              <a:gd name="connsiteY0" fmla="*/ 315964 h 7110464"/>
              <a:gd name="connsiteX1" fmla="*/ 5168900 w 10198100"/>
              <a:gd name="connsiteY1" fmla="*/ 176264 h 7110464"/>
              <a:gd name="connsiteX2" fmla="*/ 6718300 w 10198100"/>
              <a:gd name="connsiteY2" fmla="*/ 3198864 h 7110464"/>
              <a:gd name="connsiteX3" fmla="*/ 7010400 w 10198100"/>
              <a:gd name="connsiteY3" fmla="*/ 5942064 h 7110464"/>
              <a:gd name="connsiteX4" fmla="*/ 10198100 w 10198100"/>
              <a:gd name="connsiteY4" fmla="*/ 7110464 h 7110464"/>
              <a:gd name="connsiteX0" fmla="*/ 0 w 10198100"/>
              <a:gd name="connsiteY0" fmla="*/ 315964 h 7110464"/>
              <a:gd name="connsiteX1" fmla="*/ 5168900 w 10198100"/>
              <a:gd name="connsiteY1" fmla="*/ 176264 h 7110464"/>
              <a:gd name="connsiteX2" fmla="*/ 6718300 w 10198100"/>
              <a:gd name="connsiteY2" fmla="*/ 3198864 h 7110464"/>
              <a:gd name="connsiteX3" fmla="*/ 7010400 w 10198100"/>
              <a:gd name="connsiteY3" fmla="*/ 5942064 h 7110464"/>
              <a:gd name="connsiteX4" fmla="*/ 10198100 w 10198100"/>
              <a:gd name="connsiteY4" fmla="*/ 7110464 h 7110464"/>
              <a:gd name="connsiteX0" fmla="*/ 0 w 10198100"/>
              <a:gd name="connsiteY0" fmla="*/ 52352 h 6846852"/>
              <a:gd name="connsiteX1" fmla="*/ 5232400 w 10198100"/>
              <a:gd name="connsiteY1" fmla="*/ 280952 h 6846852"/>
              <a:gd name="connsiteX2" fmla="*/ 6718300 w 10198100"/>
              <a:gd name="connsiteY2" fmla="*/ 2935252 h 6846852"/>
              <a:gd name="connsiteX3" fmla="*/ 7010400 w 10198100"/>
              <a:gd name="connsiteY3" fmla="*/ 5678452 h 6846852"/>
              <a:gd name="connsiteX4" fmla="*/ 10198100 w 10198100"/>
              <a:gd name="connsiteY4" fmla="*/ 6846852 h 6846852"/>
              <a:gd name="connsiteX0" fmla="*/ 0 w 8331200"/>
              <a:gd name="connsiteY0" fmla="*/ 0 h 7747000"/>
              <a:gd name="connsiteX1" fmla="*/ 3365500 w 8331200"/>
              <a:gd name="connsiteY1" fmla="*/ 1181100 h 7747000"/>
              <a:gd name="connsiteX2" fmla="*/ 4851400 w 8331200"/>
              <a:gd name="connsiteY2" fmla="*/ 3835400 h 7747000"/>
              <a:gd name="connsiteX3" fmla="*/ 5143500 w 8331200"/>
              <a:gd name="connsiteY3" fmla="*/ 6578600 h 7747000"/>
              <a:gd name="connsiteX4" fmla="*/ 8331200 w 8331200"/>
              <a:gd name="connsiteY4" fmla="*/ 7747000 h 7747000"/>
              <a:gd name="connsiteX0" fmla="*/ 0 w 8331200"/>
              <a:gd name="connsiteY0" fmla="*/ 0 h 7747000"/>
              <a:gd name="connsiteX1" fmla="*/ 3365500 w 8331200"/>
              <a:gd name="connsiteY1" fmla="*/ 1181100 h 7747000"/>
              <a:gd name="connsiteX2" fmla="*/ 4851400 w 8331200"/>
              <a:gd name="connsiteY2" fmla="*/ 3835400 h 7747000"/>
              <a:gd name="connsiteX3" fmla="*/ 5143500 w 8331200"/>
              <a:gd name="connsiteY3" fmla="*/ 6578600 h 7747000"/>
              <a:gd name="connsiteX4" fmla="*/ 8331200 w 8331200"/>
              <a:gd name="connsiteY4" fmla="*/ 7747000 h 7747000"/>
              <a:gd name="connsiteX0" fmla="*/ 0 w 8077200"/>
              <a:gd name="connsiteY0" fmla="*/ 0 h 7480300"/>
              <a:gd name="connsiteX1" fmla="*/ 3111500 w 8077200"/>
              <a:gd name="connsiteY1" fmla="*/ 914400 h 7480300"/>
              <a:gd name="connsiteX2" fmla="*/ 4597400 w 8077200"/>
              <a:gd name="connsiteY2" fmla="*/ 3568700 h 7480300"/>
              <a:gd name="connsiteX3" fmla="*/ 4889500 w 8077200"/>
              <a:gd name="connsiteY3" fmla="*/ 6311900 h 7480300"/>
              <a:gd name="connsiteX4" fmla="*/ 8077200 w 8077200"/>
              <a:gd name="connsiteY4" fmla="*/ 7480300 h 748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77200" h="7480300">
                <a:moveTo>
                  <a:pt x="0" y="0"/>
                </a:moveTo>
                <a:cubicBezTo>
                  <a:pt x="795867" y="38100"/>
                  <a:pt x="2345267" y="319617"/>
                  <a:pt x="3111500" y="914400"/>
                </a:cubicBezTo>
                <a:cubicBezTo>
                  <a:pt x="3877733" y="1509183"/>
                  <a:pt x="4301067" y="2669117"/>
                  <a:pt x="4597400" y="3568700"/>
                </a:cubicBezTo>
                <a:cubicBezTo>
                  <a:pt x="4893733" y="4468283"/>
                  <a:pt x="4197350" y="5634567"/>
                  <a:pt x="4889500" y="6311900"/>
                </a:cubicBezTo>
                <a:cubicBezTo>
                  <a:pt x="5581650" y="6989233"/>
                  <a:pt x="7543800" y="7393517"/>
                  <a:pt x="8077200" y="7480300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sp>
        <p:nvSpPr>
          <p:cNvPr id="13" name="Полилиния: фигура 12">
            <a:extLst>
              <a:ext uri="{FF2B5EF4-FFF2-40B4-BE49-F238E27FC236}">
                <a16:creationId xmlns="" xmlns:a16="http://schemas.microsoft.com/office/drawing/2014/main" id="{D381639E-453E-40F4-A399-4EA92CD7BFD7}"/>
              </a:ext>
            </a:extLst>
          </p:cNvPr>
          <p:cNvSpPr/>
          <p:nvPr userDrawn="1"/>
        </p:nvSpPr>
        <p:spPr>
          <a:xfrm rot="11700000">
            <a:off x="10599778" y="-70727"/>
            <a:ext cx="1704183" cy="966083"/>
          </a:xfrm>
          <a:custGeom>
            <a:avLst/>
            <a:gdLst>
              <a:gd name="connsiteX0" fmla="*/ 40483 w 1704183"/>
              <a:gd name="connsiteY0" fmla="*/ 927473 h 965573"/>
              <a:gd name="connsiteX1" fmla="*/ 78583 w 1704183"/>
              <a:gd name="connsiteY1" fmla="*/ 851273 h 965573"/>
              <a:gd name="connsiteX2" fmla="*/ 751683 w 1704183"/>
              <a:gd name="connsiteY2" fmla="*/ 373 h 965573"/>
              <a:gd name="connsiteX3" fmla="*/ 1704183 w 1704183"/>
              <a:gd name="connsiteY3" fmla="*/ 965573 h 96557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  <a:gd name="connsiteX0" fmla="*/ 40483 w 1704183"/>
              <a:gd name="connsiteY0" fmla="*/ 927983 h 966083"/>
              <a:gd name="connsiteX1" fmla="*/ 78583 w 1704183"/>
              <a:gd name="connsiteY1" fmla="*/ 851783 h 966083"/>
              <a:gd name="connsiteX2" fmla="*/ 751683 w 1704183"/>
              <a:gd name="connsiteY2" fmla="*/ 883 h 966083"/>
              <a:gd name="connsiteX3" fmla="*/ 1704183 w 1704183"/>
              <a:gd name="connsiteY3" fmla="*/ 966083 h 96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04183" h="966083">
                <a:moveTo>
                  <a:pt x="40483" y="927983"/>
                </a:moveTo>
                <a:cubicBezTo>
                  <a:pt x="266" y="967141"/>
                  <a:pt x="-39950" y="1006300"/>
                  <a:pt x="78583" y="851783"/>
                </a:cubicBezTo>
                <a:cubicBezTo>
                  <a:pt x="197116" y="697266"/>
                  <a:pt x="150550" y="83433"/>
                  <a:pt x="751683" y="883"/>
                </a:cubicBezTo>
                <a:cubicBezTo>
                  <a:pt x="1759216" y="-30867"/>
                  <a:pt x="1670316" y="803100"/>
                  <a:pt x="1704183" y="966083"/>
                </a:cubicBezTo>
              </a:path>
            </a:pathLst>
          </a:custGeom>
          <a:noFill/>
          <a:ln w="539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pic>
        <p:nvPicPr>
          <p:cNvPr id="14" name="Объект 18">
            <a:extLst>
              <a:ext uri="{FF2B5EF4-FFF2-40B4-BE49-F238E27FC236}">
                <a16:creationId xmlns="" xmlns:a16="http://schemas.microsoft.com/office/drawing/2014/main" id="{E13F986D-87F0-48B1-8C46-28FAD721F7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61" t="23548" r="16447" b="17939"/>
          <a:stretch/>
        </p:blipFill>
        <p:spPr>
          <a:xfrm flipV="1">
            <a:off x="0" y="2"/>
            <a:ext cx="12192000" cy="6858001"/>
          </a:xfrm>
          <a:prstGeom prst="rect">
            <a:avLst/>
          </a:prstGeom>
        </p:spPr>
      </p:pic>
      <p:sp>
        <p:nvSpPr>
          <p:cNvPr id="101" name="Полилиния: фигура 100">
            <a:extLst>
              <a:ext uri="{FF2B5EF4-FFF2-40B4-BE49-F238E27FC236}">
                <a16:creationId xmlns="" xmlns:a16="http://schemas.microsoft.com/office/drawing/2014/main" id="{D08FB842-B569-4538-B1B1-3F5909B4E6A2}"/>
              </a:ext>
            </a:extLst>
          </p:cNvPr>
          <p:cNvSpPr/>
          <p:nvPr userDrawn="1"/>
        </p:nvSpPr>
        <p:spPr>
          <a:xfrm>
            <a:off x="5783067" y="-3002363"/>
            <a:ext cx="4509896" cy="4544496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100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27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102" name="Полилиния: фигура 101">
            <a:extLst>
              <a:ext uri="{FF2B5EF4-FFF2-40B4-BE49-F238E27FC236}">
                <a16:creationId xmlns="" xmlns:a16="http://schemas.microsoft.com/office/drawing/2014/main" id="{0B44394C-49B2-4974-9B83-A29C2BE2DCE0}"/>
              </a:ext>
            </a:extLst>
          </p:cNvPr>
          <p:cNvSpPr/>
          <p:nvPr userDrawn="1"/>
        </p:nvSpPr>
        <p:spPr>
          <a:xfrm>
            <a:off x="-480743" y="5861864"/>
            <a:ext cx="1871464" cy="1885822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0">
                <a:srgbClr val="F5A530"/>
              </a:gs>
              <a:gs pos="39000">
                <a:srgbClr val="E94D32"/>
              </a:gs>
              <a:gs pos="100000">
                <a:srgbClr val="E31F67"/>
              </a:gs>
            </a:gsLst>
            <a:lin ang="27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103" name="Заголовок 1">
            <a:extLst>
              <a:ext uri="{FF2B5EF4-FFF2-40B4-BE49-F238E27FC236}">
                <a16:creationId xmlns="" xmlns:a16="http://schemas.microsoft.com/office/drawing/2014/main" id="{D4419C6E-5E44-483F-A196-06E3A0E481E6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104" name="Текст 42">
            <a:extLst>
              <a:ext uri="{FF2B5EF4-FFF2-40B4-BE49-F238E27FC236}">
                <a16:creationId xmlns="" xmlns:a16="http://schemas.microsoft.com/office/drawing/2014/main" id="{5C8342CA-717A-4974-B668-3C281608BFD8}"/>
              </a:ext>
            </a:extLst>
          </p:cNvPr>
          <p:cNvSpPr>
            <a:spLocks noGrp="1"/>
          </p:cNvSpPr>
          <p:nvPr userDrawn="1">
            <p:ph type="body" sz="quarter" idx="13"/>
          </p:nvPr>
        </p:nvSpPr>
        <p:spPr>
          <a:xfrm>
            <a:off x="838200" y="1716988"/>
            <a:ext cx="8842829" cy="467413"/>
          </a:xfrm>
        </p:spPr>
        <p:txBody>
          <a:bodyPr anchor="ctr"/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05" name="Текст 42">
            <a:extLst>
              <a:ext uri="{FF2B5EF4-FFF2-40B4-BE49-F238E27FC236}">
                <a16:creationId xmlns="" xmlns:a16="http://schemas.microsoft.com/office/drawing/2014/main" id="{376DE6F8-099E-4BA4-B751-1ABFFF1A9108}"/>
              </a:ext>
            </a:extLst>
          </p:cNvPr>
          <p:cNvSpPr>
            <a:spLocks noGrp="1"/>
          </p:cNvSpPr>
          <p:nvPr userDrawn="1">
            <p:ph type="body" sz="quarter" idx="14"/>
          </p:nvPr>
        </p:nvSpPr>
        <p:spPr>
          <a:xfrm>
            <a:off x="2033483" y="5786834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08" name="Текст 42">
            <a:extLst>
              <a:ext uri="{FF2B5EF4-FFF2-40B4-BE49-F238E27FC236}">
                <a16:creationId xmlns="" xmlns:a16="http://schemas.microsoft.com/office/drawing/2014/main" id="{DD3D1E6A-896D-4693-A9A5-B7F40C595913}"/>
              </a:ext>
            </a:extLst>
          </p:cNvPr>
          <p:cNvSpPr>
            <a:spLocks noGrp="1"/>
          </p:cNvSpPr>
          <p:nvPr userDrawn="1">
            <p:ph type="body" sz="quarter" idx="15"/>
          </p:nvPr>
        </p:nvSpPr>
        <p:spPr>
          <a:xfrm>
            <a:off x="4293791" y="5786834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09" name="Текст 42">
            <a:extLst>
              <a:ext uri="{FF2B5EF4-FFF2-40B4-BE49-F238E27FC236}">
                <a16:creationId xmlns="" xmlns:a16="http://schemas.microsoft.com/office/drawing/2014/main" id="{FE15715C-4161-42F5-90D1-EE1795CDC350}"/>
              </a:ext>
            </a:extLst>
          </p:cNvPr>
          <p:cNvSpPr>
            <a:spLocks noGrp="1"/>
          </p:cNvSpPr>
          <p:nvPr userDrawn="1">
            <p:ph type="body" sz="quarter" idx="16"/>
          </p:nvPr>
        </p:nvSpPr>
        <p:spPr>
          <a:xfrm>
            <a:off x="6529890" y="5786834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10" name="Текст 42">
            <a:extLst>
              <a:ext uri="{FF2B5EF4-FFF2-40B4-BE49-F238E27FC236}">
                <a16:creationId xmlns="" xmlns:a16="http://schemas.microsoft.com/office/drawing/2014/main" id="{1A511DB3-FB0E-4E78-B2C8-F0FEE97E8DC1}"/>
              </a:ext>
            </a:extLst>
          </p:cNvPr>
          <p:cNvSpPr>
            <a:spLocks noGrp="1"/>
          </p:cNvSpPr>
          <p:nvPr userDrawn="1">
            <p:ph type="body" sz="quarter" idx="17"/>
          </p:nvPr>
        </p:nvSpPr>
        <p:spPr>
          <a:xfrm>
            <a:off x="8748230" y="5786834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11" name="Текст 42">
            <a:extLst>
              <a:ext uri="{FF2B5EF4-FFF2-40B4-BE49-F238E27FC236}">
                <a16:creationId xmlns="" xmlns:a16="http://schemas.microsoft.com/office/drawing/2014/main" id="{D6F121A0-7706-4568-AD67-2FD4C176F66F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2033483" y="3635095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12" name="Текст 42">
            <a:extLst>
              <a:ext uri="{FF2B5EF4-FFF2-40B4-BE49-F238E27FC236}">
                <a16:creationId xmlns="" xmlns:a16="http://schemas.microsoft.com/office/drawing/2014/main" id="{2766D71B-65A8-45AB-8153-0C70347D998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293791" y="3635095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13" name="Текст 42">
            <a:extLst>
              <a:ext uri="{FF2B5EF4-FFF2-40B4-BE49-F238E27FC236}">
                <a16:creationId xmlns="" xmlns:a16="http://schemas.microsoft.com/office/drawing/2014/main" id="{B9D09001-22CD-4B3F-AFDD-A5413F4AA57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529890" y="3635095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14" name="Текст 42">
            <a:extLst>
              <a:ext uri="{FF2B5EF4-FFF2-40B4-BE49-F238E27FC236}">
                <a16:creationId xmlns="" xmlns:a16="http://schemas.microsoft.com/office/drawing/2014/main" id="{95974F02-7108-4BEF-9198-E4D5FEEDA73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48230" y="3635095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13002471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EAE3DD3A-A060-43B4-9C64-272E0DB0E5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="" xmlns:a16="http://schemas.microsoft.com/office/drawing/2014/main" id="{35CD3425-FC23-47FD-BC52-3F6FE3DBF3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t>20.10.2022</a:t>
            </a:fld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880FBB15-AE03-45B3-98FD-56EC5BBD23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>
            <a:extLst>
              <a:ext uri="{FF2B5EF4-FFF2-40B4-BE49-F238E27FC236}">
                <a16:creationId xmlns="" xmlns:a16="http://schemas.microsoft.com/office/drawing/2014/main" id="{50A194A9-C4C3-4F20-9D64-3873D2743B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551253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>
            <a:extLst>
              <a:ext uri="{FF2B5EF4-FFF2-40B4-BE49-F238E27FC236}">
                <a16:creationId xmlns="" xmlns:a16="http://schemas.microsoft.com/office/drawing/2014/main" id="{C0EC6274-EC3D-426A-8D7F-0117DE66E2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t>20.10.2022</a:t>
            </a:fld>
            <a:endParaRPr lang="ru-RU" dirty="0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="" xmlns:a16="http://schemas.microsoft.com/office/drawing/2014/main" id="{C2E199E5-F85A-48BA-87D0-1027F6351A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57AA2981-F849-4486-B1FA-7B913F6F39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188722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аймлайн">
    <p:bg>
      <p:bgPr>
        <a:gradFill flip="none" rotWithShape="1">
          <a:gsLst>
            <a:gs pos="39000">
              <a:srgbClr val="E94D32"/>
            </a:gs>
            <a:gs pos="100000">
              <a:srgbClr val="E31F67"/>
            </a:gs>
            <a:gs pos="0">
              <a:srgbClr val="F5A530"/>
            </a:gs>
          </a:gsLst>
          <a:path path="circle">
            <a:fillToRect r="100000" b="100000"/>
          </a:path>
          <a:tileRect l="-100000" t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DCD581E0-CB56-4938-839B-59285821B2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="" xmlns:a16="http://schemas.microsoft.com/office/drawing/2014/main" id="{D3789C25-C9F1-4C13-8110-25A36D69A6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45C38C4-777D-4224-9558-8F7BB1A456F8}" type="datetimeFigureOut">
              <a:rPr lang="ru-RU" smtClean="0"/>
              <a:pPr/>
              <a:t>20.10.2022</a:t>
            </a:fld>
            <a:endParaRPr lang="ru-RU" dirty="0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A6868432-0021-4FAB-86F2-F5653C5D8F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>
            <a:extLst>
              <a:ext uri="{FF2B5EF4-FFF2-40B4-BE49-F238E27FC236}">
                <a16:creationId xmlns="" xmlns:a16="http://schemas.microsoft.com/office/drawing/2014/main" id="{0EA02E5B-3484-458B-BBEF-71C8EB293E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694B8D2-3161-41B8-B982-1B569D20BABD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Полилиния: фигура 5">
            <a:extLst>
              <a:ext uri="{FF2B5EF4-FFF2-40B4-BE49-F238E27FC236}">
                <a16:creationId xmlns="" xmlns:a16="http://schemas.microsoft.com/office/drawing/2014/main" id="{5BCF0978-C4CC-4187-BFA4-A0A0E3C8489F}"/>
              </a:ext>
            </a:extLst>
          </p:cNvPr>
          <p:cNvSpPr/>
          <p:nvPr userDrawn="1"/>
        </p:nvSpPr>
        <p:spPr>
          <a:xfrm>
            <a:off x="-1165943" y="-1262997"/>
            <a:ext cx="14421987" cy="8772249"/>
          </a:xfrm>
          <a:custGeom>
            <a:avLst/>
            <a:gdLst>
              <a:gd name="connsiteX0" fmla="*/ 86443 w 14421987"/>
              <a:gd name="connsiteY0" fmla="*/ 4450697 h 8772249"/>
              <a:gd name="connsiteX1" fmla="*/ 315043 w 14421987"/>
              <a:gd name="connsiteY1" fmla="*/ 4260197 h 8772249"/>
              <a:gd name="connsiteX2" fmla="*/ 2651843 w 14421987"/>
              <a:gd name="connsiteY2" fmla="*/ 4006197 h 8772249"/>
              <a:gd name="connsiteX3" fmla="*/ 3705943 w 14421987"/>
              <a:gd name="connsiteY3" fmla="*/ 1402697 h 8772249"/>
              <a:gd name="connsiteX4" fmla="*/ 6499943 w 14421987"/>
              <a:gd name="connsiteY4" fmla="*/ 18397 h 8772249"/>
              <a:gd name="connsiteX5" fmla="*/ 7503243 w 14421987"/>
              <a:gd name="connsiteY5" fmla="*/ 2342497 h 8772249"/>
              <a:gd name="connsiteX6" fmla="*/ 10538543 w 14421987"/>
              <a:gd name="connsiteY6" fmla="*/ 2596497 h 8772249"/>
              <a:gd name="connsiteX7" fmla="*/ 11046543 w 14421987"/>
              <a:gd name="connsiteY7" fmla="*/ 4196697 h 8772249"/>
              <a:gd name="connsiteX8" fmla="*/ 11973643 w 14421987"/>
              <a:gd name="connsiteY8" fmla="*/ 5314297 h 8772249"/>
              <a:gd name="connsiteX9" fmla="*/ 14246943 w 14421987"/>
              <a:gd name="connsiteY9" fmla="*/ 4869797 h 8772249"/>
              <a:gd name="connsiteX10" fmla="*/ 13853243 w 14421987"/>
              <a:gd name="connsiteY10" fmla="*/ 8527397 h 8772249"/>
              <a:gd name="connsiteX11" fmla="*/ 10563943 w 14421987"/>
              <a:gd name="connsiteY11" fmla="*/ 8260697 h 8772249"/>
              <a:gd name="connsiteX12" fmla="*/ 8544643 w 14421987"/>
              <a:gd name="connsiteY12" fmla="*/ 6850997 h 8772249"/>
              <a:gd name="connsiteX13" fmla="*/ 5331543 w 14421987"/>
              <a:gd name="connsiteY13" fmla="*/ 8387697 h 8772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421987" h="8772249">
                <a:moveTo>
                  <a:pt x="86443" y="4450697"/>
                </a:moveTo>
                <a:cubicBezTo>
                  <a:pt x="-13041" y="4392488"/>
                  <a:pt x="-112524" y="4334280"/>
                  <a:pt x="315043" y="4260197"/>
                </a:cubicBezTo>
                <a:cubicBezTo>
                  <a:pt x="742610" y="4186114"/>
                  <a:pt x="2086693" y="4482447"/>
                  <a:pt x="2651843" y="4006197"/>
                </a:cubicBezTo>
                <a:cubicBezTo>
                  <a:pt x="3216993" y="3529947"/>
                  <a:pt x="3064593" y="2067330"/>
                  <a:pt x="3705943" y="1402697"/>
                </a:cubicBezTo>
                <a:cubicBezTo>
                  <a:pt x="4347293" y="738064"/>
                  <a:pt x="5867060" y="-138236"/>
                  <a:pt x="6499943" y="18397"/>
                </a:cubicBezTo>
                <a:cubicBezTo>
                  <a:pt x="7132826" y="175030"/>
                  <a:pt x="6830143" y="1912814"/>
                  <a:pt x="7503243" y="2342497"/>
                </a:cubicBezTo>
                <a:cubicBezTo>
                  <a:pt x="8176343" y="2772180"/>
                  <a:pt x="9947993" y="2287464"/>
                  <a:pt x="10538543" y="2596497"/>
                </a:cubicBezTo>
                <a:cubicBezTo>
                  <a:pt x="11129093" y="2905530"/>
                  <a:pt x="10807360" y="3743730"/>
                  <a:pt x="11046543" y="4196697"/>
                </a:cubicBezTo>
                <a:cubicBezTo>
                  <a:pt x="11285726" y="4649664"/>
                  <a:pt x="11440243" y="5202114"/>
                  <a:pt x="11973643" y="5314297"/>
                </a:cubicBezTo>
                <a:cubicBezTo>
                  <a:pt x="12507043" y="5426480"/>
                  <a:pt x="13933676" y="4334280"/>
                  <a:pt x="14246943" y="4869797"/>
                </a:cubicBezTo>
                <a:cubicBezTo>
                  <a:pt x="14560210" y="5405314"/>
                  <a:pt x="14467076" y="7962247"/>
                  <a:pt x="13853243" y="8527397"/>
                </a:cubicBezTo>
                <a:cubicBezTo>
                  <a:pt x="13239410" y="9092547"/>
                  <a:pt x="11448710" y="8540097"/>
                  <a:pt x="10563943" y="8260697"/>
                </a:cubicBezTo>
                <a:cubicBezTo>
                  <a:pt x="9679176" y="7981297"/>
                  <a:pt x="9416710" y="6829830"/>
                  <a:pt x="8544643" y="6850997"/>
                </a:cubicBezTo>
                <a:cubicBezTo>
                  <a:pt x="7672576" y="6872164"/>
                  <a:pt x="5915743" y="8165447"/>
                  <a:pt x="5331543" y="8387697"/>
                </a:cubicBezTo>
              </a:path>
            </a:pathLst>
          </a:custGeom>
          <a:noFill/>
          <a:ln w="31750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/>
          </a:p>
        </p:txBody>
      </p:sp>
      <p:pic>
        <p:nvPicPr>
          <p:cNvPr id="8" name="Imagen 13" descr="Una caricatura de una persona&#10;&#10;Descripción generada automáticamente con confianza media">
            <a:extLst>
              <a:ext uri="{FF2B5EF4-FFF2-40B4-BE49-F238E27FC236}">
                <a16:creationId xmlns="" xmlns:a16="http://schemas.microsoft.com/office/drawing/2014/main" id="{55B9D60A-B175-431A-80D4-739FCB4DAF0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r="50099" b="34988"/>
          <a:stretch/>
        </p:blipFill>
        <p:spPr>
          <a:xfrm>
            <a:off x="-507564" y="-43570"/>
            <a:ext cx="1755775" cy="2106081"/>
          </a:xfrm>
          <a:prstGeom prst="rect">
            <a:avLst/>
          </a:prstGeom>
        </p:spPr>
      </p:pic>
      <p:pic>
        <p:nvPicPr>
          <p:cNvPr id="9" name="Imagen 15" descr="Pantalla de computadora con letras&#10;&#10;Descripción generada automáticamente con confianza baja">
            <a:extLst>
              <a:ext uri="{FF2B5EF4-FFF2-40B4-BE49-F238E27FC236}">
                <a16:creationId xmlns="" xmlns:a16="http://schemas.microsoft.com/office/drawing/2014/main" id="{9510AA02-DFEC-4743-AF9E-72E8FFA3901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454"/>
          <a:stretch/>
        </p:blipFill>
        <p:spPr>
          <a:xfrm>
            <a:off x="6732308" y="-6269"/>
            <a:ext cx="5589185" cy="6903964"/>
          </a:xfrm>
          <a:prstGeom prst="rect">
            <a:avLst/>
          </a:prstGeom>
        </p:spPr>
      </p:pic>
      <p:pic>
        <p:nvPicPr>
          <p:cNvPr id="10" name="Imagen 25" descr="Imagen que contiene bola de billar, luz, tabla&#10;&#10;Descripción generada automáticamente">
            <a:extLst>
              <a:ext uri="{FF2B5EF4-FFF2-40B4-BE49-F238E27FC236}">
                <a16:creationId xmlns="" xmlns:a16="http://schemas.microsoft.com/office/drawing/2014/main" id="{F1B34447-AF34-4C65-9BE9-6B182D2067F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363" r="60736" b="-1"/>
          <a:stretch/>
        </p:blipFill>
        <p:spPr>
          <a:xfrm>
            <a:off x="10448521" y="-1"/>
            <a:ext cx="1743480" cy="2707413"/>
          </a:xfrm>
          <a:prstGeom prst="rect">
            <a:avLst/>
          </a:prstGeom>
        </p:spPr>
      </p:pic>
      <p:pic>
        <p:nvPicPr>
          <p:cNvPr id="11" name="Imagen 25" descr="Imagen que contiene bola de billar, luz, tabla&#10;&#10;Descripción generada automáticamente">
            <a:extLst>
              <a:ext uri="{FF2B5EF4-FFF2-40B4-BE49-F238E27FC236}">
                <a16:creationId xmlns="" xmlns:a16="http://schemas.microsoft.com/office/drawing/2014/main" id="{C39D84BB-21D3-44FD-B94D-F9C82CF2350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9361"/>
          <a:stretch/>
        </p:blipFill>
        <p:spPr>
          <a:xfrm rot="10800000">
            <a:off x="0" y="2420103"/>
            <a:ext cx="1563647" cy="4456953"/>
          </a:xfrm>
          <a:prstGeom prst="rect">
            <a:avLst/>
          </a:prstGeom>
        </p:spPr>
      </p:pic>
      <p:sp>
        <p:nvSpPr>
          <p:cNvPr id="18" name="Полилиния: фигура 17">
            <a:extLst>
              <a:ext uri="{FF2B5EF4-FFF2-40B4-BE49-F238E27FC236}">
                <a16:creationId xmlns="" xmlns:a16="http://schemas.microsoft.com/office/drawing/2014/main" id="{202A1C53-1A9C-45AB-9D3C-3CBA3735C589}"/>
              </a:ext>
            </a:extLst>
          </p:cNvPr>
          <p:cNvSpPr/>
          <p:nvPr userDrawn="1"/>
        </p:nvSpPr>
        <p:spPr>
          <a:xfrm rot="6604266">
            <a:off x="11378588" y="5520715"/>
            <a:ext cx="1067506" cy="1075696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1000">
                <a:srgbClr val="2DA2D9"/>
              </a:gs>
              <a:gs pos="100000">
                <a:srgbClr val="2A519B"/>
              </a:gs>
              <a:gs pos="61000">
                <a:srgbClr val="2B80BE"/>
              </a:gs>
            </a:gsLst>
            <a:path path="circle">
              <a:fillToRect l="100000" t="100000"/>
            </a:path>
            <a:tileRect r="-100000" b="-10000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19" name="Полилиния: фигура 18">
            <a:extLst>
              <a:ext uri="{FF2B5EF4-FFF2-40B4-BE49-F238E27FC236}">
                <a16:creationId xmlns="" xmlns:a16="http://schemas.microsoft.com/office/drawing/2014/main" id="{878B1395-EB99-49E1-A160-136EB6BADB36}"/>
              </a:ext>
            </a:extLst>
          </p:cNvPr>
          <p:cNvSpPr/>
          <p:nvPr userDrawn="1"/>
        </p:nvSpPr>
        <p:spPr>
          <a:xfrm rot="19901779">
            <a:off x="6304715" y="-1128094"/>
            <a:ext cx="1675204" cy="1688056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1000">
                <a:srgbClr val="2DA2D9"/>
              </a:gs>
              <a:gs pos="100000">
                <a:srgbClr val="2A519B"/>
              </a:gs>
              <a:gs pos="61000">
                <a:srgbClr val="2B80BE"/>
              </a:gs>
            </a:gsLst>
            <a:path path="circle">
              <a:fillToRect l="100000" t="100000"/>
            </a:path>
            <a:tileRect r="-100000" b="-10000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20" name="Полилиния: фигура 19">
            <a:extLst>
              <a:ext uri="{FF2B5EF4-FFF2-40B4-BE49-F238E27FC236}">
                <a16:creationId xmlns="" xmlns:a16="http://schemas.microsoft.com/office/drawing/2014/main" id="{1DEB72A2-673E-45DA-A2E9-1A9631365CCE}"/>
              </a:ext>
            </a:extLst>
          </p:cNvPr>
          <p:cNvSpPr/>
          <p:nvPr userDrawn="1"/>
        </p:nvSpPr>
        <p:spPr>
          <a:xfrm rot="6694091">
            <a:off x="596275" y="5480518"/>
            <a:ext cx="2387671" cy="2405989"/>
          </a:xfrm>
          <a:custGeom>
            <a:avLst/>
            <a:gdLst>
              <a:gd name="connsiteX0" fmla="*/ 2885983 w 6164938"/>
              <a:gd name="connsiteY0" fmla="*/ 6178963 h 6212237"/>
              <a:gd name="connsiteX1" fmla="*/ 2931294 w 6164938"/>
              <a:gd name="connsiteY1" fmla="*/ 6179402 h 6212237"/>
              <a:gd name="connsiteX2" fmla="*/ 2986118 w 6164938"/>
              <a:gd name="connsiteY2" fmla="*/ 6179987 h 6212237"/>
              <a:gd name="connsiteX3" fmla="*/ 3014002 w 6164938"/>
              <a:gd name="connsiteY3" fmla="*/ 6181817 h 6212237"/>
              <a:gd name="connsiteX4" fmla="*/ 2981906 w 6164938"/>
              <a:gd name="connsiteY4" fmla="*/ 6184670 h 6212237"/>
              <a:gd name="connsiteX5" fmla="*/ 2885983 w 6164938"/>
              <a:gd name="connsiteY5" fmla="*/ 6178963 h 6212237"/>
              <a:gd name="connsiteX6" fmla="*/ 2511657 w 6164938"/>
              <a:gd name="connsiteY6" fmla="*/ 6158255 h 6212237"/>
              <a:gd name="connsiteX7" fmla="*/ 2714468 w 6164938"/>
              <a:gd name="connsiteY7" fmla="*/ 6173402 h 6212237"/>
              <a:gd name="connsiteX8" fmla="*/ 2861730 w 6164938"/>
              <a:gd name="connsiteY8" fmla="*/ 6190963 h 6212237"/>
              <a:gd name="connsiteX9" fmla="*/ 2511657 w 6164938"/>
              <a:gd name="connsiteY9" fmla="*/ 6158255 h 6212237"/>
              <a:gd name="connsiteX10" fmla="*/ 3386875 w 6164938"/>
              <a:gd name="connsiteY10" fmla="*/ 6156646 h 6212237"/>
              <a:gd name="connsiteX11" fmla="*/ 3403286 w 6164938"/>
              <a:gd name="connsiteY11" fmla="*/ 6155109 h 6212237"/>
              <a:gd name="connsiteX12" fmla="*/ 3414832 w 6164938"/>
              <a:gd name="connsiteY12" fmla="*/ 6156279 h 6212237"/>
              <a:gd name="connsiteX13" fmla="*/ 3383608 w 6164938"/>
              <a:gd name="connsiteY13" fmla="*/ 6158328 h 6212237"/>
              <a:gd name="connsiteX14" fmla="*/ 3379468 w 6164938"/>
              <a:gd name="connsiteY14" fmla="*/ 6158328 h 6212237"/>
              <a:gd name="connsiteX15" fmla="*/ 3386730 w 6164938"/>
              <a:gd name="connsiteY15" fmla="*/ 6156426 h 6212237"/>
              <a:gd name="connsiteX16" fmla="*/ 3424852 w 6164938"/>
              <a:gd name="connsiteY16" fmla="*/ 6110694 h 6212237"/>
              <a:gd name="connsiteX17" fmla="*/ 3464572 w 6164938"/>
              <a:gd name="connsiteY17" fmla="*/ 6102133 h 6212237"/>
              <a:gd name="connsiteX18" fmla="*/ 3469655 w 6164938"/>
              <a:gd name="connsiteY18" fmla="*/ 6102719 h 6212237"/>
              <a:gd name="connsiteX19" fmla="*/ 3425361 w 6164938"/>
              <a:gd name="connsiteY19" fmla="*/ 6110767 h 6212237"/>
              <a:gd name="connsiteX20" fmla="*/ 3424852 w 6164938"/>
              <a:gd name="connsiteY20" fmla="*/ 6110767 h 6212237"/>
              <a:gd name="connsiteX21" fmla="*/ 2600827 w 6164938"/>
              <a:gd name="connsiteY21" fmla="*/ 6100670 h 6212237"/>
              <a:gd name="connsiteX22" fmla="*/ 2604022 w 6164938"/>
              <a:gd name="connsiteY22" fmla="*/ 6100670 h 6212237"/>
              <a:gd name="connsiteX23" fmla="*/ 2609105 w 6164938"/>
              <a:gd name="connsiteY23" fmla="*/ 6101109 h 6212237"/>
              <a:gd name="connsiteX24" fmla="*/ 2600827 w 6164938"/>
              <a:gd name="connsiteY24" fmla="*/ 6101109 h 6212237"/>
              <a:gd name="connsiteX25" fmla="*/ 3939904 w 6164938"/>
              <a:gd name="connsiteY25" fmla="*/ 6082157 h 6212237"/>
              <a:gd name="connsiteX26" fmla="*/ 3941574 w 6164938"/>
              <a:gd name="connsiteY26" fmla="*/ 6084572 h 6212237"/>
              <a:gd name="connsiteX27" fmla="*/ 3622072 w 6164938"/>
              <a:gd name="connsiteY27" fmla="*/ 6150426 h 6212237"/>
              <a:gd name="connsiteX28" fmla="*/ 3939759 w 6164938"/>
              <a:gd name="connsiteY28" fmla="*/ 6082523 h 6212237"/>
              <a:gd name="connsiteX29" fmla="*/ 2924541 w 6164938"/>
              <a:gd name="connsiteY29" fmla="*/ 6061889 h 6212237"/>
              <a:gd name="connsiteX30" fmla="*/ 2929188 w 6164938"/>
              <a:gd name="connsiteY30" fmla="*/ 6060352 h 6212237"/>
              <a:gd name="connsiteX31" fmla="*/ 2943711 w 6164938"/>
              <a:gd name="connsiteY31" fmla="*/ 6060352 h 6212237"/>
              <a:gd name="connsiteX32" fmla="*/ 2933763 w 6164938"/>
              <a:gd name="connsiteY32" fmla="*/ 6062401 h 6212237"/>
              <a:gd name="connsiteX33" fmla="*/ 2924396 w 6164938"/>
              <a:gd name="connsiteY33" fmla="*/ 6061669 h 6212237"/>
              <a:gd name="connsiteX34" fmla="*/ 3064832 w 6164938"/>
              <a:gd name="connsiteY34" fmla="*/ 6069864 h 6212237"/>
              <a:gd name="connsiteX35" fmla="*/ 3133597 w 6164938"/>
              <a:gd name="connsiteY35" fmla="*/ 6057645 h 6212237"/>
              <a:gd name="connsiteX36" fmla="*/ 3150298 w 6164938"/>
              <a:gd name="connsiteY36" fmla="*/ 6059547 h 6212237"/>
              <a:gd name="connsiteX37" fmla="*/ 3092207 w 6164938"/>
              <a:gd name="connsiteY37" fmla="*/ 6070962 h 6212237"/>
              <a:gd name="connsiteX38" fmla="*/ 3064686 w 6164938"/>
              <a:gd name="connsiteY38" fmla="*/ 6069864 h 6212237"/>
              <a:gd name="connsiteX39" fmla="*/ 3180070 w 6164938"/>
              <a:gd name="connsiteY39" fmla="*/ 6047913 h 6212237"/>
              <a:gd name="connsiteX40" fmla="*/ 3185226 w 6164938"/>
              <a:gd name="connsiteY40" fmla="*/ 6046816 h 6212237"/>
              <a:gd name="connsiteX41" fmla="*/ 3209116 w 6164938"/>
              <a:gd name="connsiteY41" fmla="*/ 6044254 h 6212237"/>
              <a:gd name="connsiteX42" fmla="*/ 3218556 w 6164938"/>
              <a:gd name="connsiteY42" fmla="*/ 6045864 h 6212237"/>
              <a:gd name="connsiteX43" fmla="*/ 3213763 w 6164938"/>
              <a:gd name="connsiteY43" fmla="*/ 6046742 h 6212237"/>
              <a:gd name="connsiteX44" fmla="*/ 3199240 w 6164938"/>
              <a:gd name="connsiteY44" fmla="*/ 6049669 h 6212237"/>
              <a:gd name="connsiteX45" fmla="*/ 3180070 w 6164938"/>
              <a:gd name="connsiteY45" fmla="*/ 6047913 h 6212237"/>
              <a:gd name="connsiteX46" fmla="*/ 2796377 w 6164938"/>
              <a:gd name="connsiteY46" fmla="*/ 6019376 h 6212237"/>
              <a:gd name="connsiteX47" fmla="*/ 2780184 w 6164938"/>
              <a:gd name="connsiteY47" fmla="*/ 6024937 h 6212237"/>
              <a:gd name="connsiteX48" fmla="*/ 2771761 w 6164938"/>
              <a:gd name="connsiteY48" fmla="*/ 6024937 h 6212237"/>
              <a:gd name="connsiteX49" fmla="*/ 2796377 w 6164938"/>
              <a:gd name="connsiteY49" fmla="*/ 6019157 h 6212237"/>
              <a:gd name="connsiteX50" fmla="*/ 2945091 w 6164938"/>
              <a:gd name="connsiteY50" fmla="*/ 6015645 h 6212237"/>
              <a:gd name="connsiteX51" fmla="*/ 3007829 w 6164938"/>
              <a:gd name="connsiteY51" fmla="*/ 6013450 h 6212237"/>
              <a:gd name="connsiteX52" fmla="*/ 3007103 w 6164938"/>
              <a:gd name="connsiteY52" fmla="*/ 6013450 h 6212237"/>
              <a:gd name="connsiteX53" fmla="*/ 2954168 w 6164938"/>
              <a:gd name="connsiteY53" fmla="*/ 6016888 h 6212237"/>
              <a:gd name="connsiteX54" fmla="*/ 2945091 w 6164938"/>
              <a:gd name="connsiteY54" fmla="*/ 6015425 h 6212237"/>
              <a:gd name="connsiteX55" fmla="*/ 2312912 w 6164938"/>
              <a:gd name="connsiteY55" fmla="*/ 6012864 h 6212237"/>
              <a:gd name="connsiteX56" fmla="*/ 2302529 w 6164938"/>
              <a:gd name="connsiteY56" fmla="*/ 6009059 h 6212237"/>
              <a:gd name="connsiteX57" fmla="*/ 2327145 w 6164938"/>
              <a:gd name="connsiteY57" fmla="*/ 6012498 h 6212237"/>
              <a:gd name="connsiteX58" fmla="*/ 2332155 w 6164938"/>
              <a:gd name="connsiteY58" fmla="*/ 6014474 h 6212237"/>
              <a:gd name="connsiteX59" fmla="*/ 2312912 w 6164938"/>
              <a:gd name="connsiteY59" fmla="*/ 6012864 h 6212237"/>
              <a:gd name="connsiteX60" fmla="*/ 2065298 w 6164938"/>
              <a:gd name="connsiteY60" fmla="*/ 6004010 h 6212237"/>
              <a:gd name="connsiteX61" fmla="*/ 2102622 w 6164938"/>
              <a:gd name="connsiteY61" fmla="*/ 6014035 h 6212237"/>
              <a:gd name="connsiteX62" fmla="*/ 2102622 w 6164938"/>
              <a:gd name="connsiteY62" fmla="*/ 6014035 h 6212237"/>
              <a:gd name="connsiteX63" fmla="*/ 2148587 w 6164938"/>
              <a:gd name="connsiteY63" fmla="*/ 6031962 h 6212237"/>
              <a:gd name="connsiteX64" fmla="*/ 2065008 w 6164938"/>
              <a:gd name="connsiteY64" fmla="*/ 6003864 h 6212237"/>
              <a:gd name="connsiteX65" fmla="*/ 3596367 w 6164938"/>
              <a:gd name="connsiteY65" fmla="*/ 5997132 h 6212237"/>
              <a:gd name="connsiteX66" fmla="*/ 3613504 w 6164938"/>
              <a:gd name="connsiteY66" fmla="*/ 5993912 h 6212237"/>
              <a:gd name="connsiteX67" fmla="*/ 3665931 w 6164938"/>
              <a:gd name="connsiteY67" fmla="*/ 5984693 h 6212237"/>
              <a:gd name="connsiteX68" fmla="*/ 3658670 w 6164938"/>
              <a:gd name="connsiteY68" fmla="*/ 5986230 h 6212237"/>
              <a:gd name="connsiteX69" fmla="*/ 3584458 w 6164938"/>
              <a:gd name="connsiteY69" fmla="*/ 6001669 h 6212237"/>
              <a:gd name="connsiteX70" fmla="*/ 3596077 w 6164938"/>
              <a:gd name="connsiteY70" fmla="*/ 5997132 h 6212237"/>
              <a:gd name="connsiteX71" fmla="*/ 2003649 w 6164938"/>
              <a:gd name="connsiteY71" fmla="*/ 5981108 h 6212237"/>
              <a:gd name="connsiteX72" fmla="*/ 2053607 w 6164938"/>
              <a:gd name="connsiteY72" fmla="*/ 5987913 h 6212237"/>
              <a:gd name="connsiteX73" fmla="*/ 2058473 w 6164938"/>
              <a:gd name="connsiteY73" fmla="*/ 6001669 h 6212237"/>
              <a:gd name="connsiteX74" fmla="*/ 2003649 w 6164938"/>
              <a:gd name="connsiteY74" fmla="*/ 5981108 h 6212237"/>
              <a:gd name="connsiteX75" fmla="*/ 1816885 w 6164938"/>
              <a:gd name="connsiteY75" fmla="*/ 5961644 h 6212237"/>
              <a:gd name="connsiteX76" fmla="*/ 1964582 w 6164938"/>
              <a:gd name="connsiteY76" fmla="*/ 6022230 h 6212237"/>
              <a:gd name="connsiteX77" fmla="*/ 1801782 w 6164938"/>
              <a:gd name="connsiteY77" fmla="*/ 5961937 h 6212237"/>
              <a:gd name="connsiteX78" fmla="*/ 1804831 w 6164938"/>
              <a:gd name="connsiteY78" fmla="*/ 5962815 h 6212237"/>
              <a:gd name="connsiteX79" fmla="*/ 1809769 w 6164938"/>
              <a:gd name="connsiteY79" fmla="*/ 5963473 h 6212237"/>
              <a:gd name="connsiteX80" fmla="*/ 1817030 w 6164938"/>
              <a:gd name="connsiteY80" fmla="*/ 5961644 h 6212237"/>
              <a:gd name="connsiteX81" fmla="*/ 2206315 w 6164938"/>
              <a:gd name="connsiteY81" fmla="*/ 5965156 h 6212237"/>
              <a:gd name="connsiteX82" fmla="*/ 2189323 w 6164938"/>
              <a:gd name="connsiteY82" fmla="*/ 5962742 h 6212237"/>
              <a:gd name="connsiteX83" fmla="*/ 2182933 w 6164938"/>
              <a:gd name="connsiteY83" fmla="*/ 5960913 h 6212237"/>
              <a:gd name="connsiteX84" fmla="*/ 2213068 w 6164938"/>
              <a:gd name="connsiteY84" fmla="*/ 5965156 h 6212237"/>
              <a:gd name="connsiteX85" fmla="*/ 2206315 w 6164938"/>
              <a:gd name="connsiteY85" fmla="*/ 5965156 h 6212237"/>
              <a:gd name="connsiteX86" fmla="*/ 1823711 w 6164938"/>
              <a:gd name="connsiteY86" fmla="*/ 5951473 h 6212237"/>
              <a:gd name="connsiteX87" fmla="*/ 1823711 w 6164938"/>
              <a:gd name="connsiteY87" fmla="*/ 5950449 h 6212237"/>
              <a:gd name="connsiteX88" fmla="*/ 1860526 w 6164938"/>
              <a:gd name="connsiteY88" fmla="*/ 5957181 h 6212237"/>
              <a:gd name="connsiteX89" fmla="*/ 2000018 w 6164938"/>
              <a:gd name="connsiteY89" fmla="*/ 6022449 h 6212237"/>
              <a:gd name="connsiteX90" fmla="*/ 1823566 w 6164938"/>
              <a:gd name="connsiteY90" fmla="*/ 5951473 h 6212237"/>
              <a:gd name="connsiteX91" fmla="*/ 2150910 w 6164938"/>
              <a:gd name="connsiteY91" fmla="*/ 5950083 h 6212237"/>
              <a:gd name="connsiteX92" fmla="*/ 2156792 w 6164938"/>
              <a:gd name="connsiteY92" fmla="*/ 5950742 h 6212237"/>
              <a:gd name="connsiteX93" fmla="*/ 2157591 w 6164938"/>
              <a:gd name="connsiteY93" fmla="*/ 5952937 h 6212237"/>
              <a:gd name="connsiteX94" fmla="*/ 2150910 w 6164938"/>
              <a:gd name="connsiteY94" fmla="*/ 5950083 h 6212237"/>
              <a:gd name="connsiteX95" fmla="*/ 4263981 w 6164938"/>
              <a:gd name="connsiteY95" fmla="*/ 5953157 h 6212237"/>
              <a:gd name="connsiteX96" fmla="*/ 4268411 w 6164938"/>
              <a:gd name="connsiteY96" fmla="*/ 5951473 h 6212237"/>
              <a:gd name="connsiteX97" fmla="*/ 4272404 w 6164938"/>
              <a:gd name="connsiteY97" fmla="*/ 5948839 h 6212237"/>
              <a:gd name="connsiteX98" fmla="*/ 4283805 w 6164938"/>
              <a:gd name="connsiteY98" fmla="*/ 5942839 h 6212237"/>
              <a:gd name="connsiteX99" fmla="*/ 4297166 w 6164938"/>
              <a:gd name="connsiteY99" fmla="*/ 5938961 h 6212237"/>
              <a:gd name="connsiteX100" fmla="*/ 4257591 w 6164938"/>
              <a:gd name="connsiteY100" fmla="*/ 5960474 h 6212237"/>
              <a:gd name="connsiteX101" fmla="*/ 4253162 w 6164938"/>
              <a:gd name="connsiteY101" fmla="*/ 5958937 h 6212237"/>
              <a:gd name="connsiteX102" fmla="*/ 4252508 w 6164938"/>
              <a:gd name="connsiteY102" fmla="*/ 5958937 h 6212237"/>
              <a:gd name="connsiteX103" fmla="*/ 4263981 w 6164938"/>
              <a:gd name="connsiteY103" fmla="*/ 5953157 h 6212237"/>
              <a:gd name="connsiteX104" fmla="*/ 3951160 w 6164938"/>
              <a:gd name="connsiteY104" fmla="*/ 5936766 h 6212237"/>
              <a:gd name="connsiteX105" fmla="*/ 3967135 w 6164938"/>
              <a:gd name="connsiteY105" fmla="*/ 5933985 h 6212237"/>
              <a:gd name="connsiteX106" fmla="*/ 3922767 w 6164938"/>
              <a:gd name="connsiteY106" fmla="*/ 5944888 h 6212237"/>
              <a:gd name="connsiteX107" fmla="*/ 3951160 w 6164938"/>
              <a:gd name="connsiteY107" fmla="*/ 5936766 h 6212237"/>
              <a:gd name="connsiteX108" fmla="*/ 1912591 w 6164938"/>
              <a:gd name="connsiteY108" fmla="*/ 5939107 h 6212237"/>
              <a:gd name="connsiteX109" fmla="*/ 1886522 w 6164938"/>
              <a:gd name="connsiteY109" fmla="*/ 5925863 h 6212237"/>
              <a:gd name="connsiteX110" fmla="*/ 1924862 w 6164938"/>
              <a:gd name="connsiteY110" fmla="*/ 5928571 h 6212237"/>
              <a:gd name="connsiteX111" fmla="*/ 1927767 w 6164938"/>
              <a:gd name="connsiteY111" fmla="*/ 5941742 h 6212237"/>
              <a:gd name="connsiteX112" fmla="*/ 1912591 w 6164938"/>
              <a:gd name="connsiteY112" fmla="*/ 5939107 h 6212237"/>
              <a:gd name="connsiteX113" fmla="*/ 2573379 w 6164938"/>
              <a:gd name="connsiteY113" fmla="*/ 5919571 h 6212237"/>
              <a:gd name="connsiteX114" fmla="*/ 2577155 w 6164938"/>
              <a:gd name="connsiteY114" fmla="*/ 5919571 h 6212237"/>
              <a:gd name="connsiteX115" fmla="*/ 2577591 w 6164938"/>
              <a:gd name="connsiteY115" fmla="*/ 5920010 h 6212237"/>
              <a:gd name="connsiteX116" fmla="*/ 2576865 w 6164938"/>
              <a:gd name="connsiteY116" fmla="*/ 5921985 h 6212237"/>
              <a:gd name="connsiteX117" fmla="*/ 2573379 w 6164938"/>
              <a:gd name="connsiteY117" fmla="*/ 5919571 h 6212237"/>
              <a:gd name="connsiteX118" fmla="*/ 4124489 w 6164938"/>
              <a:gd name="connsiteY118" fmla="*/ 5955498 h 6212237"/>
              <a:gd name="connsiteX119" fmla="*/ 4143006 w 6164938"/>
              <a:gd name="connsiteY119" fmla="*/ 5947230 h 6212237"/>
              <a:gd name="connsiteX120" fmla="*/ 4169292 w 6164938"/>
              <a:gd name="connsiteY120" fmla="*/ 5937351 h 6212237"/>
              <a:gd name="connsiteX121" fmla="*/ 4174738 w 6164938"/>
              <a:gd name="connsiteY121" fmla="*/ 5935303 h 6212237"/>
              <a:gd name="connsiteX122" fmla="*/ 4205309 w 6164938"/>
              <a:gd name="connsiteY122" fmla="*/ 5923815 h 6212237"/>
              <a:gd name="connsiteX123" fmla="*/ 4236533 w 6164938"/>
              <a:gd name="connsiteY123" fmla="*/ 5916498 h 6212237"/>
              <a:gd name="connsiteX124" fmla="*/ 4145184 w 6164938"/>
              <a:gd name="connsiteY124" fmla="*/ 5953083 h 6212237"/>
              <a:gd name="connsiteX125" fmla="*/ 4124998 w 6164938"/>
              <a:gd name="connsiteY125" fmla="*/ 5957693 h 6212237"/>
              <a:gd name="connsiteX126" fmla="*/ 4124489 w 6164938"/>
              <a:gd name="connsiteY126" fmla="*/ 5955791 h 6212237"/>
              <a:gd name="connsiteX127" fmla="*/ 3993276 w 6164938"/>
              <a:gd name="connsiteY127" fmla="*/ 5924181 h 6212237"/>
              <a:gd name="connsiteX128" fmla="*/ 4026606 w 6164938"/>
              <a:gd name="connsiteY128" fmla="*/ 5913205 h 6212237"/>
              <a:gd name="connsiteX129" fmla="*/ 4033867 w 6164938"/>
              <a:gd name="connsiteY129" fmla="*/ 5917010 h 6212237"/>
              <a:gd name="connsiteX130" fmla="*/ 3975340 w 6164938"/>
              <a:gd name="connsiteY130" fmla="*/ 5932156 h 6212237"/>
              <a:gd name="connsiteX131" fmla="*/ 3993566 w 6164938"/>
              <a:gd name="connsiteY131" fmla="*/ 5924181 h 6212237"/>
              <a:gd name="connsiteX132" fmla="*/ 2254095 w 6164938"/>
              <a:gd name="connsiteY132" fmla="*/ 5915034 h 6212237"/>
              <a:gd name="connsiteX133" fmla="*/ 2239572 w 6164938"/>
              <a:gd name="connsiteY133" fmla="*/ 5909693 h 6212237"/>
              <a:gd name="connsiteX134" fmla="*/ 2240008 w 6164938"/>
              <a:gd name="connsiteY134" fmla="*/ 5907278 h 6212237"/>
              <a:gd name="connsiteX135" fmla="*/ 2242840 w 6164938"/>
              <a:gd name="connsiteY135" fmla="*/ 5903034 h 6212237"/>
              <a:gd name="connsiteX136" fmla="*/ 2245962 w 6164938"/>
              <a:gd name="connsiteY136" fmla="*/ 5904205 h 6212237"/>
              <a:gd name="connsiteX137" fmla="*/ 2275008 w 6164938"/>
              <a:gd name="connsiteY137" fmla="*/ 5917010 h 6212237"/>
              <a:gd name="connsiteX138" fmla="*/ 2263680 w 6164938"/>
              <a:gd name="connsiteY138" fmla="*/ 5917595 h 6212237"/>
              <a:gd name="connsiteX139" fmla="*/ 2254603 w 6164938"/>
              <a:gd name="connsiteY139" fmla="*/ 5915034 h 6212237"/>
              <a:gd name="connsiteX140" fmla="*/ 4046357 w 6164938"/>
              <a:gd name="connsiteY140" fmla="*/ 5906985 h 6212237"/>
              <a:gd name="connsiteX141" fmla="*/ 4058411 w 6164938"/>
              <a:gd name="connsiteY141" fmla="*/ 5903034 h 6212237"/>
              <a:gd name="connsiteX142" fmla="*/ 4064655 w 6164938"/>
              <a:gd name="connsiteY142" fmla="*/ 5902229 h 6212237"/>
              <a:gd name="connsiteX143" fmla="*/ 4074458 w 6164938"/>
              <a:gd name="connsiteY143" fmla="*/ 5906253 h 6212237"/>
              <a:gd name="connsiteX144" fmla="*/ 4046938 w 6164938"/>
              <a:gd name="connsiteY144" fmla="*/ 5913571 h 6212237"/>
              <a:gd name="connsiteX145" fmla="*/ 4046357 w 6164938"/>
              <a:gd name="connsiteY145" fmla="*/ 5906839 h 6212237"/>
              <a:gd name="connsiteX146" fmla="*/ 1845640 w 6164938"/>
              <a:gd name="connsiteY146" fmla="*/ 5903766 h 6212237"/>
              <a:gd name="connsiteX147" fmla="*/ 1841429 w 6164938"/>
              <a:gd name="connsiteY147" fmla="*/ 5901205 h 6212237"/>
              <a:gd name="connsiteX148" fmla="*/ 1875558 w 6164938"/>
              <a:gd name="connsiteY148" fmla="*/ 5906253 h 6212237"/>
              <a:gd name="connsiteX149" fmla="*/ 1882165 w 6164938"/>
              <a:gd name="connsiteY149" fmla="*/ 5908522 h 6212237"/>
              <a:gd name="connsiteX150" fmla="*/ 1845858 w 6164938"/>
              <a:gd name="connsiteY150" fmla="*/ 5903766 h 6212237"/>
              <a:gd name="connsiteX151" fmla="*/ 1755962 w 6164938"/>
              <a:gd name="connsiteY151" fmla="*/ 5907863 h 6212237"/>
              <a:gd name="connsiteX152" fmla="*/ 1739696 w 6164938"/>
              <a:gd name="connsiteY152" fmla="*/ 5900546 h 6212237"/>
              <a:gd name="connsiteX153" fmla="*/ 1755889 w 6164938"/>
              <a:gd name="connsiteY153" fmla="*/ 5904497 h 6212237"/>
              <a:gd name="connsiteX154" fmla="*/ 1768379 w 6164938"/>
              <a:gd name="connsiteY154" fmla="*/ 5910717 h 6212237"/>
              <a:gd name="connsiteX155" fmla="*/ 1755962 w 6164938"/>
              <a:gd name="connsiteY155" fmla="*/ 5908010 h 6212237"/>
              <a:gd name="connsiteX156" fmla="*/ 2735744 w 6164938"/>
              <a:gd name="connsiteY156" fmla="*/ 5899449 h 6212237"/>
              <a:gd name="connsiteX157" fmla="*/ 2755858 w 6164938"/>
              <a:gd name="connsiteY157" fmla="*/ 5896010 h 6212237"/>
              <a:gd name="connsiteX158" fmla="*/ 2752518 w 6164938"/>
              <a:gd name="connsiteY158" fmla="*/ 5902668 h 6212237"/>
              <a:gd name="connsiteX159" fmla="*/ 2735744 w 6164938"/>
              <a:gd name="connsiteY159" fmla="*/ 5899449 h 6212237"/>
              <a:gd name="connsiteX160" fmla="*/ 1570433 w 6164938"/>
              <a:gd name="connsiteY160" fmla="*/ 5884083 h 6212237"/>
              <a:gd name="connsiteX161" fmla="*/ 1628524 w 6164938"/>
              <a:gd name="connsiteY161" fmla="*/ 5903985 h 6212237"/>
              <a:gd name="connsiteX162" fmla="*/ 1711522 w 6164938"/>
              <a:gd name="connsiteY162" fmla="*/ 5944961 h 6212237"/>
              <a:gd name="connsiteX163" fmla="*/ 1570506 w 6164938"/>
              <a:gd name="connsiteY163" fmla="*/ 5884083 h 6212237"/>
              <a:gd name="connsiteX164" fmla="*/ 4129935 w 6164938"/>
              <a:gd name="connsiteY164" fmla="*/ 5892351 h 6212237"/>
              <a:gd name="connsiteX165" fmla="*/ 4150630 w 6164938"/>
              <a:gd name="connsiteY165" fmla="*/ 5888400 h 6212237"/>
              <a:gd name="connsiteX166" fmla="*/ 4215983 w 6164938"/>
              <a:gd name="connsiteY166" fmla="*/ 5867839 h 6212237"/>
              <a:gd name="connsiteX167" fmla="*/ 4204075 w 6164938"/>
              <a:gd name="connsiteY167" fmla="*/ 5874058 h 6212237"/>
              <a:gd name="connsiteX168" fmla="*/ 4134147 w 6164938"/>
              <a:gd name="connsiteY168" fmla="*/ 5896010 h 6212237"/>
              <a:gd name="connsiteX169" fmla="*/ 4130298 w 6164938"/>
              <a:gd name="connsiteY169" fmla="*/ 5892717 h 6212237"/>
              <a:gd name="connsiteX170" fmla="*/ 1668680 w 6164938"/>
              <a:gd name="connsiteY170" fmla="*/ 5863449 h 6212237"/>
              <a:gd name="connsiteX171" fmla="*/ 1682694 w 6164938"/>
              <a:gd name="connsiteY171" fmla="*/ 5865790 h 6212237"/>
              <a:gd name="connsiteX172" fmla="*/ 1689956 w 6164938"/>
              <a:gd name="connsiteY172" fmla="*/ 5870034 h 6212237"/>
              <a:gd name="connsiteX173" fmla="*/ 1668172 w 6164938"/>
              <a:gd name="connsiteY173" fmla="*/ 5863449 h 6212237"/>
              <a:gd name="connsiteX174" fmla="*/ 2146699 w 6164938"/>
              <a:gd name="connsiteY174" fmla="*/ 5863449 h 6212237"/>
              <a:gd name="connsiteX175" fmla="*/ 2143431 w 6164938"/>
              <a:gd name="connsiteY175" fmla="*/ 5861180 h 6212237"/>
              <a:gd name="connsiteX176" fmla="*/ 2149168 w 6164938"/>
              <a:gd name="connsiteY176" fmla="*/ 5863156 h 6212237"/>
              <a:gd name="connsiteX177" fmla="*/ 2149168 w 6164938"/>
              <a:gd name="connsiteY177" fmla="*/ 5863961 h 6212237"/>
              <a:gd name="connsiteX178" fmla="*/ 2146917 w 6164938"/>
              <a:gd name="connsiteY178" fmla="*/ 5863449 h 6212237"/>
              <a:gd name="connsiteX179" fmla="*/ 4533525 w 6164938"/>
              <a:gd name="connsiteY179" fmla="*/ 5859790 h 6212237"/>
              <a:gd name="connsiteX180" fmla="*/ 4322944 w 6164938"/>
              <a:gd name="connsiteY180" fmla="*/ 5946863 h 6212237"/>
              <a:gd name="connsiteX181" fmla="*/ 4533525 w 6164938"/>
              <a:gd name="connsiteY181" fmla="*/ 5859790 h 6212237"/>
              <a:gd name="connsiteX182" fmla="*/ 3441481 w 6164938"/>
              <a:gd name="connsiteY182" fmla="*/ 5862570 h 6212237"/>
              <a:gd name="connsiteX183" fmla="*/ 3448016 w 6164938"/>
              <a:gd name="connsiteY183" fmla="*/ 5858400 h 6212237"/>
              <a:gd name="connsiteX184" fmla="*/ 3447000 w 6164938"/>
              <a:gd name="connsiteY184" fmla="*/ 5861253 h 6212237"/>
              <a:gd name="connsiteX185" fmla="*/ 3441699 w 6164938"/>
              <a:gd name="connsiteY185" fmla="*/ 5862643 h 6212237"/>
              <a:gd name="connsiteX186" fmla="*/ 3441699 w 6164938"/>
              <a:gd name="connsiteY186" fmla="*/ 5862643 h 6212237"/>
              <a:gd name="connsiteX187" fmla="*/ 3543359 w 6164938"/>
              <a:gd name="connsiteY187" fmla="*/ 5859058 h 6212237"/>
              <a:gd name="connsiteX188" fmla="*/ 3557373 w 6164938"/>
              <a:gd name="connsiteY188" fmla="*/ 5851302 h 6212237"/>
              <a:gd name="connsiteX189" fmla="*/ 3569500 w 6164938"/>
              <a:gd name="connsiteY189" fmla="*/ 5857083 h 6212237"/>
              <a:gd name="connsiteX190" fmla="*/ 3561149 w 6164938"/>
              <a:gd name="connsiteY190" fmla="*/ 5860448 h 6212237"/>
              <a:gd name="connsiteX191" fmla="*/ 3555340 w 6164938"/>
              <a:gd name="connsiteY191" fmla="*/ 5861839 h 6212237"/>
              <a:gd name="connsiteX192" fmla="*/ 3543359 w 6164938"/>
              <a:gd name="connsiteY192" fmla="*/ 5859058 h 6212237"/>
              <a:gd name="connsiteX193" fmla="*/ 3485267 w 6164938"/>
              <a:gd name="connsiteY193" fmla="*/ 5846619 h 6212237"/>
              <a:gd name="connsiteX194" fmla="*/ 3489043 w 6164938"/>
              <a:gd name="connsiteY194" fmla="*/ 5845887 h 6212237"/>
              <a:gd name="connsiteX195" fmla="*/ 3486792 w 6164938"/>
              <a:gd name="connsiteY195" fmla="*/ 5846912 h 6212237"/>
              <a:gd name="connsiteX196" fmla="*/ 3485267 w 6164938"/>
              <a:gd name="connsiteY196" fmla="*/ 5846912 h 6212237"/>
              <a:gd name="connsiteX197" fmla="*/ 1812746 w 6164938"/>
              <a:gd name="connsiteY197" fmla="*/ 5884814 h 6212237"/>
              <a:gd name="connsiteX198" fmla="*/ 1747974 w 6164938"/>
              <a:gd name="connsiteY198" fmla="*/ 5844497 h 6212237"/>
              <a:gd name="connsiteX199" fmla="*/ 1827850 w 6164938"/>
              <a:gd name="connsiteY199" fmla="*/ 5887595 h 6212237"/>
              <a:gd name="connsiteX200" fmla="*/ 1812383 w 6164938"/>
              <a:gd name="connsiteY200" fmla="*/ 5884814 h 6212237"/>
              <a:gd name="connsiteX201" fmla="*/ 3612778 w 6164938"/>
              <a:gd name="connsiteY201" fmla="*/ 5839229 h 6212237"/>
              <a:gd name="connsiteX202" fmla="*/ 3612778 w 6164938"/>
              <a:gd name="connsiteY202" fmla="*/ 5839229 h 6212237"/>
              <a:gd name="connsiteX203" fmla="*/ 3612778 w 6164938"/>
              <a:gd name="connsiteY203" fmla="*/ 5839229 h 6212237"/>
              <a:gd name="connsiteX204" fmla="*/ 3612778 w 6164938"/>
              <a:gd name="connsiteY204" fmla="*/ 5838863 h 6212237"/>
              <a:gd name="connsiteX205" fmla="*/ 4260278 w 6164938"/>
              <a:gd name="connsiteY205" fmla="*/ 5837253 h 6212237"/>
              <a:gd name="connsiteX206" fmla="*/ 4292446 w 6164938"/>
              <a:gd name="connsiteY206" fmla="*/ 5825399 h 6212237"/>
              <a:gd name="connsiteX207" fmla="*/ 4229344 w 6164938"/>
              <a:gd name="connsiteY207" fmla="*/ 5861034 h 6212237"/>
              <a:gd name="connsiteX208" fmla="*/ 4260278 w 6164938"/>
              <a:gd name="connsiteY208" fmla="*/ 5837253 h 6212237"/>
              <a:gd name="connsiteX209" fmla="*/ 3259292 w 6164938"/>
              <a:gd name="connsiteY209" fmla="*/ 5809887 h 6212237"/>
              <a:gd name="connsiteX210" fmla="*/ 3260599 w 6164938"/>
              <a:gd name="connsiteY210" fmla="*/ 5805351 h 6212237"/>
              <a:gd name="connsiteX211" fmla="*/ 3270620 w 6164938"/>
              <a:gd name="connsiteY211" fmla="*/ 5807399 h 6212237"/>
              <a:gd name="connsiteX212" fmla="*/ 3268877 w 6164938"/>
              <a:gd name="connsiteY212" fmla="*/ 5809960 h 6212237"/>
              <a:gd name="connsiteX213" fmla="*/ 3259292 w 6164938"/>
              <a:gd name="connsiteY213" fmla="*/ 5809960 h 6212237"/>
              <a:gd name="connsiteX214" fmla="*/ 3215724 w 6164938"/>
              <a:gd name="connsiteY214" fmla="*/ 5808350 h 6212237"/>
              <a:gd name="connsiteX215" fmla="*/ 3217249 w 6164938"/>
              <a:gd name="connsiteY215" fmla="*/ 5806302 h 6212237"/>
              <a:gd name="connsiteX216" fmla="*/ 3220516 w 6164938"/>
              <a:gd name="connsiteY216" fmla="*/ 5803302 h 6212237"/>
              <a:gd name="connsiteX217" fmla="*/ 3222259 w 6164938"/>
              <a:gd name="connsiteY217" fmla="*/ 5802570 h 6212237"/>
              <a:gd name="connsiteX218" fmla="*/ 3220589 w 6164938"/>
              <a:gd name="connsiteY218" fmla="*/ 5808570 h 6212237"/>
              <a:gd name="connsiteX219" fmla="*/ 3215724 w 6164938"/>
              <a:gd name="connsiteY219" fmla="*/ 5808570 h 6212237"/>
              <a:gd name="connsiteX220" fmla="*/ 2602933 w 6164938"/>
              <a:gd name="connsiteY220" fmla="*/ 5789984 h 6212237"/>
              <a:gd name="connsiteX221" fmla="*/ 2605039 w 6164938"/>
              <a:gd name="connsiteY221" fmla="*/ 5786033 h 6212237"/>
              <a:gd name="connsiteX222" fmla="*/ 2605039 w 6164938"/>
              <a:gd name="connsiteY222" fmla="*/ 5786033 h 6212237"/>
              <a:gd name="connsiteX223" fmla="*/ 2607363 w 6164938"/>
              <a:gd name="connsiteY223" fmla="*/ 5787204 h 6212237"/>
              <a:gd name="connsiteX224" fmla="*/ 2604821 w 6164938"/>
              <a:gd name="connsiteY224" fmla="*/ 5791229 h 6212237"/>
              <a:gd name="connsiteX225" fmla="*/ 2603078 w 6164938"/>
              <a:gd name="connsiteY225" fmla="*/ 5789399 h 6212237"/>
              <a:gd name="connsiteX226" fmla="*/ 3380993 w 6164938"/>
              <a:gd name="connsiteY226" fmla="*/ 5780033 h 6212237"/>
              <a:gd name="connsiteX227" fmla="*/ 3383898 w 6164938"/>
              <a:gd name="connsiteY227" fmla="*/ 5779302 h 6212237"/>
              <a:gd name="connsiteX228" fmla="*/ 3382301 w 6164938"/>
              <a:gd name="connsiteY228" fmla="*/ 5781277 h 6212237"/>
              <a:gd name="connsiteX229" fmla="*/ 3380993 w 6164938"/>
              <a:gd name="connsiteY229" fmla="*/ 5780033 h 6212237"/>
              <a:gd name="connsiteX230" fmla="*/ 3431823 w 6164938"/>
              <a:gd name="connsiteY230" fmla="*/ 5777911 h 6212237"/>
              <a:gd name="connsiteX231" fmla="*/ 3431823 w 6164938"/>
              <a:gd name="connsiteY231" fmla="*/ 5777911 h 6212237"/>
              <a:gd name="connsiteX232" fmla="*/ 3431242 w 6164938"/>
              <a:gd name="connsiteY232" fmla="*/ 5777911 h 6212237"/>
              <a:gd name="connsiteX233" fmla="*/ 3431242 w 6164938"/>
              <a:gd name="connsiteY233" fmla="*/ 5777546 h 6212237"/>
              <a:gd name="connsiteX234" fmla="*/ 2885330 w 6164938"/>
              <a:gd name="connsiteY234" fmla="*/ 5779302 h 6212237"/>
              <a:gd name="connsiteX235" fmla="*/ 2899053 w 6164938"/>
              <a:gd name="connsiteY235" fmla="*/ 5758741 h 6212237"/>
              <a:gd name="connsiteX236" fmla="*/ 2913141 w 6164938"/>
              <a:gd name="connsiteY236" fmla="*/ 5755301 h 6212237"/>
              <a:gd name="connsiteX237" fmla="*/ 2919168 w 6164938"/>
              <a:gd name="connsiteY237" fmla="*/ 5759106 h 6212237"/>
              <a:gd name="connsiteX238" fmla="*/ 2913358 w 6164938"/>
              <a:gd name="connsiteY238" fmla="*/ 5776009 h 6212237"/>
              <a:gd name="connsiteX239" fmla="*/ 2907549 w 6164938"/>
              <a:gd name="connsiteY239" fmla="*/ 5778936 h 6212237"/>
              <a:gd name="connsiteX240" fmla="*/ 2894769 w 6164938"/>
              <a:gd name="connsiteY240" fmla="*/ 5783106 h 6212237"/>
              <a:gd name="connsiteX241" fmla="*/ 2885330 w 6164938"/>
              <a:gd name="connsiteY241" fmla="*/ 5779302 h 6212237"/>
              <a:gd name="connsiteX242" fmla="*/ 3767010 w 6164938"/>
              <a:gd name="connsiteY242" fmla="*/ 5757350 h 6212237"/>
              <a:gd name="connsiteX243" fmla="*/ 3775651 w 6164938"/>
              <a:gd name="connsiteY243" fmla="*/ 5753692 h 6212237"/>
              <a:gd name="connsiteX244" fmla="*/ 3775651 w 6164938"/>
              <a:gd name="connsiteY244" fmla="*/ 5753692 h 6212237"/>
              <a:gd name="connsiteX245" fmla="*/ 3766647 w 6164938"/>
              <a:gd name="connsiteY245" fmla="*/ 5757643 h 6212237"/>
              <a:gd name="connsiteX246" fmla="*/ 3766647 w 6164938"/>
              <a:gd name="connsiteY246" fmla="*/ 5757643 h 6212237"/>
              <a:gd name="connsiteX247" fmla="*/ 1640070 w 6164938"/>
              <a:gd name="connsiteY247" fmla="*/ 5753618 h 6212237"/>
              <a:gd name="connsiteX248" fmla="*/ 1641377 w 6164938"/>
              <a:gd name="connsiteY248" fmla="*/ 5754204 h 6212237"/>
              <a:gd name="connsiteX249" fmla="*/ 1647985 w 6164938"/>
              <a:gd name="connsiteY249" fmla="*/ 5757789 h 6212237"/>
              <a:gd name="connsiteX250" fmla="*/ 1640070 w 6164938"/>
              <a:gd name="connsiteY250" fmla="*/ 5753618 h 6212237"/>
              <a:gd name="connsiteX251" fmla="*/ 2684479 w 6164938"/>
              <a:gd name="connsiteY251" fmla="*/ 5757496 h 6212237"/>
              <a:gd name="connsiteX252" fmla="*/ 2690288 w 6164938"/>
              <a:gd name="connsiteY252" fmla="*/ 5745204 h 6212237"/>
              <a:gd name="connsiteX253" fmla="*/ 2703649 w 6164938"/>
              <a:gd name="connsiteY253" fmla="*/ 5751936 h 6212237"/>
              <a:gd name="connsiteX254" fmla="*/ 2688327 w 6164938"/>
              <a:gd name="connsiteY254" fmla="*/ 5758082 h 6212237"/>
              <a:gd name="connsiteX255" fmla="*/ 2684479 w 6164938"/>
              <a:gd name="connsiteY255" fmla="*/ 5757496 h 6212237"/>
              <a:gd name="connsiteX256" fmla="*/ 2384292 w 6164938"/>
              <a:gd name="connsiteY256" fmla="*/ 5740521 h 6212237"/>
              <a:gd name="connsiteX257" fmla="*/ 2389375 w 6164938"/>
              <a:gd name="connsiteY257" fmla="*/ 5742716 h 6212237"/>
              <a:gd name="connsiteX258" fmla="*/ 2388286 w 6164938"/>
              <a:gd name="connsiteY258" fmla="*/ 5745277 h 6212237"/>
              <a:gd name="connsiteX259" fmla="*/ 2386543 w 6164938"/>
              <a:gd name="connsiteY259" fmla="*/ 5745277 h 6212237"/>
              <a:gd name="connsiteX260" fmla="*/ 2384292 w 6164938"/>
              <a:gd name="connsiteY260" fmla="*/ 5740374 h 6212237"/>
              <a:gd name="connsiteX261" fmla="*/ 3541180 w 6164938"/>
              <a:gd name="connsiteY261" fmla="*/ 5744984 h 6212237"/>
              <a:gd name="connsiteX262" fmla="*/ 3535589 w 6164938"/>
              <a:gd name="connsiteY262" fmla="*/ 5738252 h 6212237"/>
              <a:gd name="connsiteX263" fmla="*/ 3554686 w 6164938"/>
              <a:gd name="connsiteY263" fmla="*/ 5734301 h 6212237"/>
              <a:gd name="connsiteX264" fmla="*/ 3567539 w 6164938"/>
              <a:gd name="connsiteY264" fmla="*/ 5744399 h 6212237"/>
              <a:gd name="connsiteX265" fmla="*/ 3543431 w 6164938"/>
              <a:gd name="connsiteY265" fmla="*/ 5745423 h 6212237"/>
              <a:gd name="connsiteX266" fmla="*/ 3541180 w 6164938"/>
              <a:gd name="connsiteY266" fmla="*/ 5744984 h 6212237"/>
              <a:gd name="connsiteX267" fmla="*/ 3605444 w 6164938"/>
              <a:gd name="connsiteY267" fmla="*/ 5739716 h 6212237"/>
              <a:gd name="connsiteX268" fmla="*/ 3612197 w 6164938"/>
              <a:gd name="connsiteY268" fmla="*/ 5730496 h 6212237"/>
              <a:gd name="connsiteX269" fmla="*/ 3621637 w 6164938"/>
              <a:gd name="connsiteY269" fmla="*/ 5739935 h 6212237"/>
              <a:gd name="connsiteX270" fmla="*/ 3608421 w 6164938"/>
              <a:gd name="connsiteY270" fmla="*/ 5741691 h 6212237"/>
              <a:gd name="connsiteX271" fmla="*/ 3606678 w 6164938"/>
              <a:gd name="connsiteY271" fmla="*/ 5740301 h 6212237"/>
              <a:gd name="connsiteX272" fmla="*/ 4543836 w 6164938"/>
              <a:gd name="connsiteY272" fmla="*/ 5729472 h 6212237"/>
              <a:gd name="connsiteX273" fmla="*/ 4551097 w 6164938"/>
              <a:gd name="connsiteY273" fmla="*/ 5742643 h 6212237"/>
              <a:gd name="connsiteX274" fmla="*/ 4457280 w 6164938"/>
              <a:gd name="connsiteY274" fmla="*/ 5781716 h 6212237"/>
              <a:gd name="connsiteX275" fmla="*/ 4543546 w 6164938"/>
              <a:gd name="connsiteY275" fmla="*/ 5729472 h 6212237"/>
              <a:gd name="connsiteX276" fmla="*/ 3211076 w 6164938"/>
              <a:gd name="connsiteY276" fmla="*/ 5733570 h 6212237"/>
              <a:gd name="connsiteX277" fmla="*/ 3225599 w 6164938"/>
              <a:gd name="connsiteY277" fmla="*/ 5728594 h 6212237"/>
              <a:gd name="connsiteX278" fmla="*/ 3217321 w 6164938"/>
              <a:gd name="connsiteY278" fmla="*/ 5740813 h 6212237"/>
              <a:gd name="connsiteX279" fmla="*/ 3208390 w 6164938"/>
              <a:gd name="connsiteY279" fmla="*/ 5743667 h 6212237"/>
              <a:gd name="connsiteX280" fmla="*/ 3207591 w 6164938"/>
              <a:gd name="connsiteY280" fmla="*/ 5743667 h 6212237"/>
              <a:gd name="connsiteX281" fmla="*/ 3211004 w 6164938"/>
              <a:gd name="connsiteY281" fmla="*/ 5733423 h 6212237"/>
              <a:gd name="connsiteX282" fmla="*/ 2833410 w 6164938"/>
              <a:gd name="connsiteY282" fmla="*/ 5730716 h 6212237"/>
              <a:gd name="connsiteX283" fmla="*/ 2837840 w 6164938"/>
              <a:gd name="connsiteY283" fmla="*/ 5727569 h 6212237"/>
              <a:gd name="connsiteX284" fmla="*/ 2839147 w 6164938"/>
              <a:gd name="connsiteY284" fmla="*/ 5726252 h 6212237"/>
              <a:gd name="connsiteX285" fmla="*/ 2840672 w 6164938"/>
              <a:gd name="connsiteY285" fmla="*/ 5725740 h 6212237"/>
              <a:gd name="connsiteX286" fmla="*/ 2837186 w 6164938"/>
              <a:gd name="connsiteY286" fmla="*/ 5732618 h 6212237"/>
              <a:gd name="connsiteX287" fmla="*/ 2830869 w 6164938"/>
              <a:gd name="connsiteY287" fmla="*/ 5734228 h 6212237"/>
              <a:gd name="connsiteX288" fmla="*/ 2833410 w 6164938"/>
              <a:gd name="connsiteY288" fmla="*/ 5730716 h 6212237"/>
              <a:gd name="connsiteX289" fmla="*/ 2631688 w 6164938"/>
              <a:gd name="connsiteY289" fmla="*/ 5736789 h 6212237"/>
              <a:gd name="connsiteX290" fmla="*/ 2640039 w 6164938"/>
              <a:gd name="connsiteY290" fmla="*/ 5721643 h 6212237"/>
              <a:gd name="connsiteX291" fmla="*/ 2646429 w 6164938"/>
              <a:gd name="connsiteY291" fmla="*/ 5724496 h 6212237"/>
              <a:gd name="connsiteX292" fmla="*/ 2636699 w 6164938"/>
              <a:gd name="connsiteY292" fmla="*/ 5740155 h 6212237"/>
              <a:gd name="connsiteX293" fmla="*/ 2631688 w 6164938"/>
              <a:gd name="connsiteY293" fmla="*/ 5736789 h 6212237"/>
              <a:gd name="connsiteX294" fmla="*/ 3645599 w 6164938"/>
              <a:gd name="connsiteY294" fmla="*/ 5726765 h 6212237"/>
              <a:gd name="connsiteX295" fmla="*/ 3652062 w 6164938"/>
              <a:gd name="connsiteY295" fmla="*/ 5721423 h 6212237"/>
              <a:gd name="connsiteX296" fmla="*/ 3658379 w 6164938"/>
              <a:gd name="connsiteY296" fmla="*/ 5721423 h 6212237"/>
              <a:gd name="connsiteX297" fmla="*/ 3660195 w 6164938"/>
              <a:gd name="connsiteY297" fmla="*/ 5722740 h 6212237"/>
              <a:gd name="connsiteX298" fmla="*/ 3660703 w 6164938"/>
              <a:gd name="connsiteY298" fmla="*/ 5729326 h 6212237"/>
              <a:gd name="connsiteX299" fmla="*/ 3657290 w 6164938"/>
              <a:gd name="connsiteY299" fmla="*/ 5735472 h 6212237"/>
              <a:gd name="connsiteX300" fmla="*/ 3653732 w 6164938"/>
              <a:gd name="connsiteY300" fmla="*/ 5735984 h 6212237"/>
              <a:gd name="connsiteX301" fmla="*/ 3645599 w 6164938"/>
              <a:gd name="connsiteY301" fmla="*/ 5727130 h 6212237"/>
              <a:gd name="connsiteX302" fmla="*/ 2444126 w 6164938"/>
              <a:gd name="connsiteY302" fmla="*/ 5716594 h 6212237"/>
              <a:gd name="connsiteX303" fmla="*/ 2446305 w 6164938"/>
              <a:gd name="connsiteY303" fmla="*/ 5711837 h 6212237"/>
              <a:gd name="connsiteX304" fmla="*/ 2461481 w 6164938"/>
              <a:gd name="connsiteY304" fmla="*/ 5716594 h 6212237"/>
              <a:gd name="connsiteX305" fmla="*/ 2465184 w 6164938"/>
              <a:gd name="connsiteY305" fmla="*/ 5718423 h 6212237"/>
              <a:gd name="connsiteX306" fmla="*/ 2461844 w 6164938"/>
              <a:gd name="connsiteY306" fmla="*/ 5724277 h 6212237"/>
              <a:gd name="connsiteX307" fmla="*/ 2444126 w 6164938"/>
              <a:gd name="connsiteY307" fmla="*/ 5716960 h 6212237"/>
              <a:gd name="connsiteX308" fmla="*/ 2737923 w 6164938"/>
              <a:gd name="connsiteY308" fmla="*/ 5710155 h 6212237"/>
              <a:gd name="connsiteX309" fmla="*/ 2745620 w 6164938"/>
              <a:gd name="connsiteY309" fmla="*/ 5710155 h 6212237"/>
              <a:gd name="connsiteX310" fmla="*/ 2743732 w 6164938"/>
              <a:gd name="connsiteY310" fmla="*/ 5713301 h 6212237"/>
              <a:gd name="connsiteX311" fmla="*/ 2737923 w 6164938"/>
              <a:gd name="connsiteY311" fmla="*/ 5710228 h 6212237"/>
              <a:gd name="connsiteX312" fmla="*/ 2794054 w 6164938"/>
              <a:gd name="connsiteY312" fmla="*/ 5711252 h 6212237"/>
              <a:gd name="connsiteX313" fmla="*/ 2794852 w 6164938"/>
              <a:gd name="connsiteY313" fmla="*/ 5709716 h 6212237"/>
              <a:gd name="connsiteX314" fmla="*/ 2803058 w 6164938"/>
              <a:gd name="connsiteY314" fmla="*/ 5709716 h 6212237"/>
              <a:gd name="connsiteX315" fmla="*/ 2798701 w 6164938"/>
              <a:gd name="connsiteY315" fmla="*/ 5716008 h 6212237"/>
              <a:gd name="connsiteX316" fmla="*/ 2794054 w 6164938"/>
              <a:gd name="connsiteY316" fmla="*/ 5711398 h 6212237"/>
              <a:gd name="connsiteX317" fmla="*/ 4431502 w 6164938"/>
              <a:gd name="connsiteY317" fmla="*/ 5854156 h 6212237"/>
              <a:gd name="connsiteX318" fmla="*/ 4446025 w 6164938"/>
              <a:gd name="connsiteY318" fmla="*/ 5847936 h 6212237"/>
              <a:gd name="connsiteX319" fmla="*/ 4528587 w 6164938"/>
              <a:gd name="connsiteY319" fmla="*/ 5819473 h 6212237"/>
              <a:gd name="connsiteX320" fmla="*/ 4531680 w 6164938"/>
              <a:gd name="connsiteY320" fmla="*/ 5812141 h 6212237"/>
              <a:gd name="connsiteX321" fmla="*/ 4531201 w 6164938"/>
              <a:gd name="connsiteY321" fmla="*/ 5811204 h 6212237"/>
              <a:gd name="connsiteX322" fmla="*/ 4756305 w 6164938"/>
              <a:gd name="connsiteY322" fmla="*/ 5704228 h 6212237"/>
              <a:gd name="connsiteX323" fmla="*/ 4731907 w 6164938"/>
              <a:gd name="connsiteY323" fmla="*/ 5719594 h 6212237"/>
              <a:gd name="connsiteX324" fmla="*/ 4504915 w 6164938"/>
              <a:gd name="connsiteY324" fmla="*/ 5841643 h 6212237"/>
              <a:gd name="connsiteX325" fmla="*/ 4376824 w 6164938"/>
              <a:gd name="connsiteY325" fmla="*/ 5889204 h 6212237"/>
              <a:gd name="connsiteX326" fmla="*/ 4431284 w 6164938"/>
              <a:gd name="connsiteY326" fmla="*/ 5853204 h 6212237"/>
              <a:gd name="connsiteX327" fmla="*/ 2041844 w 6164938"/>
              <a:gd name="connsiteY327" fmla="*/ 5716667 h 6212237"/>
              <a:gd name="connsiteX328" fmla="*/ 2050485 w 6164938"/>
              <a:gd name="connsiteY328" fmla="*/ 5702033 h 6212237"/>
              <a:gd name="connsiteX329" fmla="*/ 2054878 w 6164938"/>
              <a:gd name="connsiteY329" fmla="*/ 5700284 h 6212237"/>
              <a:gd name="connsiteX330" fmla="*/ 2055931 w 6164938"/>
              <a:gd name="connsiteY330" fmla="*/ 5701008 h 6212237"/>
              <a:gd name="connsiteX331" fmla="*/ 2049033 w 6164938"/>
              <a:gd name="connsiteY331" fmla="*/ 5719081 h 6212237"/>
              <a:gd name="connsiteX332" fmla="*/ 2041771 w 6164938"/>
              <a:gd name="connsiteY332" fmla="*/ 5716447 h 6212237"/>
              <a:gd name="connsiteX333" fmla="*/ 1453597 w 6164938"/>
              <a:gd name="connsiteY333" fmla="*/ 5767667 h 6212237"/>
              <a:gd name="connsiteX334" fmla="*/ 1414603 w 6164938"/>
              <a:gd name="connsiteY334" fmla="*/ 5749448 h 6212237"/>
              <a:gd name="connsiteX335" fmla="*/ 1353680 w 6164938"/>
              <a:gd name="connsiteY335" fmla="*/ 5694349 h 6212237"/>
              <a:gd name="connsiteX336" fmla="*/ 1484385 w 6164938"/>
              <a:gd name="connsiteY336" fmla="*/ 5782155 h 6212237"/>
              <a:gd name="connsiteX337" fmla="*/ 1453669 w 6164938"/>
              <a:gd name="connsiteY337" fmla="*/ 5767521 h 6212237"/>
              <a:gd name="connsiteX338" fmla="*/ 3433203 w 6164938"/>
              <a:gd name="connsiteY338" fmla="*/ 5662081 h 6212237"/>
              <a:gd name="connsiteX339" fmla="*/ 3435164 w 6164938"/>
              <a:gd name="connsiteY339" fmla="*/ 5664276 h 6212237"/>
              <a:gd name="connsiteX340" fmla="*/ 3430952 w 6164938"/>
              <a:gd name="connsiteY340" fmla="*/ 5664276 h 6212237"/>
              <a:gd name="connsiteX341" fmla="*/ 3433203 w 6164938"/>
              <a:gd name="connsiteY341" fmla="*/ 5662008 h 6212237"/>
              <a:gd name="connsiteX342" fmla="*/ 4042798 w 6164938"/>
              <a:gd name="connsiteY342" fmla="*/ 5661642 h 6212237"/>
              <a:gd name="connsiteX343" fmla="*/ 4046357 w 6164938"/>
              <a:gd name="connsiteY343" fmla="*/ 5661642 h 6212237"/>
              <a:gd name="connsiteX344" fmla="*/ 4043888 w 6164938"/>
              <a:gd name="connsiteY344" fmla="*/ 5662667 h 6212237"/>
              <a:gd name="connsiteX345" fmla="*/ 4042798 w 6164938"/>
              <a:gd name="connsiteY345" fmla="*/ 5661642 h 6212237"/>
              <a:gd name="connsiteX346" fmla="*/ 1914479 w 6164938"/>
              <a:gd name="connsiteY346" fmla="*/ 5639691 h 6212237"/>
              <a:gd name="connsiteX347" fmla="*/ 1920433 w 6164938"/>
              <a:gd name="connsiteY347" fmla="*/ 5632374 h 6212237"/>
              <a:gd name="connsiteX348" fmla="*/ 1917674 w 6164938"/>
              <a:gd name="connsiteY348" fmla="*/ 5642545 h 6212237"/>
              <a:gd name="connsiteX349" fmla="*/ 1914479 w 6164938"/>
              <a:gd name="connsiteY349" fmla="*/ 5639983 h 6212237"/>
              <a:gd name="connsiteX350" fmla="*/ 3635433 w 6164938"/>
              <a:gd name="connsiteY350" fmla="*/ 5625935 h 6212237"/>
              <a:gd name="connsiteX351" fmla="*/ 3641968 w 6164938"/>
              <a:gd name="connsiteY351" fmla="*/ 5622861 h 6212237"/>
              <a:gd name="connsiteX352" fmla="*/ 3651408 w 6164938"/>
              <a:gd name="connsiteY352" fmla="*/ 5631569 h 6212237"/>
              <a:gd name="connsiteX353" fmla="*/ 3639863 w 6164938"/>
              <a:gd name="connsiteY353" fmla="*/ 5635520 h 6212237"/>
              <a:gd name="connsiteX354" fmla="*/ 3635433 w 6164938"/>
              <a:gd name="connsiteY354" fmla="*/ 5625935 h 6212237"/>
              <a:gd name="connsiteX355" fmla="*/ 1590474 w 6164938"/>
              <a:gd name="connsiteY355" fmla="*/ 5830814 h 6212237"/>
              <a:gd name="connsiteX356" fmla="*/ 1374956 w 6164938"/>
              <a:gd name="connsiteY356" fmla="*/ 5693618 h 6212237"/>
              <a:gd name="connsiteX357" fmla="*/ 1321584 w 6164938"/>
              <a:gd name="connsiteY357" fmla="*/ 5654325 h 6212237"/>
              <a:gd name="connsiteX358" fmla="*/ 1298711 w 6164938"/>
              <a:gd name="connsiteY358" fmla="*/ 5613934 h 6212237"/>
              <a:gd name="connsiteX359" fmla="*/ 1652850 w 6164938"/>
              <a:gd name="connsiteY359" fmla="*/ 5848960 h 6212237"/>
              <a:gd name="connsiteX360" fmla="*/ 1590474 w 6164938"/>
              <a:gd name="connsiteY360" fmla="*/ 5830814 h 6212237"/>
              <a:gd name="connsiteX361" fmla="*/ 1563970 w 6164938"/>
              <a:gd name="connsiteY361" fmla="*/ 5588471 h 6212237"/>
              <a:gd name="connsiteX362" fmla="*/ 1565568 w 6164938"/>
              <a:gd name="connsiteY362" fmla="*/ 5589056 h 6212237"/>
              <a:gd name="connsiteX363" fmla="*/ 1569126 w 6164938"/>
              <a:gd name="connsiteY363" fmla="*/ 5591837 h 6212237"/>
              <a:gd name="connsiteX364" fmla="*/ 1563970 w 6164938"/>
              <a:gd name="connsiteY364" fmla="*/ 5588471 h 6212237"/>
              <a:gd name="connsiteX365" fmla="*/ 4221647 w 6164938"/>
              <a:gd name="connsiteY365" fmla="*/ 5572227 h 6212237"/>
              <a:gd name="connsiteX366" fmla="*/ 4237550 w 6164938"/>
              <a:gd name="connsiteY366" fmla="*/ 5567324 h 6212237"/>
              <a:gd name="connsiteX367" fmla="*/ 4242778 w 6164938"/>
              <a:gd name="connsiteY367" fmla="*/ 5571861 h 6212237"/>
              <a:gd name="connsiteX368" fmla="*/ 4228618 w 6164938"/>
              <a:gd name="connsiteY368" fmla="*/ 5581154 h 6212237"/>
              <a:gd name="connsiteX369" fmla="*/ 4221357 w 6164938"/>
              <a:gd name="connsiteY369" fmla="*/ 5572666 h 6212237"/>
              <a:gd name="connsiteX370" fmla="*/ 1218109 w 6164938"/>
              <a:gd name="connsiteY370" fmla="*/ 5566520 h 6212237"/>
              <a:gd name="connsiteX371" fmla="*/ 1215132 w 6164938"/>
              <a:gd name="connsiteY371" fmla="*/ 5563666 h 6212237"/>
              <a:gd name="connsiteX372" fmla="*/ 1259935 w 6164938"/>
              <a:gd name="connsiteY372" fmla="*/ 5594837 h 6212237"/>
              <a:gd name="connsiteX373" fmla="*/ 1266390 w 6164938"/>
              <a:gd name="connsiteY373" fmla="*/ 5593608 h 6212237"/>
              <a:gd name="connsiteX374" fmla="*/ 1267196 w 6164938"/>
              <a:gd name="connsiteY374" fmla="*/ 5590739 h 6212237"/>
              <a:gd name="connsiteX375" fmla="*/ 1276854 w 6164938"/>
              <a:gd name="connsiteY375" fmla="*/ 5618471 h 6212237"/>
              <a:gd name="connsiteX376" fmla="*/ 1218109 w 6164938"/>
              <a:gd name="connsiteY376" fmla="*/ 5566520 h 6212237"/>
              <a:gd name="connsiteX377" fmla="*/ 1836782 w 6164938"/>
              <a:gd name="connsiteY377" fmla="*/ 5561690 h 6212237"/>
              <a:gd name="connsiteX378" fmla="*/ 1838452 w 6164938"/>
              <a:gd name="connsiteY378" fmla="*/ 5558544 h 6212237"/>
              <a:gd name="connsiteX379" fmla="*/ 1845713 w 6164938"/>
              <a:gd name="connsiteY379" fmla="*/ 5563446 h 6212237"/>
              <a:gd name="connsiteX380" fmla="*/ 1836636 w 6164938"/>
              <a:gd name="connsiteY380" fmla="*/ 5561690 h 6212237"/>
              <a:gd name="connsiteX381" fmla="*/ 4570340 w 6164938"/>
              <a:gd name="connsiteY381" fmla="*/ 5597252 h 6212237"/>
              <a:gd name="connsiteX382" fmla="*/ 4622114 w 6164938"/>
              <a:gd name="connsiteY382" fmla="*/ 5567983 h 6212237"/>
              <a:gd name="connsiteX383" fmla="*/ 4651160 w 6164938"/>
              <a:gd name="connsiteY383" fmla="*/ 5556422 h 6212237"/>
              <a:gd name="connsiteX384" fmla="*/ 4643898 w 6164938"/>
              <a:gd name="connsiteY384" fmla="*/ 5563739 h 6212237"/>
              <a:gd name="connsiteX385" fmla="*/ 4567436 w 6164938"/>
              <a:gd name="connsiteY385" fmla="*/ 5599520 h 6212237"/>
              <a:gd name="connsiteX386" fmla="*/ 4570268 w 6164938"/>
              <a:gd name="connsiteY386" fmla="*/ 5597032 h 6212237"/>
              <a:gd name="connsiteX387" fmla="*/ 4057321 w 6164938"/>
              <a:gd name="connsiteY387" fmla="*/ 5551885 h 6212237"/>
              <a:gd name="connsiteX388" fmla="*/ 4057830 w 6164938"/>
              <a:gd name="connsiteY388" fmla="*/ 5551885 h 6212237"/>
              <a:gd name="connsiteX389" fmla="*/ 4057830 w 6164938"/>
              <a:gd name="connsiteY389" fmla="*/ 5552398 h 6212237"/>
              <a:gd name="connsiteX390" fmla="*/ 4057249 w 6164938"/>
              <a:gd name="connsiteY390" fmla="*/ 5552398 h 6212237"/>
              <a:gd name="connsiteX391" fmla="*/ 2894116 w 6164938"/>
              <a:gd name="connsiteY391" fmla="*/ 5555690 h 6212237"/>
              <a:gd name="connsiteX392" fmla="*/ 2892518 w 6164938"/>
              <a:gd name="connsiteY392" fmla="*/ 5554373 h 6212237"/>
              <a:gd name="connsiteX393" fmla="*/ 2902757 w 6164938"/>
              <a:gd name="connsiteY393" fmla="*/ 5544568 h 6212237"/>
              <a:gd name="connsiteX394" fmla="*/ 2907840 w 6164938"/>
              <a:gd name="connsiteY394" fmla="*/ 5551007 h 6212237"/>
              <a:gd name="connsiteX395" fmla="*/ 2902975 w 6164938"/>
              <a:gd name="connsiteY395" fmla="*/ 5558324 h 6212237"/>
              <a:gd name="connsiteX396" fmla="*/ 2894551 w 6164938"/>
              <a:gd name="connsiteY396" fmla="*/ 5555251 h 6212237"/>
              <a:gd name="connsiteX397" fmla="*/ 3922550 w 6164938"/>
              <a:gd name="connsiteY397" fmla="*/ 5539227 h 6212237"/>
              <a:gd name="connsiteX398" fmla="*/ 3922550 w 6164938"/>
              <a:gd name="connsiteY398" fmla="*/ 5539227 h 6212237"/>
              <a:gd name="connsiteX399" fmla="*/ 3929811 w 6164938"/>
              <a:gd name="connsiteY399" fmla="*/ 5545519 h 6212237"/>
              <a:gd name="connsiteX400" fmla="*/ 3927705 w 6164938"/>
              <a:gd name="connsiteY400" fmla="*/ 5546032 h 6212237"/>
              <a:gd name="connsiteX401" fmla="*/ 3922913 w 6164938"/>
              <a:gd name="connsiteY401" fmla="*/ 5539227 h 6212237"/>
              <a:gd name="connsiteX402" fmla="*/ 2815620 w 6164938"/>
              <a:gd name="connsiteY402" fmla="*/ 5529934 h 6212237"/>
              <a:gd name="connsiteX403" fmla="*/ 2819468 w 6164938"/>
              <a:gd name="connsiteY403" fmla="*/ 5524958 h 6212237"/>
              <a:gd name="connsiteX404" fmla="*/ 2826222 w 6164938"/>
              <a:gd name="connsiteY404" fmla="*/ 5530885 h 6212237"/>
              <a:gd name="connsiteX405" fmla="*/ 2824334 w 6164938"/>
              <a:gd name="connsiteY405" fmla="*/ 5532495 h 6212237"/>
              <a:gd name="connsiteX406" fmla="*/ 2815620 w 6164938"/>
              <a:gd name="connsiteY406" fmla="*/ 5529934 h 6212237"/>
              <a:gd name="connsiteX407" fmla="*/ 3059749 w 6164938"/>
              <a:gd name="connsiteY407" fmla="*/ 5511421 h 6212237"/>
              <a:gd name="connsiteX408" fmla="*/ 3073255 w 6164938"/>
              <a:gd name="connsiteY408" fmla="*/ 5516251 h 6212237"/>
              <a:gd name="connsiteX409" fmla="*/ 3056191 w 6164938"/>
              <a:gd name="connsiteY409" fmla="*/ 5521153 h 6212237"/>
              <a:gd name="connsiteX410" fmla="*/ 3055464 w 6164938"/>
              <a:gd name="connsiteY410" fmla="*/ 5521153 h 6212237"/>
              <a:gd name="connsiteX411" fmla="*/ 3059749 w 6164938"/>
              <a:gd name="connsiteY411" fmla="*/ 5511202 h 6212237"/>
              <a:gd name="connsiteX412" fmla="*/ 2764790 w 6164938"/>
              <a:gd name="connsiteY412" fmla="*/ 5509739 h 6212237"/>
              <a:gd name="connsiteX413" fmla="*/ 2771616 w 6164938"/>
              <a:gd name="connsiteY413" fmla="*/ 5508714 h 6212237"/>
              <a:gd name="connsiteX414" fmla="*/ 2769002 w 6164938"/>
              <a:gd name="connsiteY414" fmla="*/ 5513324 h 6212237"/>
              <a:gd name="connsiteX415" fmla="*/ 2764790 w 6164938"/>
              <a:gd name="connsiteY415" fmla="*/ 5509739 h 6212237"/>
              <a:gd name="connsiteX416" fmla="*/ 1747829 w 6164938"/>
              <a:gd name="connsiteY416" fmla="*/ 5504617 h 6212237"/>
              <a:gd name="connsiteX417" fmla="*/ 1758721 w 6164938"/>
              <a:gd name="connsiteY417" fmla="*/ 5515665 h 6212237"/>
              <a:gd name="connsiteX418" fmla="*/ 1758213 w 6164938"/>
              <a:gd name="connsiteY418" fmla="*/ 5516909 h 6212237"/>
              <a:gd name="connsiteX419" fmla="*/ 1747829 w 6164938"/>
              <a:gd name="connsiteY419" fmla="*/ 5504617 h 6212237"/>
              <a:gd name="connsiteX420" fmla="*/ 3246585 w 6164938"/>
              <a:gd name="connsiteY420" fmla="*/ 5509812 h 6212237"/>
              <a:gd name="connsiteX421" fmla="*/ 3252612 w 6164938"/>
              <a:gd name="connsiteY421" fmla="*/ 5504324 h 6212237"/>
              <a:gd name="connsiteX422" fmla="*/ 3260309 w 6164938"/>
              <a:gd name="connsiteY422" fmla="*/ 5501982 h 6212237"/>
              <a:gd name="connsiteX423" fmla="*/ 3253773 w 6164938"/>
              <a:gd name="connsiteY423" fmla="*/ 5517202 h 6212237"/>
              <a:gd name="connsiteX424" fmla="*/ 3246512 w 6164938"/>
              <a:gd name="connsiteY424" fmla="*/ 5509885 h 6212237"/>
              <a:gd name="connsiteX425" fmla="*/ 1629396 w 6164938"/>
              <a:gd name="connsiteY425" fmla="*/ 5500665 h 6212237"/>
              <a:gd name="connsiteX426" fmla="*/ 1632518 w 6164938"/>
              <a:gd name="connsiteY426" fmla="*/ 5498177 h 6212237"/>
              <a:gd name="connsiteX427" fmla="*/ 1645371 w 6164938"/>
              <a:gd name="connsiteY427" fmla="*/ 5509153 h 6212237"/>
              <a:gd name="connsiteX428" fmla="*/ 1644572 w 6164938"/>
              <a:gd name="connsiteY428" fmla="*/ 5510982 h 6212237"/>
              <a:gd name="connsiteX429" fmla="*/ 1629396 w 6164938"/>
              <a:gd name="connsiteY429" fmla="*/ 5500665 h 6212237"/>
              <a:gd name="connsiteX430" fmla="*/ 1145931 w 6164938"/>
              <a:gd name="connsiteY430" fmla="*/ 5490788 h 6212237"/>
              <a:gd name="connsiteX431" fmla="*/ 1131408 w 6164938"/>
              <a:gd name="connsiteY431" fmla="*/ 5473519 h 6212237"/>
              <a:gd name="connsiteX432" fmla="*/ 1176647 w 6164938"/>
              <a:gd name="connsiteY432" fmla="*/ 5513836 h 6212237"/>
              <a:gd name="connsiteX433" fmla="*/ 1179116 w 6164938"/>
              <a:gd name="connsiteY433" fmla="*/ 5515958 h 6212237"/>
              <a:gd name="connsiteX434" fmla="*/ 1146076 w 6164938"/>
              <a:gd name="connsiteY434" fmla="*/ 5490788 h 6212237"/>
              <a:gd name="connsiteX435" fmla="*/ 2079821 w 6164938"/>
              <a:gd name="connsiteY435" fmla="*/ 5468324 h 6212237"/>
              <a:gd name="connsiteX436" fmla="*/ 2085049 w 6164938"/>
              <a:gd name="connsiteY436" fmla="*/ 5459104 h 6212237"/>
              <a:gd name="connsiteX437" fmla="*/ 2081782 w 6164938"/>
              <a:gd name="connsiteY437" fmla="*/ 5469275 h 6212237"/>
              <a:gd name="connsiteX438" fmla="*/ 2079821 w 6164938"/>
              <a:gd name="connsiteY438" fmla="*/ 5468324 h 6212237"/>
              <a:gd name="connsiteX439" fmla="*/ 4334780 w 6164938"/>
              <a:gd name="connsiteY439" fmla="*/ 5452519 h 6212237"/>
              <a:gd name="connsiteX440" fmla="*/ 4343276 w 6164938"/>
              <a:gd name="connsiteY440" fmla="*/ 5448568 h 6212237"/>
              <a:gd name="connsiteX441" fmla="*/ 4344438 w 6164938"/>
              <a:gd name="connsiteY441" fmla="*/ 5449958 h 6212237"/>
              <a:gd name="connsiteX442" fmla="*/ 4334272 w 6164938"/>
              <a:gd name="connsiteY442" fmla="*/ 5455519 h 6212237"/>
              <a:gd name="connsiteX443" fmla="*/ 4334780 w 6164938"/>
              <a:gd name="connsiteY443" fmla="*/ 5452519 h 6212237"/>
              <a:gd name="connsiteX444" fmla="*/ 2375215 w 6164938"/>
              <a:gd name="connsiteY444" fmla="*/ 5446665 h 6212237"/>
              <a:gd name="connsiteX445" fmla="*/ 2375215 w 6164938"/>
              <a:gd name="connsiteY445" fmla="*/ 5446665 h 6212237"/>
              <a:gd name="connsiteX446" fmla="*/ 2374852 w 6164938"/>
              <a:gd name="connsiteY446" fmla="*/ 5447616 h 6212237"/>
              <a:gd name="connsiteX447" fmla="*/ 2374852 w 6164938"/>
              <a:gd name="connsiteY447" fmla="*/ 5446812 h 6212237"/>
              <a:gd name="connsiteX448" fmla="*/ 3268587 w 6164938"/>
              <a:gd name="connsiteY448" fmla="*/ 5440299 h 6212237"/>
              <a:gd name="connsiteX449" fmla="*/ 3275848 w 6164938"/>
              <a:gd name="connsiteY449" fmla="*/ 5441104 h 6212237"/>
              <a:gd name="connsiteX450" fmla="*/ 3272580 w 6164938"/>
              <a:gd name="connsiteY450" fmla="*/ 5444177 h 6212237"/>
              <a:gd name="connsiteX451" fmla="*/ 3268877 w 6164938"/>
              <a:gd name="connsiteY451" fmla="*/ 5440299 h 6212237"/>
              <a:gd name="connsiteX452" fmla="*/ 2053172 w 6164938"/>
              <a:gd name="connsiteY452" fmla="*/ 5455372 h 6212237"/>
              <a:gd name="connsiteX453" fmla="*/ 2062248 w 6164938"/>
              <a:gd name="connsiteY453" fmla="*/ 5439129 h 6212237"/>
              <a:gd name="connsiteX454" fmla="*/ 2066533 w 6164938"/>
              <a:gd name="connsiteY454" fmla="*/ 5442787 h 6212237"/>
              <a:gd name="connsiteX455" fmla="*/ 2059271 w 6164938"/>
              <a:gd name="connsiteY455" fmla="*/ 5458299 h 6212237"/>
              <a:gd name="connsiteX456" fmla="*/ 2053317 w 6164938"/>
              <a:gd name="connsiteY456" fmla="*/ 5455372 h 6212237"/>
              <a:gd name="connsiteX457" fmla="*/ 2512529 w 6164938"/>
              <a:gd name="connsiteY457" fmla="*/ 5446592 h 6212237"/>
              <a:gd name="connsiteX458" fmla="*/ 2520952 w 6164938"/>
              <a:gd name="connsiteY458" fmla="*/ 5436421 h 6212237"/>
              <a:gd name="connsiteX459" fmla="*/ 2522259 w 6164938"/>
              <a:gd name="connsiteY459" fmla="*/ 5437006 h 6212237"/>
              <a:gd name="connsiteX460" fmla="*/ 2514998 w 6164938"/>
              <a:gd name="connsiteY460" fmla="*/ 5448348 h 6212237"/>
              <a:gd name="connsiteX461" fmla="*/ 2512746 w 6164938"/>
              <a:gd name="connsiteY461" fmla="*/ 5446592 h 6212237"/>
              <a:gd name="connsiteX462" fmla="*/ 1926533 w 6164938"/>
              <a:gd name="connsiteY462" fmla="*/ 5437811 h 6212237"/>
              <a:gd name="connsiteX463" fmla="*/ 1932414 w 6164938"/>
              <a:gd name="connsiteY463" fmla="*/ 5435250 h 6212237"/>
              <a:gd name="connsiteX464" fmla="*/ 1930163 w 6164938"/>
              <a:gd name="connsiteY464" fmla="*/ 5438690 h 6212237"/>
              <a:gd name="connsiteX465" fmla="*/ 1926533 w 6164938"/>
              <a:gd name="connsiteY465" fmla="*/ 5437811 h 6212237"/>
              <a:gd name="connsiteX466" fmla="*/ 1076947 w 6164938"/>
              <a:gd name="connsiteY466" fmla="*/ 5473373 h 6212237"/>
              <a:gd name="connsiteX467" fmla="*/ 1045651 w 6164938"/>
              <a:gd name="connsiteY467" fmla="*/ 5434738 h 6212237"/>
              <a:gd name="connsiteX468" fmla="*/ 1142155 w 6164938"/>
              <a:gd name="connsiteY468" fmla="*/ 5508787 h 6212237"/>
              <a:gd name="connsiteX469" fmla="*/ 1290723 w 6164938"/>
              <a:gd name="connsiteY469" fmla="*/ 5647008 h 6212237"/>
              <a:gd name="connsiteX470" fmla="*/ 1303794 w 6164938"/>
              <a:gd name="connsiteY470" fmla="*/ 5667496 h 6212237"/>
              <a:gd name="connsiteX471" fmla="*/ 1197051 w 6164938"/>
              <a:gd name="connsiteY471" fmla="*/ 5571056 h 6212237"/>
              <a:gd name="connsiteX472" fmla="*/ 1188120 w 6164938"/>
              <a:gd name="connsiteY472" fmla="*/ 5566666 h 6212237"/>
              <a:gd name="connsiteX473" fmla="*/ 1109188 w 6164938"/>
              <a:gd name="connsiteY473" fmla="*/ 5492178 h 6212237"/>
              <a:gd name="connsiteX474" fmla="*/ 1091688 w 6164938"/>
              <a:gd name="connsiteY474" fmla="*/ 5490568 h 6212237"/>
              <a:gd name="connsiteX475" fmla="*/ 1077165 w 6164938"/>
              <a:gd name="connsiteY475" fmla="*/ 5473373 h 6212237"/>
              <a:gd name="connsiteX476" fmla="*/ 5022435 w 6164938"/>
              <a:gd name="connsiteY476" fmla="*/ 5428299 h 6212237"/>
              <a:gd name="connsiteX477" fmla="*/ 5022871 w 6164938"/>
              <a:gd name="connsiteY477" fmla="*/ 5430494 h 6212237"/>
              <a:gd name="connsiteX478" fmla="*/ 5013794 w 6164938"/>
              <a:gd name="connsiteY478" fmla="*/ 5435689 h 6212237"/>
              <a:gd name="connsiteX479" fmla="*/ 5022435 w 6164938"/>
              <a:gd name="connsiteY479" fmla="*/ 5428372 h 6212237"/>
              <a:gd name="connsiteX480" fmla="*/ 2624209 w 6164938"/>
              <a:gd name="connsiteY480" fmla="*/ 5417982 h 6212237"/>
              <a:gd name="connsiteX481" fmla="*/ 2626025 w 6164938"/>
              <a:gd name="connsiteY481" fmla="*/ 5418714 h 6212237"/>
              <a:gd name="connsiteX482" fmla="*/ 2621958 w 6164938"/>
              <a:gd name="connsiteY482" fmla="*/ 5421933 h 6212237"/>
              <a:gd name="connsiteX483" fmla="*/ 2624209 w 6164938"/>
              <a:gd name="connsiteY483" fmla="*/ 5417982 h 6212237"/>
              <a:gd name="connsiteX484" fmla="*/ 5111533 w 6164938"/>
              <a:gd name="connsiteY484" fmla="*/ 5411835 h 6212237"/>
              <a:gd name="connsiteX485" fmla="*/ 4959044 w 6164938"/>
              <a:gd name="connsiteY485" fmla="*/ 5519690 h 6212237"/>
              <a:gd name="connsiteX486" fmla="*/ 4923390 w 6164938"/>
              <a:gd name="connsiteY486" fmla="*/ 5538202 h 6212237"/>
              <a:gd name="connsiteX487" fmla="*/ 5111823 w 6164938"/>
              <a:gd name="connsiteY487" fmla="*/ 5411835 h 6212237"/>
              <a:gd name="connsiteX488" fmla="*/ 1323254 w 6164938"/>
              <a:gd name="connsiteY488" fmla="*/ 5409933 h 6212237"/>
              <a:gd name="connsiteX489" fmla="*/ 1346564 w 6164938"/>
              <a:gd name="connsiteY489" fmla="*/ 5435909 h 6212237"/>
              <a:gd name="connsiteX490" fmla="*/ 1316429 w 6164938"/>
              <a:gd name="connsiteY490" fmla="*/ 5423250 h 6212237"/>
              <a:gd name="connsiteX491" fmla="*/ 1313742 w 6164938"/>
              <a:gd name="connsiteY491" fmla="*/ 5416519 h 6212237"/>
              <a:gd name="connsiteX492" fmla="*/ 1311999 w 6164938"/>
              <a:gd name="connsiteY492" fmla="*/ 5415275 h 6212237"/>
              <a:gd name="connsiteX493" fmla="*/ 1313669 w 6164938"/>
              <a:gd name="connsiteY493" fmla="*/ 5415275 h 6212237"/>
              <a:gd name="connsiteX494" fmla="*/ 1323254 w 6164938"/>
              <a:gd name="connsiteY494" fmla="*/ 5409787 h 6212237"/>
              <a:gd name="connsiteX495" fmla="*/ 4282353 w 6164938"/>
              <a:gd name="connsiteY495" fmla="*/ 5411396 h 6212237"/>
              <a:gd name="connsiteX496" fmla="*/ 4301305 w 6164938"/>
              <a:gd name="connsiteY496" fmla="*/ 5399104 h 6212237"/>
              <a:gd name="connsiteX497" fmla="*/ 4304209 w 6164938"/>
              <a:gd name="connsiteY497" fmla="*/ 5402543 h 6212237"/>
              <a:gd name="connsiteX498" fmla="*/ 4302975 w 6164938"/>
              <a:gd name="connsiteY498" fmla="*/ 5409055 h 6212237"/>
              <a:gd name="connsiteX499" fmla="*/ 4289251 w 6164938"/>
              <a:gd name="connsiteY499" fmla="*/ 5417616 h 6212237"/>
              <a:gd name="connsiteX500" fmla="*/ 4282353 w 6164938"/>
              <a:gd name="connsiteY500" fmla="*/ 5411396 h 6212237"/>
              <a:gd name="connsiteX501" fmla="*/ 4180765 w 6164938"/>
              <a:gd name="connsiteY501" fmla="*/ 5400860 h 6212237"/>
              <a:gd name="connsiteX502" fmla="*/ 4181564 w 6164938"/>
              <a:gd name="connsiteY502" fmla="*/ 5390470 h 6212237"/>
              <a:gd name="connsiteX503" fmla="*/ 4187083 w 6164938"/>
              <a:gd name="connsiteY503" fmla="*/ 5396031 h 6212237"/>
              <a:gd name="connsiteX504" fmla="*/ 4189116 w 6164938"/>
              <a:gd name="connsiteY504" fmla="*/ 5398811 h 6212237"/>
              <a:gd name="connsiteX505" fmla="*/ 4183888 w 6164938"/>
              <a:gd name="connsiteY505" fmla="*/ 5403714 h 6212237"/>
              <a:gd name="connsiteX506" fmla="*/ 4180765 w 6164938"/>
              <a:gd name="connsiteY506" fmla="*/ 5400860 h 6212237"/>
              <a:gd name="connsiteX507" fmla="*/ 2636844 w 6164938"/>
              <a:gd name="connsiteY507" fmla="*/ 5396031 h 6212237"/>
              <a:gd name="connsiteX508" fmla="*/ 2641709 w 6164938"/>
              <a:gd name="connsiteY508" fmla="*/ 5387543 h 6212237"/>
              <a:gd name="connsiteX509" fmla="*/ 2656886 w 6164938"/>
              <a:gd name="connsiteY509" fmla="*/ 5388714 h 6212237"/>
              <a:gd name="connsiteX510" fmla="*/ 2650713 w 6164938"/>
              <a:gd name="connsiteY510" fmla="*/ 5399323 h 6212237"/>
              <a:gd name="connsiteX511" fmla="*/ 2645195 w 6164938"/>
              <a:gd name="connsiteY511" fmla="*/ 5403640 h 6212237"/>
              <a:gd name="connsiteX512" fmla="*/ 2636844 w 6164938"/>
              <a:gd name="connsiteY512" fmla="*/ 5396323 h 6212237"/>
              <a:gd name="connsiteX513" fmla="*/ 4878950 w 6164938"/>
              <a:gd name="connsiteY513" fmla="*/ 5386006 h 6212237"/>
              <a:gd name="connsiteX514" fmla="*/ 4880766 w 6164938"/>
              <a:gd name="connsiteY514" fmla="*/ 5386006 h 6212237"/>
              <a:gd name="connsiteX515" fmla="*/ 4880766 w 6164938"/>
              <a:gd name="connsiteY515" fmla="*/ 5386006 h 6212237"/>
              <a:gd name="connsiteX516" fmla="*/ 4878805 w 6164938"/>
              <a:gd name="connsiteY516" fmla="*/ 5386445 h 6212237"/>
              <a:gd name="connsiteX517" fmla="*/ 4878805 w 6164938"/>
              <a:gd name="connsiteY517" fmla="*/ 5386445 h 6212237"/>
              <a:gd name="connsiteX518" fmla="*/ 2197311 w 6164938"/>
              <a:gd name="connsiteY518" fmla="*/ 5385348 h 6212237"/>
              <a:gd name="connsiteX519" fmla="*/ 2198327 w 6164938"/>
              <a:gd name="connsiteY519" fmla="*/ 5383006 h 6212237"/>
              <a:gd name="connsiteX520" fmla="*/ 2212850 w 6164938"/>
              <a:gd name="connsiteY520" fmla="*/ 5393104 h 6212237"/>
              <a:gd name="connsiteX521" fmla="*/ 2197311 w 6164938"/>
              <a:gd name="connsiteY521" fmla="*/ 5385348 h 6212237"/>
              <a:gd name="connsiteX522" fmla="*/ 2379935 w 6164938"/>
              <a:gd name="connsiteY522" fmla="*/ 5397348 h 6212237"/>
              <a:gd name="connsiteX523" fmla="*/ 2380807 w 6164938"/>
              <a:gd name="connsiteY523" fmla="*/ 5384323 h 6212237"/>
              <a:gd name="connsiteX524" fmla="*/ 2380807 w 6164938"/>
              <a:gd name="connsiteY524" fmla="*/ 5382860 h 6212237"/>
              <a:gd name="connsiteX525" fmla="*/ 2381751 w 6164938"/>
              <a:gd name="connsiteY525" fmla="*/ 5379347 h 6212237"/>
              <a:gd name="connsiteX526" fmla="*/ 2399759 w 6164938"/>
              <a:gd name="connsiteY526" fmla="*/ 5393323 h 6212237"/>
              <a:gd name="connsiteX527" fmla="*/ 2397653 w 6164938"/>
              <a:gd name="connsiteY527" fmla="*/ 5397933 h 6212237"/>
              <a:gd name="connsiteX528" fmla="*/ 2387342 w 6164938"/>
              <a:gd name="connsiteY528" fmla="*/ 5401299 h 6212237"/>
              <a:gd name="connsiteX529" fmla="*/ 2380080 w 6164938"/>
              <a:gd name="connsiteY529" fmla="*/ 5397348 h 6212237"/>
              <a:gd name="connsiteX530" fmla="*/ 2057238 w 6164938"/>
              <a:gd name="connsiteY530" fmla="*/ 5370787 h 6212237"/>
              <a:gd name="connsiteX531" fmla="*/ 2058545 w 6164938"/>
              <a:gd name="connsiteY531" fmla="*/ 5372104 h 6212237"/>
              <a:gd name="connsiteX532" fmla="*/ 2057311 w 6164938"/>
              <a:gd name="connsiteY532" fmla="*/ 5373933 h 6212237"/>
              <a:gd name="connsiteX533" fmla="*/ 2057311 w 6164938"/>
              <a:gd name="connsiteY533" fmla="*/ 5370787 h 6212237"/>
              <a:gd name="connsiteX534" fmla="*/ 5104853 w 6164938"/>
              <a:gd name="connsiteY534" fmla="*/ 5382640 h 6212237"/>
              <a:gd name="connsiteX535" fmla="*/ 5112840 w 6164938"/>
              <a:gd name="connsiteY535" fmla="*/ 5377665 h 6212237"/>
              <a:gd name="connsiteX536" fmla="*/ 5121481 w 6164938"/>
              <a:gd name="connsiteY536" fmla="*/ 5372543 h 6212237"/>
              <a:gd name="connsiteX537" fmla="*/ 5175869 w 6164938"/>
              <a:gd name="connsiteY537" fmla="*/ 5361348 h 6212237"/>
              <a:gd name="connsiteX538" fmla="*/ 5165921 w 6164938"/>
              <a:gd name="connsiteY538" fmla="*/ 5370860 h 6212237"/>
              <a:gd name="connsiteX539" fmla="*/ 5133753 w 6164938"/>
              <a:gd name="connsiteY539" fmla="*/ 5396104 h 6212237"/>
              <a:gd name="connsiteX540" fmla="*/ 5115237 w 6164938"/>
              <a:gd name="connsiteY540" fmla="*/ 5409494 h 6212237"/>
              <a:gd name="connsiteX541" fmla="*/ 5100714 w 6164938"/>
              <a:gd name="connsiteY541" fmla="*/ 5386958 h 6212237"/>
              <a:gd name="connsiteX542" fmla="*/ 5098753 w 6164938"/>
              <a:gd name="connsiteY542" fmla="*/ 5388055 h 6212237"/>
              <a:gd name="connsiteX543" fmla="*/ 5104925 w 6164938"/>
              <a:gd name="connsiteY543" fmla="*/ 5382640 h 6212237"/>
              <a:gd name="connsiteX544" fmla="*/ 1960371 w 6164938"/>
              <a:gd name="connsiteY544" fmla="*/ 5348396 h 6212237"/>
              <a:gd name="connsiteX545" fmla="*/ 1961169 w 6164938"/>
              <a:gd name="connsiteY545" fmla="*/ 5347152 h 6212237"/>
              <a:gd name="connsiteX546" fmla="*/ 1963493 w 6164938"/>
              <a:gd name="connsiteY546" fmla="*/ 5349274 h 6212237"/>
              <a:gd name="connsiteX547" fmla="*/ 1960371 w 6164938"/>
              <a:gd name="connsiteY547" fmla="*/ 5348396 h 6212237"/>
              <a:gd name="connsiteX548" fmla="*/ 924240 w 6164938"/>
              <a:gd name="connsiteY548" fmla="*/ 5344884 h 6212237"/>
              <a:gd name="connsiteX549" fmla="*/ 1009779 w 6164938"/>
              <a:gd name="connsiteY549" fmla="*/ 5408323 h 6212237"/>
              <a:gd name="connsiteX550" fmla="*/ 1098441 w 6164938"/>
              <a:gd name="connsiteY550" fmla="*/ 5525397 h 6212237"/>
              <a:gd name="connsiteX551" fmla="*/ 1100474 w 6164938"/>
              <a:gd name="connsiteY551" fmla="*/ 5529787 h 6212237"/>
              <a:gd name="connsiteX552" fmla="*/ 924240 w 6164938"/>
              <a:gd name="connsiteY552" fmla="*/ 5345250 h 6212237"/>
              <a:gd name="connsiteX553" fmla="*/ 4377550 w 6164938"/>
              <a:gd name="connsiteY553" fmla="*/ 5354323 h 6212237"/>
              <a:gd name="connsiteX554" fmla="*/ 4370288 w 6164938"/>
              <a:gd name="connsiteY554" fmla="*/ 5346055 h 6212237"/>
              <a:gd name="connsiteX555" fmla="*/ 4373338 w 6164938"/>
              <a:gd name="connsiteY555" fmla="*/ 5343421 h 6212237"/>
              <a:gd name="connsiteX556" fmla="*/ 4387861 w 6164938"/>
              <a:gd name="connsiteY556" fmla="*/ 5355347 h 6212237"/>
              <a:gd name="connsiteX557" fmla="*/ 4383359 w 6164938"/>
              <a:gd name="connsiteY557" fmla="*/ 5358201 h 6212237"/>
              <a:gd name="connsiteX558" fmla="*/ 4377550 w 6164938"/>
              <a:gd name="connsiteY558" fmla="*/ 5354323 h 6212237"/>
              <a:gd name="connsiteX559" fmla="*/ 4250766 w 6164938"/>
              <a:gd name="connsiteY559" fmla="*/ 5341152 h 6212237"/>
              <a:gd name="connsiteX560" fmla="*/ 4251419 w 6164938"/>
              <a:gd name="connsiteY560" fmla="*/ 5341957 h 6212237"/>
              <a:gd name="connsiteX561" fmla="*/ 4251419 w 6164938"/>
              <a:gd name="connsiteY561" fmla="*/ 5343421 h 6212237"/>
              <a:gd name="connsiteX562" fmla="*/ 4251419 w 6164938"/>
              <a:gd name="connsiteY562" fmla="*/ 5343421 h 6212237"/>
              <a:gd name="connsiteX563" fmla="*/ 4251419 w 6164938"/>
              <a:gd name="connsiteY563" fmla="*/ 5341006 h 6212237"/>
              <a:gd name="connsiteX564" fmla="*/ 4429323 w 6164938"/>
              <a:gd name="connsiteY564" fmla="*/ 5325055 h 6212237"/>
              <a:gd name="connsiteX565" fmla="*/ 4432446 w 6164938"/>
              <a:gd name="connsiteY565" fmla="*/ 5327469 h 6212237"/>
              <a:gd name="connsiteX566" fmla="*/ 4430921 w 6164938"/>
              <a:gd name="connsiteY566" fmla="*/ 5328421 h 6212237"/>
              <a:gd name="connsiteX567" fmla="*/ 4429323 w 6164938"/>
              <a:gd name="connsiteY567" fmla="*/ 5325055 h 6212237"/>
              <a:gd name="connsiteX568" fmla="*/ 4694002 w 6164938"/>
              <a:gd name="connsiteY568" fmla="*/ 5770374 h 6212237"/>
              <a:gd name="connsiteX569" fmla="*/ 4932903 w 6164938"/>
              <a:gd name="connsiteY569" fmla="*/ 5618983 h 6212237"/>
              <a:gd name="connsiteX570" fmla="*/ 5089822 w 6164938"/>
              <a:gd name="connsiteY570" fmla="*/ 5500665 h 6212237"/>
              <a:gd name="connsiteX571" fmla="*/ 5303307 w 6164938"/>
              <a:gd name="connsiteY571" fmla="*/ 5318908 h 6212237"/>
              <a:gd name="connsiteX572" fmla="*/ 5243546 w 6164938"/>
              <a:gd name="connsiteY572" fmla="*/ 5396177 h 6212237"/>
              <a:gd name="connsiteX573" fmla="*/ 4997602 w 6164938"/>
              <a:gd name="connsiteY573" fmla="*/ 5588251 h 6212237"/>
              <a:gd name="connsiteX574" fmla="*/ 4643462 w 6164938"/>
              <a:gd name="connsiteY574" fmla="*/ 5812009 h 6212237"/>
              <a:gd name="connsiteX575" fmla="*/ 4636201 w 6164938"/>
              <a:gd name="connsiteY575" fmla="*/ 5810399 h 6212237"/>
              <a:gd name="connsiteX576" fmla="*/ 4608680 w 6164938"/>
              <a:gd name="connsiteY576" fmla="*/ 5817716 h 6212237"/>
              <a:gd name="connsiteX577" fmla="*/ 4693929 w 6164938"/>
              <a:gd name="connsiteY577" fmla="*/ 5770448 h 6212237"/>
              <a:gd name="connsiteX578" fmla="*/ 3931917 w 6164938"/>
              <a:gd name="connsiteY578" fmla="*/ 5326298 h 6212237"/>
              <a:gd name="connsiteX579" fmla="*/ 3936346 w 6164938"/>
              <a:gd name="connsiteY579" fmla="*/ 5318981 h 6212237"/>
              <a:gd name="connsiteX580" fmla="*/ 3936927 w 6164938"/>
              <a:gd name="connsiteY580" fmla="*/ 5322859 h 6212237"/>
              <a:gd name="connsiteX581" fmla="*/ 3934531 w 6164938"/>
              <a:gd name="connsiteY581" fmla="*/ 5328786 h 6212237"/>
              <a:gd name="connsiteX582" fmla="*/ 3934168 w 6164938"/>
              <a:gd name="connsiteY582" fmla="*/ 5328786 h 6212237"/>
              <a:gd name="connsiteX583" fmla="*/ 3931917 w 6164938"/>
              <a:gd name="connsiteY583" fmla="*/ 5325933 h 6212237"/>
              <a:gd name="connsiteX584" fmla="*/ 2246470 w 6164938"/>
              <a:gd name="connsiteY584" fmla="*/ 5307054 h 6212237"/>
              <a:gd name="connsiteX585" fmla="*/ 2247414 w 6164938"/>
              <a:gd name="connsiteY585" fmla="*/ 5307054 h 6212237"/>
              <a:gd name="connsiteX586" fmla="*/ 2247414 w 6164938"/>
              <a:gd name="connsiteY586" fmla="*/ 5307640 h 6212237"/>
              <a:gd name="connsiteX587" fmla="*/ 2246616 w 6164938"/>
              <a:gd name="connsiteY587" fmla="*/ 5306981 h 6212237"/>
              <a:gd name="connsiteX588" fmla="*/ 1785879 w 6164938"/>
              <a:gd name="connsiteY588" fmla="*/ 5308884 h 6212237"/>
              <a:gd name="connsiteX589" fmla="*/ 1787404 w 6164938"/>
              <a:gd name="connsiteY589" fmla="*/ 5306396 h 6212237"/>
              <a:gd name="connsiteX590" fmla="*/ 1790526 w 6164938"/>
              <a:gd name="connsiteY590" fmla="*/ 5306835 h 6212237"/>
              <a:gd name="connsiteX591" fmla="*/ 1800039 w 6164938"/>
              <a:gd name="connsiteY591" fmla="*/ 5315249 h 6212237"/>
              <a:gd name="connsiteX592" fmla="*/ 1797715 w 6164938"/>
              <a:gd name="connsiteY592" fmla="*/ 5318469 h 6212237"/>
              <a:gd name="connsiteX593" fmla="*/ 1785879 w 6164938"/>
              <a:gd name="connsiteY593" fmla="*/ 5308884 h 6212237"/>
              <a:gd name="connsiteX594" fmla="*/ 1671512 w 6164938"/>
              <a:gd name="connsiteY594" fmla="*/ 5313932 h 6212237"/>
              <a:gd name="connsiteX595" fmla="*/ 1656989 w 6164938"/>
              <a:gd name="connsiteY595" fmla="*/ 5302518 h 6212237"/>
              <a:gd name="connsiteX596" fmla="*/ 1662362 w 6164938"/>
              <a:gd name="connsiteY596" fmla="*/ 5301494 h 6212237"/>
              <a:gd name="connsiteX597" fmla="*/ 1667082 w 6164938"/>
              <a:gd name="connsiteY597" fmla="*/ 5300835 h 6212237"/>
              <a:gd name="connsiteX598" fmla="*/ 1673908 w 6164938"/>
              <a:gd name="connsiteY598" fmla="*/ 5300835 h 6212237"/>
              <a:gd name="connsiteX599" fmla="*/ 1674344 w 6164938"/>
              <a:gd name="connsiteY599" fmla="*/ 5301274 h 6212237"/>
              <a:gd name="connsiteX600" fmla="*/ 1676813 w 6164938"/>
              <a:gd name="connsiteY600" fmla="*/ 5303835 h 6212237"/>
              <a:gd name="connsiteX601" fmla="*/ 1673037 w 6164938"/>
              <a:gd name="connsiteY601" fmla="*/ 5314371 h 6212237"/>
              <a:gd name="connsiteX602" fmla="*/ 1671584 w 6164938"/>
              <a:gd name="connsiteY602" fmla="*/ 5313640 h 6212237"/>
              <a:gd name="connsiteX603" fmla="*/ 1458607 w 6164938"/>
              <a:gd name="connsiteY603" fmla="*/ 5687179 h 6212237"/>
              <a:gd name="connsiteX604" fmla="*/ 1007310 w 6164938"/>
              <a:gd name="connsiteY604" fmla="*/ 5305152 h 6212237"/>
              <a:gd name="connsiteX605" fmla="*/ 996491 w 6164938"/>
              <a:gd name="connsiteY605" fmla="*/ 5294103 h 6212237"/>
              <a:gd name="connsiteX606" fmla="*/ 1063804 w 6164938"/>
              <a:gd name="connsiteY606" fmla="*/ 5353737 h 6212237"/>
              <a:gd name="connsiteX607" fmla="*/ 1069831 w 6164938"/>
              <a:gd name="connsiteY607" fmla="*/ 5359006 h 6212237"/>
              <a:gd name="connsiteX608" fmla="*/ 1312943 w 6164938"/>
              <a:gd name="connsiteY608" fmla="*/ 5561910 h 6212237"/>
              <a:gd name="connsiteX609" fmla="*/ 1428472 w 6164938"/>
              <a:gd name="connsiteY609" fmla="*/ 5648106 h 6212237"/>
              <a:gd name="connsiteX610" fmla="*/ 1429053 w 6164938"/>
              <a:gd name="connsiteY610" fmla="*/ 5648617 h 6212237"/>
              <a:gd name="connsiteX611" fmla="*/ 1539572 w 6164938"/>
              <a:gd name="connsiteY611" fmla="*/ 5740887 h 6212237"/>
              <a:gd name="connsiteX612" fmla="*/ 1458607 w 6164938"/>
              <a:gd name="connsiteY612" fmla="*/ 5687179 h 6212237"/>
              <a:gd name="connsiteX613" fmla="*/ 3732663 w 6164938"/>
              <a:gd name="connsiteY613" fmla="*/ 5282908 h 6212237"/>
              <a:gd name="connsiteX614" fmla="*/ 3732663 w 6164938"/>
              <a:gd name="connsiteY614" fmla="*/ 5282469 h 6212237"/>
              <a:gd name="connsiteX615" fmla="*/ 3734624 w 6164938"/>
              <a:gd name="connsiteY615" fmla="*/ 5284371 h 6212237"/>
              <a:gd name="connsiteX616" fmla="*/ 3732519 w 6164938"/>
              <a:gd name="connsiteY616" fmla="*/ 5282908 h 6212237"/>
              <a:gd name="connsiteX617" fmla="*/ 3658089 w 6164938"/>
              <a:gd name="connsiteY617" fmla="*/ 5286493 h 6212237"/>
              <a:gd name="connsiteX618" fmla="*/ 3659251 w 6164938"/>
              <a:gd name="connsiteY618" fmla="*/ 5281737 h 6212237"/>
              <a:gd name="connsiteX619" fmla="*/ 3662373 w 6164938"/>
              <a:gd name="connsiteY619" fmla="*/ 5283859 h 6212237"/>
              <a:gd name="connsiteX620" fmla="*/ 3660195 w 6164938"/>
              <a:gd name="connsiteY620" fmla="*/ 5288981 h 6212237"/>
              <a:gd name="connsiteX621" fmla="*/ 3658089 w 6164938"/>
              <a:gd name="connsiteY621" fmla="*/ 5286493 h 6212237"/>
              <a:gd name="connsiteX622" fmla="*/ 4459095 w 6164938"/>
              <a:gd name="connsiteY622" fmla="*/ 5276981 h 6212237"/>
              <a:gd name="connsiteX623" fmla="*/ 4460330 w 6164938"/>
              <a:gd name="connsiteY623" fmla="*/ 5276395 h 6212237"/>
              <a:gd name="connsiteX624" fmla="*/ 4479645 w 6164938"/>
              <a:gd name="connsiteY624" fmla="*/ 5293957 h 6212237"/>
              <a:gd name="connsiteX625" fmla="*/ 4478193 w 6164938"/>
              <a:gd name="connsiteY625" fmla="*/ 5296518 h 6212237"/>
              <a:gd name="connsiteX626" fmla="*/ 4459095 w 6164938"/>
              <a:gd name="connsiteY626" fmla="*/ 5276981 h 6212237"/>
              <a:gd name="connsiteX627" fmla="*/ 2703649 w 6164938"/>
              <a:gd name="connsiteY627" fmla="*/ 5274347 h 6212237"/>
              <a:gd name="connsiteX628" fmla="*/ 2705392 w 6164938"/>
              <a:gd name="connsiteY628" fmla="*/ 5271054 h 6212237"/>
              <a:gd name="connsiteX629" fmla="*/ 2719188 w 6164938"/>
              <a:gd name="connsiteY629" fmla="*/ 5275298 h 6212237"/>
              <a:gd name="connsiteX630" fmla="*/ 2720931 w 6164938"/>
              <a:gd name="connsiteY630" fmla="*/ 5278444 h 6212237"/>
              <a:gd name="connsiteX631" fmla="*/ 2703649 w 6164938"/>
              <a:gd name="connsiteY631" fmla="*/ 5274347 h 6212237"/>
              <a:gd name="connsiteX632" fmla="*/ 2917570 w 6164938"/>
              <a:gd name="connsiteY632" fmla="*/ 5267030 h 6212237"/>
              <a:gd name="connsiteX633" fmla="*/ 2927809 w 6164938"/>
              <a:gd name="connsiteY633" fmla="*/ 5263590 h 6212237"/>
              <a:gd name="connsiteX634" fmla="*/ 2932020 w 6164938"/>
              <a:gd name="connsiteY634" fmla="*/ 5266810 h 6212237"/>
              <a:gd name="connsiteX635" fmla="*/ 2930423 w 6164938"/>
              <a:gd name="connsiteY635" fmla="*/ 5270249 h 6212237"/>
              <a:gd name="connsiteX636" fmla="*/ 2917570 w 6164938"/>
              <a:gd name="connsiteY636" fmla="*/ 5267030 h 6212237"/>
              <a:gd name="connsiteX637" fmla="*/ 3268587 w 6164938"/>
              <a:gd name="connsiteY637" fmla="*/ 5261615 h 6212237"/>
              <a:gd name="connsiteX638" fmla="*/ 3269749 w 6164938"/>
              <a:gd name="connsiteY638" fmla="*/ 5258396 h 6212237"/>
              <a:gd name="connsiteX639" fmla="*/ 3272000 w 6164938"/>
              <a:gd name="connsiteY639" fmla="*/ 5259566 h 6212237"/>
              <a:gd name="connsiteX640" fmla="*/ 3268296 w 6164938"/>
              <a:gd name="connsiteY640" fmla="*/ 5263225 h 6212237"/>
              <a:gd name="connsiteX641" fmla="*/ 3268296 w 6164938"/>
              <a:gd name="connsiteY641" fmla="*/ 5261615 h 6212237"/>
              <a:gd name="connsiteX642" fmla="*/ 2447757 w 6164938"/>
              <a:gd name="connsiteY642" fmla="*/ 5256932 h 6212237"/>
              <a:gd name="connsiteX643" fmla="*/ 2452549 w 6164938"/>
              <a:gd name="connsiteY643" fmla="*/ 5251883 h 6212237"/>
              <a:gd name="connsiteX644" fmla="*/ 2452912 w 6164938"/>
              <a:gd name="connsiteY644" fmla="*/ 5251883 h 6212237"/>
              <a:gd name="connsiteX645" fmla="*/ 2451242 w 6164938"/>
              <a:gd name="connsiteY645" fmla="*/ 5258103 h 6212237"/>
              <a:gd name="connsiteX646" fmla="*/ 2448120 w 6164938"/>
              <a:gd name="connsiteY646" fmla="*/ 5257371 h 6212237"/>
              <a:gd name="connsiteX647" fmla="*/ 1717622 w 6164938"/>
              <a:gd name="connsiteY647" fmla="*/ 5256127 h 6212237"/>
              <a:gd name="connsiteX648" fmla="*/ 1722269 w 6164938"/>
              <a:gd name="connsiteY648" fmla="*/ 5250566 h 6212237"/>
              <a:gd name="connsiteX649" fmla="*/ 1718420 w 6164938"/>
              <a:gd name="connsiteY649" fmla="*/ 5256712 h 6212237"/>
              <a:gd name="connsiteX650" fmla="*/ 1717622 w 6164938"/>
              <a:gd name="connsiteY650" fmla="*/ 5256127 h 6212237"/>
              <a:gd name="connsiteX651" fmla="*/ 5286097 w 6164938"/>
              <a:gd name="connsiteY651" fmla="*/ 5264396 h 6212237"/>
              <a:gd name="connsiteX652" fmla="*/ 5294303 w 6164938"/>
              <a:gd name="connsiteY652" fmla="*/ 5257079 h 6212237"/>
              <a:gd name="connsiteX653" fmla="*/ 5307446 w 6164938"/>
              <a:gd name="connsiteY653" fmla="*/ 5250566 h 6212237"/>
              <a:gd name="connsiteX654" fmla="*/ 5274044 w 6164938"/>
              <a:gd name="connsiteY654" fmla="*/ 5280493 h 6212237"/>
              <a:gd name="connsiteX655" fmla="*/ 5286097 w 6164938"/>
              <a:gd name="connsiteY655" fmla="*/ 5264542 h 6212237"/>
              <a:gd name="connsiteX656" fmla="*/ 1971989 w 6164938"/>
              <a:gd name="connsiteY656" fmla="*/ 5246469 h 6212237"/>
              <a:gd name="connsiteX657" fmla="*/ 1972788 w 6164938"/>
              <a:gd name="connsiteY657" fmla="*/ 5246469 h 6212237"/>
              <a:gd name="connsiteX658" fmla="*/ 1969665 w 6164938"/>
              <a:gd name="connsiteY658" fmla="*/ 5251078 h 6212237"/>
              <a:gd name="connsiteX659" fmla="*/ 1971989 w 6164938"/>
              <a:gd name="connsiteY659" fmla="*/ 5246176 h 6212237"/>
              <a:gd name="connsiteX660" fmla="*/ 3447435 w 6164938"/>
              <a:gd name="connsiteY660" fmla="*/ 5250859 h 6212237"/>
              <a:gd name="connsiteX661" fmla="*/ 3450195 w 6164938"/>
              <a:gd name="connsiteY661" fmla="*/ 5245810 h 6212237"/>
              <a:gd name="connsiteX662" fmla="*/ 3458182 w 6164938"/>
              <a:gd name="connsiteY662" fmla="*/ 5252615 h 6212237"/>
              <a:gd name="connsiteX663" fmla="*/ 3454987 w 6164938"/>
              <a:gd name="connsiteY663" fmla="*/ 5258176 h 6212237"/>
              <a:gd name="connsiteX664" fmla="*/ 3447726 w 6164938"/>
              <a:gd name="connsiteY664" fmla="*/ 5250859 h 6212237"/>
              <a:gd name="connsiteX665" fmla="*/ 1944250 w 6164938"/>
              <a:gd name="connsiteY665" fmla="*/ 5237249 h 6212237"/>
              <a:gd name="connsiteX666" fmla="*/ 1946066 w 6164938"/>
              <a:gd name="connsiteY666" fmla="*/ 5237688 h 6212237"/>
              <a:gd name="connsiteX667" fmla="*/ 1945630 w 6164938"/>
              <a:gd name="connsiteY667" fmla="*/ 5238566 h 6212237"/>
              <a:gd name="connsiteX668" fmla="*/ 1944250 w 6164938"/>
              <a:gd name="connsiteY668" fmla="*/ 5237249 h 6212237"/>
              <a:gd name="connsiteX669" fmla="*/ 2393950 w 6164938"/>
              <a:gd name="connsiteY669" fmla="*/ 5244566 h 6212237"/>
              <a:gd name="connsiteX670" fmla="*/ 2398887 w 6164938"/>
              <a:gd name="connsiteY670" fmla="*/ 5235054 h 6212237"/>
              <a:gd name="connsiteX671" fmla="*/ 2414572 w 6164938"/>
              <a:gd name="connsiteY671" fmla="*/ 5239883 h 6212237"/>
              <a:gd name="connsiteX672" fmla="*/ 2408255 w 6164938"/>
              <a:gd name="connsiteY672" fmla="*/ 5247859 h 6212237"/>
              <a:gd name="connsiteX673" fmla="*/ 2393732 w 6164938"/>
              <a:gd name="connsiteY673" fmla="*/ 5244566 h 6212237"/>
              <a:gd name="connsiteX674" fmla="*/ 3778919 w 6164938"/>
              <a:gd name="connsiteY674" fmla="*/ 5237249 h 6212237"/>
              <a:gd name="connsiteX675" fmla="*/ 3777757 w 6164938"/>
              <a:gd name="connsiteY675" fmla="*/ 5234615 h 6212237"/>
              <a:gd name="connsiteX676" fmla="*/ 3781388 w 6164938"/>
              <a:gd name="connsiteY676" fmla="*/ 5235127 h 6212237"/>
              <a:gd name="connsiteX677" fmla="*/ 3783566 w 6164938"/>
              <a:gd name="connsiteY677" fmla="*/ 5237688 h 6212237"/>
              <a:gd name="connsiteX678" fmla="*/ 3782041 w 6164938"/>
              <a:gd name="connsiteY678" fmla="*/ 5239591 h 6212237"/>
              <a:gd name="connsiteX679" fmla="*/ 3778919 w 6164938"/>
              <a:gd name="connsiteY679" fmla="*/ 5237249 h 6212237"/>
              <a:gd name="connsiteX680" fmla="*/ 2834935 w 6164938"/>
              <a:gd name="connsiteY680" fmla="*/ 5240103 h 6212237"/>
              <a:gd name="connsiteX681" fmla="*/ 2841761 w 6164938"/>
              <a:gd name="connsiteY681" fmla="*/ 5231834 h 6212237"/>
              <a:gd name="connsiteX682" fmla="*/ 2853815 w 6164938"/>
              <a:gd name="connsiteY682" fmla="*/ 5234761 h 6212237"/>
              <a:gd name="connsiteX683" fmla="*/ 2843141 w 6164938"/>
              <a:gd name="connsiteY683" fmla="*/ 5243688 h 6212237"/>
              <a:gd name="connsiteX684" fmla="*/ 2834935 w 6164938"/>
              <a:gd name="connsiteY684" fmla="*/ 5240103 h 6212237"/>
              <a:gd name="connsiteX685" fmla="*/ 1559396 w 6164938"/>
              <a:gd name="connsiteY685" fmla="*/ 5233517 h 6212237"/>
              <a:gd name="connsiteX686" fmla="*/ 1563099 w 6164938"/>
              <a:gd name="connsiteY686" fmla="*/ 5226200 h 6212237"/>
              <a:gd name="connsiteX687" fmla="*/ 1570360 w 6164938"/>
              <a:gd name="connsiteY687" fmla="*/ 5230152 h 6212237"/>
              <a:gd name="connsiteX688" fmla="*/ 1565931 w 6164938"/>
              <a:gd name="connsiteY688" fmla="*/ 5237908 h 6212237"/>
              <a:gd name="connsiteX689" fmla="*/ 1559468 w 6164938"/>
              <a:gd name="connsiteY689" fmla="*/ 5233664 h 6212237"/>
              <a:gd name="connsiteX690" fmla="*/ 3124738 w 6164938"/>
              <a:gd name="connsiteY690" fmla="*/ 5223785 h 6212237"/>
              <a:gd name="connsiteX691" fmla="*/ 3154583 w 6164938"/>
              <a:gd name="connsiteY691" fmla="*/ 5230078 h 6212237"/>
              <a:gd name="connsiteX692" fmla="*/ 3149863 w 6164938"/>
              <a:gd name="connsiteY692" fmla="*/ 5239591 h 6212237"/>
              <a:gd name="connsiteX693" fmla="*/ 3148628 w 6164938"/>
              <a:gd name="connsiteY693" fmla="*/ 5240688 h 6212237"/>
              <a:gd name="connsiteX694" fmla="*/ 3124738 w 6164938"/>
              <a:gd name="connsiteY694" fmla="*/ 5223785 h 6212237"/>
              <a:gd name="connsiteX695" fmla="*/ 3681108 w 6164938"/>
              <a:gd name="connsiteY695" fmla="*/ 5231688 h 6212237"/>
              <a:gd name="connsiteX696" fmla="*/ 3685755 w 6164938"/>
              <a:gd name="connsiteY696" fmla="*/ 5222468 h 6212237"/>
              <a:gd name="connsiteX697" fmla="*/ 3687207 w 6164938"/>
              <a:gd name="connsiteY697" fmla="*/ 5225176 h 6212237"/>
              <a:gd name="connsiteX698" fmla="*/ 3683359 w 6164938"/>
              <a:gd name="connsiteY698" fmla="*/ 5234176 h 6212237"/>
              <a:gd name="connsiteX699" fmla="*/ 3681108 w 6164938"/>
              <a:gd name="connsiteY699" fmla="*/ 5231688 h 6212237"/>
              <a:gd name="connsiteX700" fmla="*/ 2146408 w 6164938"/>
              <a:gd name="connsiteY700" fmla="*/ 5219542 h 6212237"/>
              <a:gd name="connsiteX701" fmla="*/ 2151128 w 6164938"/>
              <a:gd name="connsiteY701" fmla="*/ 5220932 h 6212237"/>
              <a:gd name="connsiteX702" fmla="*/ 2149966 w 6164938"/>
              <a:gd name="connsiteY702" fmla="*/ 5222835 h 6212237"/>
              <a:gd name="connsiteX703" fmla="*/ 2146408 w 6164938"/>
              <a:gd name="connsiteY703" fmla="*/ 5219542 h 6212237"/>
              <a:gd name="connsiteX704" fmla="*/ 2311605 w 6164938"/>
              <a:gd name="connsiteY704" fmla="*/ 5209883 h 6212237"/>
              <a:gd name="connsiteX705" fmla="*/ 2311605 w 6164938"/>
              <a:gd name="connsiteY705" fmla="*/ 5208639 h 6212237"/>
              <a:gd name="connsiteX706" fmla="*/ 2315672 w 6164938"/>
              <a:gd name="connsiteY706" fmla="*/ 5209956 h 6212237"/>
              <a:gd name="connsiteX707" fmla="*/ 2314582 w 6164938"/>
              <a:gd name="connsiteY707" fmla="*/ 5212444 h 6212237"/>
              <a:gd name="connsiteX708" fmla="*/ 2311315 w 6164938"/>
              <a:gd name="connsiteY708" fmla="*/ 5209883 h 6212237"/>
              <a:gd name="connsiteX709" fmla="*/ 3405827 w 6164938"/>
              <a:gd name="connsiteY709" fmla="*/ 5207981 h 6212237"/>
              <a:gd name="connsiteX710" fmla="*/ 3406408 w 6164938"/>
              <a:gd name="connsiteY710" fmla="*/ 5208493 h 6212237"/>
              <a:gd name="connsiteX711" fmla="*/ 3405755 w 6164938"/>
              <a:gd name="connsiteY711" fmla="*/ 5208493 h 6212237"/>
              <a:gd name="connsiteX712" fmla="*/ 3405755 w 6164938"/>
              <a:gd name="connsiteY712" fmla="*/ 5207688 h 6212237"/>
              <a:gd name="connsiteX713" fmla="*/ 2637570 w 6164938"/>
              <a:gd name="connsiteY713" fmla="*/ 5197444 h 6212237"/>
              <a:gd name="connsiteX714" fmla="*/ 2637570 w 6164938"/>
              <a:gd name="connsiteY714" fmla="*/ 5197444 h 6212237"/>
              <a:gd name="connsiteX715" fmla="*/ 2638006 w 6164938"/>
              <a:gd name="connsiteY715" fmla="*/ 5197444 h 6212237"/>
              <a:gd name="connsiteX716" fmla="*/ 2637497 w 6164938"/>
              <a:gd name="connsiteY716" fmla="*/ 5197444 h 6212237"/>
              <a:gd name="connsiteX717" fmla="*/ 1506097 w 6164938"/>
              <a:gd name="connsiteY717" fmla="*/ 5198981 h 6212237"/>
              <a:gd name="connsiteX718" fmla="*/ 1509219 w 6164938"/>
              <a:gd name="connsiteY718" fmla="*/ 5195541 h 6212237"/>
              <a:gd name="connsiteX719" fmla="*/ 1512269 w 6164938"/>
              <a:gd name="connsiteY719" fmla="*/ 5197297 h 6212237"/>
              <a:gd name="connsiteX720" fmla="*/ 1510236 w 6164938"/>
              <a:gd name="connsiteY720" fmla="*/ 5201541 h 6212237"/>
              <a:gd name="connsiteX721" fmla="*/ 1506097 w 6164938"/>
              <a:gd name="connsiteY721" fmla="*/ 5198981 h 6212237"/>
              <a:gd name="connsiteX722" fmla="*/ 2963462 w 6164938"/>
              <a:gd name="connsiteY722" fmla="*/ 5194371 h 6212237"/>
              <a:gd name="connsiteX723" fmla="*/ 2970724 w 6164938"/>
              <a:gd name="connsiteY723" fmla="*/ 5187932 h 6212237"/>
              <a:gd name="connsiteX724" fmla="*/ 2971159 w 6164938"/>
              <a:gd name="connsiteY724" fmla="*/ 5187932 h 6212237"/>
              <a:gd name="connsiteX725" fmla="*/ 2967311 w 6164938"/>
              <a:gd name="connsiteY725" fmla="*/ 5195688 h 6212237"/>
              <a:gd name="connsiteX726" fmla="*/ 2963680 w 6164938"/>
              <a:gd name="connsiteY726" fmla="*/ 5194298 h 6212237"/>
              <a:gd name="connsiteX727" fmla="*/ 3768535 w 6164938"/>
              <a:gd name="connsiteY727" fmla="*/ 5178712 h 6212237"/>
              <a:gd name="connsiteX728" fmla="*/ 3769189 w 6164938"/>
              <a:gd name="connsiteY728" fmla="*/ 5176810 h 6212237"/>
              <a:gd name="connsiteX729" fmla="*/ 3776958 w 6164938"/>
              <a:gd name="connsiteY729" fmla="*/ 5177688 h 6212237"/>
              <a:gd name="connsiteX730" fmla="*/ 3779354 w 6164938"/>
              <a:gd name="connsiteY730" fmla="*/ 5191005 h 6212237"/>
              <a:gd name="connsiteX731" fmla="*/ 3768535 w 6164938"/>
              <a:gd name="connsiteY731" fmla="*/ 5178712 h 6212237"/>
              <a:gd name="connsiteX732" fmla="*/ 3416865 w 6164938"/>
              <a:gd name="connsiteY732" fmla="*/ 5178712 h 6212237"/>
              <a:gd name="connsiteX733" fmla="*/ 3422093 w 6164938"/>
              <a:gd name="connsiteY733" fmla="*/ 5172346 h 6212237"/>
              <a:gd name="connsiteX734" fmla="*/ 3419624 w 6164938"/>
              <a:gd name="connsiteY734" fmla="*/ 5181054 h 6212237"/>
              <a:gd name="connsiteX735" fmla="*/ 3416865 w 6164938"/>
              <a:gd name="connsiteY735" fmla="*/ 5178712 h 6212237"/>
              <a:gd name="connsiteX736" fmla="*/ 2181118 w 6164938"/>
              <a:gd name="connsiteY736" fmla="*/ 5168175 h 6212237"/>
              <a:gd name="connsiteX737" fmla="*/ 2180609 w 6164938"/>
              <a:gd name="connsiteY737" fmla="*/ 5169127 h 6212237"/>
              <a:gd name="connsiteX738" fmla="*/ 2167612 w 6164938"/>
              <a:gd name="connsiteY738" fmla="*/ 5169858 h 6212237"/>
              <a:gd name="connsiteX739" fmla="*/ 2181118 w 6164938"/>
              <a:gd name="connsiteY739" fmla="*/ 5168175 h 6212237"/>
              <a:gd name="connsiteX740" fmla="*/ 3303224 w 6164938"/>
              <a:gd name="connsiteY740" fmla="*/ 5169858 h 6212237"/>
              <a:gd name="connsiteX741" fmla="*/ 3312300 w 6164938"/>
              <a:gd name="connsiteY741" fmla="*/ 5158370 h 6212237"/>
              <a:gd name="connsiteX742" fmla="*/ 3333504 w 6164938"/>
              <a:gd name="connsiteY742" fmla="*/ 5179005 h 6212237"/>
              <a:gd name="connsiteX743" fmla="*/ 3330381 w 6164938"/>
              <a:gd name="connsiteY743" fmla="*/ 5186322 h 6212237"/>
              <a:gd name="connsiteX744" fmla="*/ 3303224 w 6164938"/>
              <a:gd name="connsiteY744" fmla="*/ 5169566 h 6212237"/>
              <a:gd name="connsiteX745" fmla="*/ 1875194 w 6164938"/>
              <a:gd name="connsiteY745" fmla="*/ 5169566 h 6212237"/>
              <a:gd name="connsiteX746" fmla="*/ 1886740 w 6164938"/>
              <a:gd name="connsiteY746" fmla="*/ 5156907 h 6212237"/>
              <a:gd name="connsiteX747" fmla="*/ 1878680 w 6164938"/>
              <a:gd name="connsiteY747" fmla="*/ 5173004 h 6212237"/>
              <a:gd name="connsiteX748" fmla="*/ 1875194 w 6164938"/>
              <a:gd name="connsiteY748" fmla="*/ 5169566 h 6212237"/>
              <a:gd name="connsiteX749" fmla="*/ 1702228 w 6164938"/>
              <a:gd name="connsiteY749" fmla="*/ 5172126 h 6212237"/>
              <a:gd name="connsiteX750" fmla="*/ 1711304 w 6164938"/>
              <a:gd name="connsiteY750" fmla="*/ 5156834 h 6212237"/>
              <a:gd name="connsiteX751" fmla="*/ 1723794 w 6164938"/>
              <a:gd name="connsiteY751" fmla="*/ 5171468 h 6212237"/>
              <a:gd name="connsiteX752" fmla="*/ 1715008 w 6164938"/>
              <a:gd name="connsiteY752" fmla="*/ 5183834 h 6212237"/>
              <a:gd name="connsiteX753" fmla="*/ 1702228 w 6164938"/>
              <a:gd name="connsiteY753" fmla="*/ 5171834 h 6212237"/>
              <a:gd name="connsiteX754" fmla="*/ 1478358 w 6164938"/>
              <a:gd name="connsiteY754" fmla="*/ 5156761 h 6212237"/>
              <a:gd name="connsiteX755" fmla="*/ 1478794 w 6164938"/>
              <a:gd name="connsiteY755" fmla="*/ 5153688 h 6212237"/>
              <a:gd name="connsiteX756" fmla="*/ 1480319 w 6164938"/>
              <a:gd name="connsiteY756" fmla="*/ 5151053 h 6212237"/>
              <a:gd name="connsiteX757" fmla="*/ 1487580 w 6164938"/>
              <a:gd name="connsiteY757" fmla="*/ 5154566 h 6212237"/>
              <a:gd name="connsiteX758" fmla="*/ 1483078 w 6164938"/>
              <a:gd name="connsiteY758" fmla="*/ 5159688 h 6212237"/>
              <a:gd name="connsiteX759" fmla="*/ 1478140 w 6164938"/>
              <a:gd name="connsiteY759" fmla="*/ 5156761 h 6212237"/>
              <a:gd name="connsiteX760" fmla="*/ 3070496 w 6164938"/>
              <a:gd name="connsiteY760" fmla="*/ 5145492 h 6212237"/>
              <a:gd name="connsiteX761" fmla="*/ 3071875 w 6164938"/>
              <a:gd name="connsiteY761" fmla="*/ 5143297 h 6212237"/>
              <a:gd name="connsiteX762" fmla="*/ 3071294 w 6164938"/>
              <a:gd name="connsiteY762" fmla="*/ 5145785 h 6212237"/>
              <a:gd name="connsiteX763" fmla="*/ 3070496 w 6164938"/>
              <a:gd name="connsiteY763" fmla="*/ 5145785 h 6212237"/>
              <a:gd name="connsiteX764" fmla="*/ 3570807 w 6164938"/>
              <a:gd name="connsiteY764" fmla="*/ 5147907 h 6212237"/>
              <a:gd name="connsiteX765" fmla="*/ 3576108 w 6164938"/>
              <a:gd name="connsiteY765" fmla="*/ 5133273 h 6212237"/>
              <a:gd name="connsiteX766" fmla="*/ 3593172 w 6164938"/>
              <a:gd name="connsiteY766" fmla="*/ 5139053 h 6212237"/>
              <a:gd name="connsiteX767" fmla="*/ 3590122 w 6164938"/>
              <a:gd name="connsiteY767" fmla="*/ 5147834 h 6212237"/>
              <a:gd name="connsiteX768" fmla="*/ 3588888 w 6164938"/>
              <a:gd name="connsiteY768" fmla="*/ 5150029 h 6212237"/>
              <a:gd name="connsiteX769" fmla="*/ 3576906 w 6164938"/>
              <a:gd name="connsiteY769" fmla="*/ 5149224 h 6212237"/>
              <a:gd name="connsiteX770" fmla="*/ 3570807 w 6164938"/>
              <a:gd name="connsiteY770" fmla="*/ 5147541 h 6212237"/>
              <a:gd name="connsiteX771" fmla="*/ 3785890 w 6164938"/>
              <a:gd name="connsiteY771" fmla="*/ 5120614 h 6212237"/>
              <a:gd name="connsiteX772" fmla="*/ 3786979 w 6164938"/>
              <a:gd name="connsiteY772" fmla="*/ 5121785 h 6212237"/>
              <a:gd name="connsiteX773" fmla="*/ 3785527 w 6164938"/>
              <a:gd name="connsiteY773" fmla="*/ 5121785 h 6212237"/>
              <a:gd name="connsiteX774" fmla="*/ 3785527 w 6164938"/>
              <a:gd name="connsiteY774" fmla="*/ 5120468 h 6212237"/>
              <a:gd name="connsiteX775" fmla="*/ 2880973 w 6164938"/>
              <a:gd name="connsiteY775" fmla="*/ 5123614 h 6212237"/>
              <a:gd name="connsiteX776" fmla="*/ 2882497 w 6164938"/>
              <a:gd name="connsiteY776" fmla="*/ 5120980 h 6212237"/>
              <a:gd name="connsiteX777" fmla="*/ 2890630 w 6164938"/>
              <a:gd name="connsiteY777" fmla="*/ 5119955 h 6212237"/>
              <a:gd name="connsiteX778" fmla="*/ 2892446 w 6164938"/>
              <a:gd name="connsiteY778" fmla="*/ 5120687 h 6212237"/>
              <a:gd name="connsiteX779" fmla="*/ 2888452 w 6164938"/>
              <a:gd name="connsiteY779" fmla="*/ 5125590 h 6212237"/>
              <a:gd name="connsiteX780" fmla="*/ 2881190 w 6164938"/>
              <a:gd name="connsiteY780" fmla="*/ 5123614 h 6212237"/>
              <a:gd name="connsiteX781" fmla="*/ 4583193 w 6164938"/>
              <a:gd name="connsiteY781" fmla="*/ 5132248 h 6212237"/>
              <a:gd name="connsiteX782" fmla="*/ 4583846 w 6164938"/>
              <a:gd name="connsiteY782" fmla="*/ 5128517 h 6212237"/>
              <a:gd name="connsiteX783" fmla="*/ 4593286 w 6164938"/>
              <a:gd name="connsiteY783" fmla="*/ 5119883 h 6212237"/>
              <a:gd name="connsiteX784" fmla="*/ 4583846 w 6164938"/>
              <a:gd name="connsiteY784" fmla="*/ 5132980 h 6212237"/>
              <a:gd name="connsiteX785" fmla="*/ 4583193 w 6164938"/>
              <a:gd name="connsiteY785" fmla="*/ 5132248 h 6212237"/>
              <a:gd name="connsiteX786" fmla="*/ 3344832 w 6164938"/>
              <a:gd name="connsiteY786" fmla="*/ 5117614 h 6212237"/>
              <a:gd name="connsiteX787" fmla="*/ 3347809 w 6164938"/>
              <a:gd name="connsiteY787" fmla="*/ 5116517 h 6212237"/>
              <a:gd name="connsiteX788" fmla="*/ 3357612 w 6164938"/>
              <a:gd name="connsiteY788" fmla="*/ 5120395 h 6212237"/>
              <a:gd name="connsiteX789" fmla="*/ 3355215 w 6164938"/>
              <a:gd name="connsiteY789" fmla="*/ 5126322 h 6212237"/>
              <a:gd name="connsiteX790" fmla="*/ 3344832 w 6164938"/>
              <a:gd name="connsiteY790" fmla="*/ 5117614 h 6212237"/>
              <a:gd name="connsiteX791" fmla="*/ 2617601 w 6164938"/>
              <a:gd name="connsiteY791" fmla="*/ 5114541 h 6212237"/>
              <a:gd name="connsiteX792" fmla="*/ 2618545 w 6164938"/>
              <a:gd name="connsiteY792" fmla="*/ 5114980 h 6212237"/>
              <a:gd name="connsiteX793" fmla="*/ 2617020 w 6164938"/>
              <a:gd name="connsiteY793" fmla="*/ 5114980 h 6212237"/>
              <a:gd name="connsiteX794" fmla="*/ 2617020 w 6164938"/>
              <a:gd name="connsiteY794" fmla="*/ 5114028 h 6212237"/>
              <a:gd name="connsiteX795" fmla="*/ 3516637 w 6164938"/>
              <a:gd name="connsiteY795" fmla="*/ 5117468 h 6212237"/>
              <a:gd name="connsiteX796" fmla="*/ 3519541 w 6164938"/>
              <a:gd name="connsiteY796" fmla="*/ 5111687 h 6212237"/>
              <a:gd name="connsiteX797" fmla="*/ 3535444 w 6164938"/>
              <a:gd name="connsiteY797" fmla="*/ 5118126 h 6212237"/>
              <a:gd name="connsiteX798" fmla="*/ 3531522 w 6164938"/>
              <a:gd name="connsiteY798" fmla="*/ 5129907 h 6212237"/>
              <a:gd name="connsiteX799" fmla="*/ 3516637 w 6164938"/>
              <a:gd name="connsiteY799" fmla="*/ 5117468 h 6212237"/>
              <a:gd name="connsiteX800" fmla="*/ 3662954 w 6164938"/>
              <a:gd name="connsiteY800" fmla="*/ 5114687 h 6212237"/>
              <a:gd name="connsiteX801" fmla="*/ 3665205 w 6164938"/>
              <a:gd name="connsiteY801" fmla="*/ 5110151 h 6212237"/>
              <a:gd name="connsiteX802" fmla="*/ 3668255 w 6164938"/>
              <a:gd name="connsiteY802" fmla="*/ 5108175 h 6212237"/>
              <a:gd name="connsiteX803" fmla="*/ 3672466 w 6164938"/>
              <a:gd name="connsiteY803" fmla="*/ 5112638 h 6212237"/>
              <a:gd name="connsiteX804" fmla="*/ 3670070 w 6164938"/>
              <a:gd name="connsiteY804" fmla="*/ 5116443 h 6212237"/>
              <a:gd name="connsiteX805" fmla="*/ 3662809 w 6164938"/>
              <a:gd name="connsiteY805" fmla="*/ 5114687 h 6212237"/>
              <a:gd name="connsiteX806" fmla="*/ 2989458 w 6164938"/>
              <a:gd name="connsiteY806" fmla="*/ 5114687 h 6212237"/>
              <a:gd name="connsiteX807" fmla="*/ 2996720 w 6164938"/>
              <a:gd name="connsiteY807" fmla="*/ 5106200 h 6212237"/>
              <a:gd name="connsiteX808" fmla="*/ 3003981 w 6164938"/>
              <a:gd name="connsiteY808" fmla="*/ 5105248 h 6212237"/>
              <a:gd name="connsiteX809" fmla="*/ 2996720 w 6164938"/>
              <a:gd name="connsiteY809" fmla="*/ 5111687 h 6212237"/>
              <a:gd name="connsiteX810" fmla="*/ 2992217 w 6164938"/>
              <a:gd name="connsiteY810" fmla="*/ 5115638 h 6212237"/>
              <a:gd name="connsiteX811" fmla="*/ 2989676 w 6164938"/>
              <a:gd name="connsiteY811" fmla="*/ 5114687 h 6212237"/>
              <a:gd name="connsiteX812" fmla="*/ 3187767 w 6164938"/>
              <a:gd name="connsiteY812" fmla="*/ 5098955 h 6212237"/>
              <a:gd name="connsiteX813" fmla="*/ 3187767 w 6164938"/>
              <a:gd name="connsiteY813" fmla="*/ 5098955 h 6212237"/>
              <a:gd name="connsiteX814" fmla="*/ 3187767 w 6164938"/>
              <a:gd name="connsiteY814" fmla="*/ 5098955 h 6212237"/>
              <a:gd name="connsiteX815" fmla="*/ 3187767 w 6164938"/>
              <a:gd name="connsiteY815" fmla="*/ 5098955 h 6212237"/>
              <a:gd name="connsiteX816" fmla="*/ 3750890 w 6164938"/>
              <a:gd name="connsiteY816" fmla="*/ 5090907 h 6212237"/>
              <a:gd name="connsiteX817" fmla="*/ 3753286 w 6164938"/>
              <a:gd name="connsiteY817" fmla="*/ 5091346 h 6212237"/>
              <a:gd name="connsiteX818" fmla="*/ 3752632 w 6164938"/>
              <a:gd name="connsiteY818" fmla="*/ 5092516 h 6212237"/>
              <a:gd name="connsiteX819" fmla="*/ 3750890 w 6164938"/>
              <a:gd name="connsiteY819" fmla="*/ 5090907 h 6212237"/>
              <a:gd name="connsiteX820" fmla="*/ 1769178 w 6164938"/>
              <a:gd name="connsiteY820" fmla="*/ 5101516 h 6212237"/>
              <a:gd name="connsiteX821" fmla="*/ 1773462 w 6164938"/>
              <a:gd name="connsiteY821" fmla="*/ 5089590 h 6212237"/>
              <a:gd name="connsiteX822" fmla="*/ 1778835 w 6164938"/>
              <a:gd name="connsiteY822" fmla="*/ 5094931 h 6212237"/>
              <a:gd name="connsiteX823" fmla="*/ 1772082 w 6164938"/>
              <a:gd name="connsiteY823" fmla="*/ 5104443 h 6212237"/>
              <a:gd name="connsiteX824" fmla="*/ 1769178 w 6164938"/>
              <a:gd name="connsiteY824" fmla="*/ 5101516 h 6212237"/>
              <a:gd name="connsiteX825" fmla="*/ 4763566 w 6164938"/>
              <a:gd name="connsiteY825" fmla="*/ 5101516 h 6212237"/>
              <a:gd name="connsiteX826" fmla="*/ 4773878 w 6164938"/>
              <a:gd name="connsiteY826" fmla="*/ 5089224 h 6212237"/>
              <a:gd name="connsiteX827" fmla="*/ 4776492 w 6164938"/>
              <a:gd name="connsiteY827" fmla="*/ 5092589 h 6212237"/>
              <a:gd name="connsiteX828" fmla="*/ 4771554 w 6164938"/>
              <a:gd name="connsiteY828" fmla="*/ 5111760 h 6212237"/>
              <a:gd name="connsiteX829" fmla="*/ 4763566 w 6164938"/>
              <a:gd name="connsiteY829" fmla="*/ 5101516 h 6212237"/>
              <a:gd name="connsiteX830" fmla="*/ 1753348 w 6164938"/>
              <a:gd name="connsiteY830" fmla="*/ 5085053 h 6212237"/>
              <a:gd name="connsiteX831" fmla="*/ 1756325 w 6164938"/>
              <a:gd name="connsiteY831" fmla="*/ 5080882 h 6212237"/>
              <a:gd name="connsiteX832" fmla="*/ 1754510 w 6164938"/>
              <a:gd name="connsiteY832" fmla="*/ 5086150 h 6212237"/>
              <a:gd name="connsiteX833" fmla="*/ 1753348 w 6164938"/>
              <a:gd name="connsiteY833" fmla="*/ 5085053 h 6212237"/>
              <a:gd name="connsiteX834" fmla="*/ 1779562 w 6164938"/>
              <a:gd name="connsiteY834" fmla="*/ 5076346 h 6212237"/>
              <a:gd name="connsiteX835" fmla="*/ 1791180 w 6164938"/>
              <a:gd name="connsiteY835" fmla="*/ 5077443 h 6212237"/>
              <a:gd name="connsiteX836" fmla="*/ 1786896 w 6164938"/>
              <a:gd name="connsiteY836" fmla="*/ 5083516 h 6212237"/>
              <a:gd name="connsiteX837" fmla="*/ 1779634 w 6164938"/>
              <a:gd name="connsiteY837" fmla="*/ 5076199 h 6212237"/>
              <a:gd name="connsiteX838" fmla="*/ 3212601 w 6164938"/>
              <a:gd name="connsiteY838" fmla="*/ 5077150 h 6212237"/>
              <a:gd name="connsiteX839" fmla="*/ 3227124 w 6164938"/>
              <a:gd name="connsiteY839" fmla="*/ 5074882 h 6212237"/>
              <a:gd name="connsiteX840" fmla="*/ 3228431 w 6164938"/>
              <a:gd name="connsiteY840" fmla="*/ 5076199 h 6212237"/>
              <a:gd name="connsiteX841" fmla="*/ 3224946 w 6164938"/>
              <a:gd name="connsiteY841" fmla="*/ 5088858 h 6212237"/>
              <a:gd name="connsiteX842" fmla="*/ 3212892 w 6164938"/>
              <a:gd name="connsiteY842" fmla="*/ 5077150 h 6212237"/>
              <a:gd name="connsiteX843" fmla="*/ 4431574 w 6164938"/>
              <a:gd name="connsiteY843" fmla="*/ 5072248 h 6212237"/>
              <a:gd name="connsiteX844" fmla="*/ 4433462 w 6164938"/>
              <a:gd name="connsiteY844" fmla="*/ 5069028 h 6212237"/>
              <a:gd name="connsiteX845" fmla="*/ 4435859 w 6164938"/>
              <a:gd name="connsiteY845" fmla="*/ 5070638 h 6212237"/>
              <a:gd name="connsiteX846" fmla="*/ 4432446 w 6164938"/>
              <a:gd name="connsiteY846" fmla="*/ 5073126 h 6212237"/>
              <a:gd name="connsiteX847" fmla="*/ 4431574 w 6164938"/>
              <a:gd name="connsiteY847" fmla="*/ 5072248 h 6212237"/>
              <a:gd name="connsiteX848" fmla="*/ 1534271 w 6164938"/>
              <a:gd name="connsiteY848" fmla="*/ 5098297 h 6212237"/>
              <a:gd name="connsiteX849" fmla="*/ 1519748 w 6164938"/>
              <a:gd name="connsiteY849" fmla="*/ 5083663 h 6212237"/>
              <a:gd name="connsiteX850" fmla="*/ 1531221 w 6164938"/>
              <a:gd name="connsiteY850" fmla="*/ 5063687 h 6212237"/>
              <a:gd name="connsiteX851" fmla="*/ 1548503 w 6164938"/>
              <a:gd name="connsiteY851" fmla="*/ 5080223 h 6212237"/>
              <a:gd name="connsiteX852" fmla="*/ 1534562 w 6164938"/>
              <a:gd name="connsiteY852" fmla="*/ 5099028 h 6212237"/>
              <a:gd name="connsiteX853" fmla="*/ 1534562 w 6164938"/>
              <a:gd name="connsiteY853" fmla="*/ 5098663 h 6212237"/>
              <a:gd name="connsiteX854" fmla="*/ 5457685 w 6164938"/>
              <a:gd name="connsiteY854" fmla="*/ 5083004 h 6212237"/>
              <a:gd name="connsiteX855" fmla="*/ 5485496 w 6164938"/>
              <a:gd name="connsiteY855" fmla="*/ 5061785 h 6212237"/>
              <a:gd name="connsiteX856" fmla="*/ 5489998 w 6164938"/>
              <a:gd name="connsiteY856" fmla="*/ 5059955 h 6212237"/>
              <a:gd name="connsiteX857" fmla="*/ 5467197 w 6164938"/>
              <a:gd name="connsiteY857" fmla="*/ 5084467 h 6212237"/>
              <a:gd name="connsiteX858" fmla="*/ 5460735 w 6164938"/>
              <a:gd name="connsiteY858" fmla="*/ 5089370 h 6212237"/>
              <a:gd name="connsiteX859" fmla="*/ 5457685 w 6164938"/>
              <a:gd name="connsiteY859" fmla="*/ 5083004 h 6212237"/>
              <a:gd name="connsiteX860" fmla="*/ 4524593 w 6164938"/>
              <a:gd name="connsiteY860" fmla="*/ 5060175 h 6212237"/>
              <a:gd name="connsiteX861" fmla="*/ 4525610 w 6164938"/>
              <a:gd name="connsiteY861" fmla="*/ 5057175 h 6212237"/>
              <a:gd name="connsiteX862" fmla="*/ 4540133 w 6164938"/>
              <a:gd name="connsiteY862" fmla="*/ 5070345 h 6212237"/>
              <a:gd name="connsiteX863" fmla="*/ 4539116 w 6164938"/>
              <a:gd name="connsiteY863" fmla="*/ 5078833 h 6212237"/>
              <a:gd name="connsiteX864" fmla="*/ 4524593 w 6164938"/>
              <a:gd name="connsiteY864" fmla="*/ 5060175 h 6212237"/>
              <a:gd name="connsiteX865" fmla="*/ 4329770 w 6164938"/>
              <a:gd name="connsiteY865" fmla="*/ 5066175 h 6212237"/>
              <a:gd name="connsiteX866" fmla="*/ 4331512 w 6164938"/>
              <a:gd name="connsiteY866" fmla="*/ 5049784 h 6212237"/>
              <a:gd name="connsiteX867" fmla="*/ 4340298 w 6164938"/>
              <a:gd name="connsiteY867" fmla="*/ 5062077 h 6212237"/>
              <a:gd name="connsiteX868" fmla="*/ 4330205 w 6164938"/>
              <a:gd name="connsiteY868" fmla="*/ 5066540 h 6212237"/>
              <a:gd name="connsiteX869" fmla="*/ 4329770 w 6164938"/>
              <a:gd name="connsiteY869" fmla="*/ 5066540 h 6212237"/>
              <a:gd name="connsiteX870" fmla="*/ 2185983 w 6164938"/>
              <a:gd name="connsiteY870" fmla="*/ 5033906 h 6212237"/>
              <a:gd name="connsiteX871" fmla="*/ 2188089 w 6164938"/>
              <a:gd name="connsiteY871" fmla="*/ 5033467 h 6212237"/>
              <a:gd name="connsiteX872" fmla="*/ 2188815 w 6164938"/>
              <a:gd name="connsiteY872" fmla="*/ 5034784 h 6212237"/>
              <a:gd name="connsiteX873" fmla="*/ 2185475 w 6164938"/>
              <a:gd name="connsiteY873" fmla="*/ 5034784 h 6212237"/>
              <a:gd name="connsiteX874" fmla="*/ 2185983 w 6164938"/>
              <a:gd name="connsiteY874" fmla="*/ 5033687 h 6212237"/>
              <a:gd name="connsiteX875" fmla="*/ 2401284 w 6164938"/>
              <a:gd name="connsiteY875" fmla="*/ 5023150 h 6212237"/>
              <a:gd name="connsiteX876" fmla="*/ 2401284 w 6164938"/>
              <a:gd name="connsiteY876" fmla="*/ 5023150 h 6212237"/>
              <a:gd name="connsiteX877" fmla="*/ 3786761 w 6164938"/>
              <a:gd name="connsiteY877" fmla="*/ 5015833 h 6212237"/>
              <a:gd name="connsiteX878" fmla="*/ 3794022 w 6164938"/>
              <a:gd name="connsiteY878" fmla="*/ 5000394 h 6212237"/>
              <a:gd name="connsiteX879" fmla="*/ 3800848 w 6164938"/>
              <a:gd name="connsiteY879" fmla="*/ 5007711 h 6212237"/>
              <a:gd name="connsiteX880" fmla="*/ 3805568 w 6164938"/>
              <a:gd name="connsiteY880" fmla="*/ 5037638 h 6212237"/>
              <a:gd name="connsiteX881" fmla="*/ 3804406 w 6164938"/>
              <a:gd name="connsiteY881" fmla="*/ 5038882 h 6212237"/>
              <a:gd name="connsiteX882" fmla="*/ 3786761 w 6164938"/>
              <a:gd name="connsiteY882" fmla="*/ 5015833 h 6212237"/>
              <a:gd name="connsiteX883" fmla="*/ 1563752 w 6164938"/>
              <a:gd name="connsiteY883" fmla="*/ 5009248 h 6212237"/>
              <a:gd name="connsiteX884" fmla="*/ 1569199 w 6164938"/>
              <a:gd name="connsiteY884" fmla="*/ 5000321 h 6212237"/>
              <a:gd name="connsiteX885" fmla="*/ 1570651 w 6164938"/>
              <a:gd name="connsiteY885" fmla="*/ 5000321 h 6212237"/>
              <a:gd name="connsiteX886" fmla="*/ 1565640 w 6164938"/>
              <a:gd name="connsiteY886" fmla="*/ 5006394 h 6212237"/>
              <a:gd name="connsiteX887" fmla="*/ 1564043 w 6164938"/>
              <a:gd name="connsiteY887" fmla="*/ 5009248 h 6212237"/>
              <a:gd name="connsiteX888" fmla="*/ 1564043 w 6164938"/>
              <a:gd name="connsiteY888" fmla="*/ 5009248 h 6212237"/>
              <a:gd name="connsiteX889" fmla="*/ 2283431 w 6164938"/>
              <a:gd name="connsiteY889" fmla="*/ 4996955 h 6212237"/>
              <a:gd name="connsiteX890" fmla="*/ 2290692 w 6164938"/>
              <a:gd name="connsiteY890" fmla="*/ 4991540 h 6212237"/>
              <a:gd name="connsiteX891" fmla="*/ 2288805 w 6164938"/>
              <a:gd name="connsiteY891" fmla="*/ 4998857 h 6212237"/>
              <a:gd name="connsiteX892" fmla="*/ 2283649 w 6164938"/>
              <a:gd name="connsiteY892" fmla="*/ 4996589 h 6212237"/>
              <a:gd name="connsiteX893" fmla="*/ 3849863 w 6164938"/>
              <a:gd name="connsiteY893" fmla="*/ 4982540 h 6212237"/>
              <a:gd name="connsiteX894" fmla="*/ 3865330 w 6164938"/>
              <a:gd name="connsiteY894" fmla="*/ 4984077 h 6212237"/>
              <a:gd name="connsiteX895" fmla="*/ 3865765 w 6164938"/>
              <a:gd name="connsiteY895" fmla="*/ 4988906 h 6212237"/>
              <a:gd name="connsiteX896" fmla="*/ 3857923 w 6164938"/>
              <a:gd name="connsiteY896" fmla="*/ 4993589 h 6212237"/>
              <a:gd name="connsiteX897" fmla="*/ 3849863 w 6164938"/>
              <a:gd name="connsiteY897" fmla="*/ 4982540 h 6212237"/>
              <a:gd name="connsiteX898" fmla="*/ 1825454 w 6164938"/>
              <a:gd name="connsiteY898" fmla="*/ 4945150 h 6212237"/>
              <a:gd name="connsiteX899" fmla="*/ 1826252 w 6164938"/>
              <a:gd name="connsiteY899" fmla="*/ 4951954 h 6212237"/>
              <a:gd name="connsiteX900" fmla="*/ 1819790 w 6164938"/>
              <a:gd name="connsiteY900" fmla="*/ 4960954 h 6212237"/>
              <a:gd name="connsiteX901" fmla="*/ 1825454 w 6164938"/>
              <a:gd name="connsiteY901" fmla="*/ 4945150 h 6212237"/>
              <a:gd name="connsiteX902" fmla="*/ 2983722 w 6164938"/>
              <a:gd name="connsiteY902" fmla="*/ 4952467 h 6212237"/>
              <a:gd name="connsiteX903" fmla="*/ 2997083 w 6164938"/>
              <a:gd name="connsiteY903" fmla="*/ 4930954 h 6212237"/>
              <a:gd name="connsiteX904" fmla="*/ 3002456 w 6164938"/>
              <a:gd name="connsiteY904" fmla="*/ 4934466 h 6212237"/>
              <a:gd name="connsiteX905" fmla="*/ 2999334 w 6164938"/>
              <a:gd name="connsiteY905" fmla="*/ 4941784 h 6212237"/>
              <a:gd name="connsiteX906" fmla="*/ 2984811 w 6164938"/>
              <a:gd name="connsiteY906" fmla="*/ 4953491 h 6212237"/>
              <a:gd name="connsiteX907" fmla="*/ 2983649 w 6164938"/>
              <a:gd name="connsiteY907" fmla="*/ 4952247 h 6212237"/>
              <a:gd name="connsiteX908" fmla="*/ 5519479 w 6164938"/>
              <a:gd name="connsiteY908" fmla="*/ 4931613 h 6212237"/>
              <a:gd name="connsiteX909" fmla="*/ 5522892 w 6164938"/>
              <a:gd name="connsiteY909" fmla="*/ 4929344 h 6212237"/>
              <a:gd name="connsiteX910" fmla="*/ 5519116 w 6164938"/>
              <a:gd name="connsiteY910" fmla="*/ 4933515 h 6212237"/>
              <a:gd name="connsiteX911" fmla="*/ 5516284 w 6164938"/>
              <a:gd name="connsiteY911" fmla="*/ 4936442 h 6212237"/>
              <a:gd name="connsiteX912" fmla="*/ 5519479 w 6164938"/>
              <a:gd name="connsiteY912" fmla="*/ 4931613 h 6212237"/>
              <a:gd name="connsiteX913" fmla="*/ 1864012 w 6164938"/>
              <a:gd name="connsiteY913" fmla="*/ 4934686 h 6212237"/>
              <a:gd name="connsiteX914" fmla="*/ 1869167 w 6164938"/>
              <a:gd name="connsiteY914" fmla="*/ 4928613 h 6212237"/>
              <a:gd name="connsiteX915" fmla="*/ 1869821 w 6164938"/>
              <a:gd name="connsiteY915" fmla="*/ 4928613 h 6212237"/>
              <a:gd name="connsiteX916" fmla="*/ 1872435 w 6164938"/>
              <a:gd name="connsiteY916" fmla="*/ 4930222 h 6212237"/>
              <a:gd name="connsiteX917" fmla="*/ 1864375 w 6164938"/>
              <a:gd name="connsiteY917" fmla="*/ 4942515 h 6212237"/>
              <a:gd name="connsiteX918" fmla="*/ 1863576 w 6164938"/>
              <a:gd name="connsiteY918" fmla="*/ 4935198 h 6212237"/>
              <a:gd name="connsiteX919" fmla="*/ 1670858 w 6164938"/>
              <a:gd name="connsiteY919" fmla="*/ 4934613 h 6212237"/>
              <a:gd name="connsiteX920" fmla="*/ 1672020 w 6164938"/>
              <a:gd name="connsiteY920" fmla="*/ 4930954 h 6212237"/>
              <a:gd name="connsiteX921" fmla="*/ 1674925 w 6164938"/>
              <a:gd name="connsiteY921" fmla="*/ 4926491 h 6212237"/>
              <a:gd name="connsiteX922" fmla="*/ 1675941 w 6164938"/>
              <a:gd name="connsiteY922" fmla="*/ 4927076 h 6212237"/>
              <a:gd name="connsiteX923" fmla="*/ 1669769 w 6164938"/>
              <a:gd name="connsiteY923" fmla="*/ 4938125 h 6212237"/>
              <a:gd name="connsiteX924" fmla="*/ 1667954 w 6164938"/>
              <a:gd name="connsiteY924" fmla="*/ 4939881 h 6212237"/>
              <a:gd name="connsiteX925" fmla="*/ 1670858 w 6164938"/>
              <a:gd name="connsiteY925" fmla="*/ 4934613 h 6212237"/>
              <a:gd name="connsiteX926" fmla="*/ 3465661 w 6164938"/>
              <a:gd name="connsiteY926" fmla="*/ 4938345 h 6212237"/>
              <a:gd name="connsiteX927" fmla="*/ 3472342 w 6164938"/>
              <a:gd name="connsiteY927" fmla="*/ 4919613 h 6212237"/>
              <a:gd name="connsiteX928" fmla="*/ 3478151 w 6164938"/>
              <a:gd name="connsiteY928" fmla="*/ 4924662 h 6212237"/>
              <a:gd name="connsiteX929" fmla="*/ 3469728 w 6164938"/>
              <a:gd name="connsiteY929" fmla="*/ 4939296 h 6212237"/>
              <a:gd name="connsiteX930" fmla="*/ 3467767 w 6164938"/>
              <a:gd name="connsiteY930" fmla="*/ 4939808 h 6212237"/>
              <a:gd name="connsiteX931" fmla="*/ 3465661 w 6164938"/>
              <a:gd name="connsiteY931" fmla="*/ 4938125 h 6212237"/>
              <a:gd name="connsiteX932" fmla="*/ 2235506 w 6164938"/>
              <a:gd name="connsiteY932" fmla="*/ 4929418 h 6212237"/>
              <a:gd name="connsiteX933" fmla="*/ 2240807 w 6164938"/>
              <a:gd name="connsiteY933" fmla="*/ 4917930 h 6212237"/>
              <a:gd name="connsiteX934" fmla="*/ 2250827 w 6164938"/>
              <a:gd name="connsiteY934" fmla="*/ 4928101 h 6212237"/>
              <a:gd name="connsiteX935" fmla="*/ 2249302 w 6164938"/>
              <a:gd name="connsiteY935" fmla="*/ 4931174 h 6212237"/>
              <a:gd name="connsiteX936" fmla="*/ 2235506 w 6164938"/>
              <a:gd name="connsiteY936" fmla="*/ 4929418 h 6212237"/>
              <a:gd name="connsiteX937" fmla="*/ 2423504 w 6164938"/>
              <a:gd name="connsiteY937" fmla="*/ 4918662 h 6212237"/>
              <a:gd name="connsiteX938" fmla="*/ 2427134 w 6164938"/>
              <a:gd name="connsiteY938" fmla="*/ 4916100 h 6212237"/>
              <a:gd name="connsiteX939" fmla="*/ 2443981 w 6164938"/>
              <a:gd name="connsiteY939" fmla="*/ 4924369 h 6212237"/>
              <a:gd name="connsiteX940" fmla="*/ 2443981 w 6164938"/>
              <a:gd name="connsiteY940" fmla="*/ 4924369 h 6212237"/>
              <a:gd name="connsiteX941" fmla="*/ 2423504 w 6164938"/>
              <a:gd name="connsiteY941" fmla="*/ 4918515 h 6212237"/>
              <a:gd name="connsiteX942" fmla="*/ 3414977 w 6164938"/>
              <a:gd name="connsiteY942" fmla="*/ 4897295 h 6212237"/>
              <a:gd name="connsiteX943" fmla="*/ 3440537 w 6164938"/>
              <a:gd name="connsiteY943" fmla="*/ 4904612 h 6212237"/>
              <a:gd name="connsiteX944" fmla="*/ 3436834 w 6164938"/>
              <a:gd name="connsiteY944" fmla="*/ 4914783 h 6212237"/>
              <a:gd name="connsiteX945" fmla="*/ 3415049 w 6164938"/>
              <a:gd name="connsiteY945" fmla="*/ 4897369 h 6212237"/>
              <a:gd name="connsiteX946" fmla="*/ 3688514 w 6164938"/>
              <a:gd name="connsiteY946" fmla="*/ 4892100 h 6212237"/>
              <a:gd name="connsiteX947" fmla="*/ 3688514 w 6164938"/>
              <a:gd name="connsiteY947" fmla="*/ 4890125 h 6212237"/>
              <a:gd name="connsiteX948" fmla="*/ 3690693 w 6164938"/>
              <a:gd name="connsiteY948" fmla="*/ 4891076 h 6212237"/>
              <a:gd name="connsiteX949" fmla="*/ 3697010 w 6164938"/>
              <a:gd name="connsiteY949" fmla="*/ 4897588 h 6212237"/>
              <a:gd name="connsiteX950" fmla="*/ 3695413 w 6164938"/>
              <a:gd name="connsiteY950" fmla="*/ 4900588 h 6212237"/>
              <a:gd name="connsiteX951" fmla="*/ 3688151 w 6164938"/>
              <a:gd name="connsiteY951" fmla="*/ 4892100 h 6212237"/>
              <a:gd name="connsiteX952" fmla="*/ 3541761 w 6164938"/>
              <a:gd name="connsiteY952" fmla="*/ 4888295 h 6212237"/>
              <a:gd name="connsiteX953" fmla="*/ 3541761 w 6164938"/>
              <a:gd name="connsiteY953" fmla="*/ 4886686 h 6212237"/>
              <a:gd name="connsiteX954" fmla="*/ 3550402 w 6164938"/>
              <a:gd name="connsiteY954" fmla="*/ 4890417 h 6212237"/>
              <a:gd name="connsiteX955" fmla="*/ 3541398 w 6164938"/>
              <a:gd name="connsiteY955" fmla="*/ 4888295 h 6212237"/>
              <a:gd name="connsiteX956" fmla="*/ 2791222 w 6164938"/>
              <a:gd name="connsiteY956" fmla="*/ 4867442 h 6212237"/>
              <a:gd name="connsiteX957" fmla="*/ 2790568 w 6164938"/>
              <a:gd name="connsiteY957" fmla="*/ 4866564 h 6212237"/>
              <a:gd name="connsiteX958" fmla="*/ 2810319 w 6164938"/>
              <a:gd name="connsiteY958" fmla="*/ 4868100 h 6212237"/>
              <a:gd name="connsiteX959" fmla="*/ 2810319 w 6164938"/>
              <a:gd name="connsiteY959" fmla="*/ 4869198 h 6212237"/>
              <a:gd name="connsiteX960" fmla="*/ 2791512 w 6164938"/>
              <a:gd name="connsiteY960" fmla="*/ 4867442 h 6212237"/>
              <a:gd name="connsiteX961" fmla="*/ 3490568 w 6164938"/>
              <a:gd name="connsiteY961" fmla="*/ 4868905 h 6212237"/>
              <a:gd name="connsiteX962" fmla="*/ 3492020 w 6164938"/>
              <a:gd name="connsiteY962" fmla="*/ 4864881 h 6212237"/>
              <a:gd name="connsiteX963" fmla="*/ 3500008 w 6164938"/>
              <a:gd name="connsiteY963" fmla="*/ 4868247 h 6212237"/>
              <a:gd name="connsiteX964" fmla="*/ 3498628 w 6164938"/>
              <a:gd name="connsiteY964" fmla="*/ 4875564 h 6212237"/>
              <a:gd name="connsiteX965" fmla="*/ 3490568 w 6164938"/>
              <a:gd name="connsiteY965" fmla="*/ 4869198 h 6212237"/>
              <a:gd name="connsiteX966" fmla="*/ 5599645 w 6164938"/>
              <a:gd name="connsiteY966" fmla="*/ 4862246 h 6212237"/>
              <a:gd name="connsiteX967" fmla="*/ 5614604 w 6164938"/>
              <a:gd name="connsiteY967" fmla="*/ 4853393 h 6212237"/>
              <a:gd name="connsiteX968" fmla="*/ 5606543 w 6164938"/>
              <a:gd name="connsiteY968" fmla="*/ 4866271 h 6212237"/>
              <a:gd name="connsiteX969" fmla="*/ 5525071 w 6164938"/>
              <a:gd name="connsiteY969" fmla="*/ 4957149 h 6212237"/>
              <a:gd name="connsiteX970" fmla="*/ 5522820 w 6164938"/>
              <a:gd name="connsiteY970" fmla="*/ 4960589 h 6212237"/>
              <a:gd name="connsiteX971" fmla="*/ 5495081 w 6164938"/>
              <a:gd name="connsiteY971" fmla="*/ 4981150 h 6212237"/>
              <a:gd name="connsiteX972" fmla="*/ 5599355 w 6164938"/>
              <a:gd name="connsiteY972" fmla="*/ 4861881 h 6212237"/>
              <a:gd name="connsiteX973" fmla="*/ 3227705 w 6164938"/>
              <a:gd name="connsiteY973" fmla="*/ 4861515 h 6212237"/>
              <a:gd name="connsiteX974" fmla="*/ 3226616 w 6164938"/>
              <a:gd name="connsiteY974" fmla="*/ 4860490 h 6212237"/>
              <a:gd name="connsiteX975" fmla="*/ 3231844 w 6164938"/>
              <a:gd name="connsiteY975" fmla="*/ 4846807 h 6212237"/>
              <a:gd name="connsiteX976" fmla="*/ 3243390 w 6164938"/>
              <a:gd name="connsiteY976" fmla="*/ 4860344 h 6212237"/>
              <a:gd name="connsiteX977" fmla="*/ 3243390 w 6164938"/>
              <a:gd name="connsiteY977" fmla="*/ 4860344 h 6212237"/>
              <a:gd name="connsiteX978" fmla="*/ 3240703 w 6164938"/>
              <a:gd name="connsiteY978" fmla="*/ 4866856 h 6212237"/>
              <a:gd name="connsiteX979" fmla="*/ 3227415 w 6164938"/>
              <a:gd name="connsiteY979" fmla="*/ 4861222 h 6212237"/>
              <a:gd name="connsiteX980" fmla="*/ 3690547 w 6164938"/>
              <a:gd name="connsiteY980" fmla="*/ 4846149 h 6212237"/>
              <a:gd name="connsiteX981" fmla="*/ 3690547 w 6164938"/>
              <a:gd name="connsiteY981" fmla="*/ 4845124 h 6212237"/>
              <a:gd name="connsiteX982" fmla="*/ 3722425 w 6164938"/>
              <a:gd name="connsiteY982" fmla="*/ 4850320 h 6212237"/>
              <a:gd name="connsiteX983" fmla="*/ 3717995 w 6164938"/>
              <a:gd name="connsiteY983" fmla="*/ 4857637 h 6212237"/>
              <a:gd name="connsiteX984" fmla="*/ 3690475 w 6164938"/>
              <a:gd name="connsiteY984" fmla="*/ 4846222 h 6212237"/>
              <a:gd name="connsiteX985" fmla="*/ 3077612 w 6164938"/>
              <a:gd name="connsiteY985" fmla="*/ 4845271 h 6212237"/>
              <a:gd name="connsiteX986" fmla="*/ 3077612 w 6164938"/>
              <a:gd name="connsiteY986" fmla="*/ 4844319 h 6212237"/>
              <a:gd name="connsiteX987" fmla="*/ 3085454 w 6164938"/>
              <a:gd name="connsiteY987" fmla="*/ 4847466 h 6212237"/>
              <a:gd name="connsiteX988" fmla="*/ 3084655 w 6164938"/>
              <a:gd name="connsiteY988" fmla="*/ 4848856 h 6212237"/>
              <a:gd name="connsiteX989" fmla="*/ 3077394 w 6164938"/>
              <a:gd name="connsiteY989" fmla="*/ 4845271 h 6212237"/>
              <a:gd name="connsiteX990" fmla="*/ 3563908 w 6164938"/>
              <a:gd name="connsiteY990" fmla="*/ 4845271 h 6212237"/>
              <a:gd name="connsiteX991" fmla="*/ 3565070 w 6164938"/>
              <a:gd name="connsiteY991" fmla="*/ 4843222 h 6212237"/>
              <a:gd name="connsiteX992" fmla="*/ 3567830 w 6164938"/>
              <a:gd name="connsiteY992" fmla="*/ 4849734 h 6212237"/>
              <a:gd name="connsiteX993" fmla="*/ 3563908 w 6164938"/>
              <a:gd name="connsiteY993" fmla="*/ 4845271 h 6212237"/>
              <a:gd name="connsiteX994" fmla="*/ 587964 w 6164938"/>
              <a:gd name="connsiteY994" fmla="*/ 4824929 h 6212237"/>
              <a:gd name="connsiteX995" fmla="*/ 596895 w 6164938"/>
              <a:gd name="connsiteY995" fmla="*/ 4834807 h 6212237"/>
              <a:gd name="connsiteX996" fmla="*/ 621076 w 6164938"/>
              <a:gd name="connsiteY996" fmla="*/ 4867588 h 6212237"/>
              <a:gd name="connsiteX997" fmla="*/ 587964 w 6164938"/>
              <a:gd name="connsiteY997" fmla="*/ 4824783 h 6212237"/>
              <a:gd name="connsiteX998" fmla="*/ 891999 w 6164938"/>
              <a:gd name="connsiteY998" fmla="*/ 5300908 h 6212237"/>
              <a:gd name="connsiteX999" fmla="*/ 594281 w 6164938"/>
              <a:gd name="connsiteY999" fmla="*/ 4959491 h 6212237"/>
              <a:gd name="connsiteX1000" fmla="*/ 512518 w 6164938"/>
              <a:gd name="connsiteY1000" fmla="*/ 4824271 h 6212237"/>
              <a:gd name="connsiteX1001" fmla="*/ 574385 w 6164938"/>
              <a:gd name="connsiteY1001" fmla="*/ 4899564 h 6212237"/>
              <a:gd name="connsiteX1002" fmla="*/ 688171 w 6164938"/>
              <a:gd name="connsiteY1002" fmla="*/ 5025930 h 6212237"/>
              <a:gd name="connsiteX1003" fmla="*/ 691366 w 6164938"/>
              <a:gd name="connsiteY1003" fmla="*/ 5030394 h 6212237"/>
              <a:gd name="connsiteX1004" fmla="*/ 713151 w 6164938"/>
              <a:gd name="connsiteY1004" fmla="*/ 5052345 h 6212237"/>
              <a:gd name="connsiteX1005" fmla="*/ 766159 w 6164938"/>
              <a:gd name="connsiteY1005" fmla="*/ 5106639 h 6212237"/>
              <a:gd name="connsiteX1006" fmla="*/ 831076 w 6164938"/>
              <a:gd name="connsiteY1006" fmla="*/ 5171687 h 6212237"/>
              <a:gd name="connsiteX1007" fmla="*/ 956844 w 6164938"/>
              <a:gd name="connsiteY1007" fmla="*/ 5303396 h 6212237"/>
              <a:gd name="connsiteX1008" fmla="*/ 1077891 w 6164938"/>
              <a:gd name="connsiteY1008" fmla="*/ 5423543 h 6212237"/>
              <a:gd name="connsiteX1009" fmla="*/ 1100329 w 6164938"/>
              <a:gd name="connsiteY1009" fmla="*/ 5456982 h 6212237"/>
              <a:gd name="connsiteX1010" fmla="*/ 1015879 w 6164938"/>
              <a:gd name="connsiteY1010" fmla="*/ 5395884 h 6212237"/>
              <a:gd name="connsiteX1011" fmla="*/ 974053 w 6164938"/>
              <a:gd name="connsiteY1011" fmla="*/ 5335006 h 6212237"/>
              <a:gd name="connsiteX1012" fmla="*/ 965194 w 6164938"/>
              <a:gd name="connsiteY1012" fmla="*/ 5339616 h 6212237"/>
              <a:gd name="connsiteX1013" fmla="*/ 986978 w 6164938"/>
              <a:gd name="connsiteY1013" fmla="*/ 5374738 h 6212237"/>
              <a:gd name="connsiteX1014" fmla="*/ 891636 w 6164938"/>
              <a:gd name="connsiteY1014" fmla="*/ 5300615 h 6212237"/>
              <a:gd name="connsiteX1015" fmla="*/ 3505745 w 6164938"/>
              <a:gd name="connsiteY1015" fmla="*/ 4825734 h 6212237"/>
              <a:gd name="connsiteX1016" fmla="*/ 3507705 w 6164938"/>
              <a:gd name="connsiteY1016" fmla="*/ 4820393 h 6212237"/>
              <a:gd name="connsiteX1017" fmla="*/ 3508940 w 6164938"/>
              <a:gd name="connsiteY1017" fmla="*/ 4820832 h 6212237"/>
              <a:gd name="connsiteX1018" fmla="*/ 3507778 w 6164938"/>
              <a:gd name="connsiteY1018" fmla="*/ 4826612 h 6212237"/>
              <a:gd name="connsiteX1019" fmla="*/ 3505745 w 6164938"/>
              <a:gd name="connsiteY1019" fmla="*/ 4825734 h 6212237"/>
              <a:gd name="connsiteX1020" fmla="*/ 4486616 w 6164938"/>
              <a:gd name="connsiteY1020" fmla="*/ 4801441 h 6212237"/>
              <a:gd name="connsiteX1021" fmla="*/ 4487197 w 6164938"/>
              <a:gd name="connsiteY1021" fmla="*/ 4801441 h 6212237"/>
              <a:gd name="connsiteX1022" fmla="*/ 4487197 w 6164938"/>
              <a:gd name="connsiteY1022" fmla="*/ 4801441 h 6212237"/>
              <a:gd name="connsiteX1023" fmla="*/ 4486543 w 6164938"/>
              <a:gd name="connsiteY1023" fmla="*/ 4801441 h 6212237"/>
              <a:gd name="connsiteX1024" fmla="*/ 3696574 w 6164938"/>
              <a:gd name="connsiteY1024" fmla="*/ 4803636 h 6212237"/>
              <a:gd name="connsiteX1025" fmla="*/ 3698608 w 6164938"/>
              <a:gd name="connsiteY1025" fmla="*/ 4799612 h 6212237"/>
              <a:gd name="connsiteX1026" fmla="*/ 3700641 w 6164938"/>
              <a:gd name="connsiteY1026" fmla="*/ 4804368 h 6212237"/>
              <a:gd name="connsiteX1027" fmla="*/ 3696574 w 6164938"/>
              <a:gd name="connsiteY1027" fmla="*/ 4803636 h 6212237"/>
              <a:gd name="connsiteX1028" fmla="*/ 1044416 w 6164938"/>
              <a:gd name="connsiteY1028" fmla="*/ 4803636 h 6212237"/>
              <a:gd name="connsiteX1029" fmla="*/ 1049427 w 6164938"/>
              <a:gd name="connsiteY1029" fmla="*/ 4797929 h 6212237"/>
              <a:gd name="connsiteX1030" fmla="*/ 1048701 w 6164938"/>
              <a:gd name="connsiteY1030" fmla="*/ 4805246 h 6212237"/>
              <a:gd name="connsiteX1031" fmla="*/ 1044416 w 6164938"/>
              <a:gd name="connsiteY1031" fmla="*/ 4803636 h 6212237"/>
              <a:gd name="connsiteX1032" fmla="*/ 3441336 w 6164938"/>
              <a:gd name="connsiteY1032" fmla="*/ 4799026 h 6212237"/>
              <a:gd name="connsiteX1033" fmla="*/ 3442135 w 6164938"/>
              <a:gd name="connsiteY1033" fmla="*/ 4797783 h 6212237"/>
              <a:gd name="connsiteX1034" fmla="*/ 3474375 w 6164938"/>
              <a:gd name="connsiteY1034" fmla="*/ 4809124 h 6212237"/>
              <a:gd name="connsiteX1035" fmla="*/ 3473213 w 6164938"/>
              <a:gd name="connsiteY1035" fmla="*/ 4812490 h 6212237"/>
              <a:gd name="connsiteX1036" fmla="*/ 3441336 w 6164938"/>
              <a:gd name="connsiteY1036" fmla="*/ 4799026 h 6212237"/>
              <a:gd name="connsiteX1037" fmla="*/ 3101574 w 6164938"/>
              <a:gd name="connsiteY1037" fmla="*/ 4785782 h 6212237"/>
              <a:gd name="connsiteX1038" fmla="*/ 3111305 w 6164938"/>
              <a:gd name="connsiteY1038" fmla="*/ 4784319 h 6212237"/>
              <a:gd name="connsiteX1039" fmla="*/ 3116242 w 6164938"/>
              <a:gd name="connsiteY1039" fmla="*/ 4786514 h 6212237"/>
              <a:gd name="connsiteX1040" fmla="*/ 3114064 w 6164938"/>
              <a:gd name="connsiteY1040" fmla="*/ 4794856 h 6212237"/>
              <a:gd name="connsiteX1041" fmla="*/ 3113628 w 6164938"/>
              <a:gd name="connsiteY1041" fmla="*/ 4796758 h 6212237"/>
              <a:gd name="connsiteX1042" fmla="*/ 3101574 w 6164938"/>
              <a:gd name="connsiteY1042" fmla="*/ 4785782 h 6212237"/>
              <a:gd name="connsiteX1043" fmla="*/ 1236118 w 6164938"/>
              <a:gd name="connsiteY1043" fmla="*/ 4774295 h 6212237"/>
              <a:gd name="connsiteX1044" fmla="*/ 1236553 w 6164938"/>
              <a:gd name="connsiteY1044" fmla="*/ 4774295 h 6212237"/>
              <a:gd name="connsiteX1045" fmla="*/ 1236553 w 6164938"/>
              <a:gd name="connsiteY1045" fmla="*/ 4774295 h 6212237"/>
              <a:gd name="connsiteX1046" fmla="*/ 1236553 w 6164938"/>
              <a:gd name="connsiteY1046" fmla="*/ 4774295 h 6212237"/>
              <a:gd name="connsiteX1047" fmla="*/ 3730122 w 6164938"/>
              <a:gd name="connsiteY1047" fmla="*/ 4809417 h 6212237"/>
              <a:gd name="connsiteX1048" fmla="*/ 3713348 w 6164938"/>
              <a:gd name="connsiteY1048" fmla="*/ 4773782 h 6212237"/>
              <a:gd name="connsiteX1049" fmla="*/ 3736440 w 6164938"/>
              <a:gd name="connsiteY1049" fmla="*/ 4787905 h 6212237"/>
              <a:gd name="connsiteX1050" fmla="*/ 3749510 w 6164938"/>
              <a:gd name="connsiteY1050" fmla="*/ 4807076 h 6212237"/>
              <a:gd name="connsiteX1051" fmla="*/ 3749510 w 6164938"/>
              <a:gd name="connsiteY1051" fmla="*/ 4807661 h 6212237"/>
              <a:gd name="connsiteX1052" fmla="*/ 3746896 w 6164938"/>
              <a:gd name="connsiteY1052" fmla="*/ 4812051 h 6212237"/>
              <a:gd name="connsiteX1053" fmla="*/ 3730340 w 6164938"/>
              <a:gd name="connsiteY1053" fmla="*/ 4809417 h 6212237"/>
              <a:gd name="connsiteX1054" fmla="*/ 1320495 w 6164938"/>
              <a:gd name="connsiteY1054" fmla="*/ 4774002 h 6212237"/>
              <a:gd name="connsiteX1055" fmla="*/ 1324925 w 6164938"/>
              <a:gd name="connsiteY1055" fmla="*/ 4767563 h 6212237"/>
              <a:gd name="connsiteX1056" fmla="*/ 1344748 w 6164938"/>
              <a:gd name="connsiteY1056" fmla="*/ 4766246 h 6212237"/>
              <a:gd name="connsiteX1057" fmla="*/ 1361740 w 6164938"/>
              <a:gd name="connsiteY1057" fmla="*/ 4768368 h 6212237"/>
              <a:gd name="connsiteX1058" fmla="*/ 1362176 w 6164938"/>
              <a:gd name="connsiteY1058" fmla="*/ 4768368 h 6212237"/>
              <a:gd name="connsiteX1059" fmla="*/ 1361595 w 6164938"/>
              <a:gd name="connsiteY1059" fmla="*/ 4781319 h 6212237"/>
              <a:gd name="connsiteX1060" fmla="*/ 1321875 w 6164938"/>
              <a:gd name="connsiteY1060" fmla="*/ 4782490 h 6212237"/>
              <a:gd name="connsiteX1061" fmla="*/ 1320495 w 6164938"/>
              <a:gd name="connsiteY1061" fmla="*/ 4774002 h 6212237"/>
              <a:gd name="connsiteX1062" fmla="*/ 3916595 w 6164938"/>
              <a:gd name="connsiteY1062" fmla="*/ 4754319 h 6212237"/>
              <a:gd name="connsiteX1063" fmla="*/ 3916595 w 6164938"/>
              <a:gd name="connsiteY1063" fmla="*/ 4750880 h 6212237"/>
              <a:gd name="connsiteX1064" fmla="*/ 3918701 w 6164938"/>
              <a:gd name="connsiteY1064" fmla="*/ 4752197 h 6212237"/>
              <a:gd name="connsiteX1065" fmla="*/ 3918701 w 6164938"/>
              <a:gd name="connsiteY1065" fmla="*/ 4754758 h 6212237"/>
              <a:gd name="connsiteX1066" fmla="*/ 3916595 w 6164938"/>
              <a:gd name="connsiteY1066" fmla="*/ 4754319 h 6212237"/>
              <a:gd name="connsiteX1067" fmla="*/ 4173431 w 6164938"/>
              <a:gd name="connsiteY1067" fmla="*/ 4751026 h 6212237"/>
              <a:gd name="connsiteX1068" fmla="*/ 4173431 w 6164938"/>
              <a:gd name="connsiteY1068" fmla="*/ 4750075 h 6212237"/>
              <a:gd name="connsiteX1069" fmla="*/ 4175828 w 6164938"/>
              <a:gd name="connsiteY1069" fmla="*/ 4751465 h 6212237"/>
              <a:gd name="connsiteX1070" fmla="*/ 4175828 w 6164938"/>
              <a:gd name="connsiteY1070" fmla="*/ 4751904 h 6212237"/>
              <a:gd name="connsiteX1071" fmla="*/ 4173504 w 6164938"/>
              <a:gd name="connsiteY1071" fmla="*/ 4751026 h 6212237"/>
              <a:gd name="connsiteX1072" fmla="*/ 3621637 w 6164938"/>
              <a:gd name="connsiteY1072" fmla="*/ 4756514 h 6212237"/>
              <a:gd name="connsiteX1073" fmla="*/ 3627373 w 6164938"/>
              <a:gd name="connsiteY1073" fmla="*/ 4747953 h 6212237"/>
              <a:gd name="connsiteX1074" fmla="*/ 3623016 w 6164938"/>
              <a:gd name="connsiteY1074" fmla="*/ 4761344 h 6212237"/>
              <a:gd name="connsiteX1075" fmla="*/ 3621637 w 6164938"/>
              <a:gd name="connsiteY1075" fmla="*/ 4756514 h 6212237"/>
              <a:gd name="connsiteX1076" fmla="*/ 2797975 w 6164938"/>
              <a:gd name="connsiteY1076" fmla="*/ 4759660 h 6212237"/>
              <a:gd name="connsiteX1077" fmla="*/ 2802404 w 6164938"/>
              <a:gd name="connsiteY1077" fmla="*/ 4746636 h 6212237"/>
              <a:gd name="connsiteX1078" fmla="*/ 2802840 w 6164938"/>
              <a:gd name="connsiteY1078" fmla="*/ 4745173 h 6212237"/>
              <a:gd name="connsiteX1079" fmla="*/ 2824624 w 6164938"/>
              <a:gd name="connsiteY1079" fmla="*/ 4752490 h 6212237"/>
              <a:gd name="connsiteX1080" fmla="*/ 2837404 w 6164938"/>
              <a:gd name="connsiteY1080" fmla="*/ 4764709 h 6212237"/>
              <a:gd name="connsiteX1081" fmla="*/ 2834935 w 6164938"/>
              <a:gd name="connsiteY1081" fmla="*/ 4774221 h 6212237"/>
              <a:gd name="connsiteX1082" fmla="*/ 2813151 w 6164938"/>
              <a:gd name="connsiteY1082" fmla="*/ 4775831 h 6212237"/>
              <a:gd name="connsiteX1083" fmla="*/ 2797902 w 6164938"/>
              <a:gd name="connsiteY1083" fmla="*/ 4759953 h 6212237"/>
              <a:gd name="connsiteX1084" fmla="*/ 3662010 w 6164938"/>
              <a:gd name="connsiteY1084" fmla="*/ 4752636 h 6212237"/>
              <a:gd name="connsiteX1085" fmla="*/ 3664406 w 6164938"/>
              <a:gd name="connsiteY1085" fmla="*/ 4744880 h 6212237"/>
              <a:gd name="connsiteX1086" fmla="*/ 3670361 w 6164938"/>
              <a:gd name="connsiteY1086" fmla="*/ 4748539 h 6212237"/>
              <a:gd name="connsiteX1087" fmla="*/ 3669344 w 6164938"/>
              <a:gd name="connsiteY1087" fmla="*/ 4755124 h 6212237"/>
              <a:gd name="connsiteX1088" fmla="*/ 3662083 w 6164938"/>
              <a:gd name="connsiteY1088" fmla="*/ 4752636 h 6212237"/>
              <a:gd name="connsiteX1089" fmla="*/ 5310423 w 6164938"/>
              <a:gd name="connsiteY1089" fmla="*/ 4731343 h 6212237"/>
              <a:gd name="connsiteX1090" fmla="*/ 5315071 w 6164938"/>
              <a:gd name="connsiteY1090" fmla="*/ 4726221 h 6212237"/>
              <a:gd name="connsiteX1091" fmla="*/ 5310932 w 6164938"/>
              <a:gd name="connsiteY1091" fmla="*/ 4732075 h 6212237"/>
              <a:gd name="connsiteX1092" fmla="*/ 5310423 w 6164938"/>
              <a:gd name="connsiteY1092" fmla="*/ 4731343 h 6212237"/>
              <a:gd name="connsiteX1093" fmla="*/ 4661253 w 6164938"/>
              <a:gd name="connsiteY1093" fmla="*/ 4726002 h 6212237"/>
              <a:gd name="connsiteX1094" fmla="*/ 4661253 w 6164938"/>
              <a:gd name="connsiteY1094" fmla="*/ 4726002 h 6212237"/>
              <a:gd name="connsiteX1095" fmla="*/ 4660817 w 6164938"/>
              <a:gd name="connsiteY1095" fmla="*/ 4726002 h 6212237"/>
              <a:gd name="connsiteX1096" fmla="*/ 4660817 w 6164938"/>
              <a:gd name="connsiteY1096" fmla="*/ 4726002 h 6212237"/>
              <a:gd name="connsiteX1097" fmla="*/ 3403068 w 6164938"/>
              <a:gd name="connsiteY1097" fmla="*/ 4741367 h 6212237"/>
              <a:gd name="connsiteX1098" fmla="*/ 3412798 w 6164938"/>
              <a:gd name="connsiteY1098" fmla="*/ 4725270 h 6212237"/>
              <a:gd name="connsiteX1099" fmla="*/ 3406045 w 6164938"/>
              <a:gd name="connsiteY1099" fmla="*/ 4742319 h 6212237"/>
              <a:gd name="connsiteX1100" fmla="*/ 3403068 w 6164938"/>
              <a:gd name="connsiteY1100" fmla="*/ 4741367 h 6212237"/>
              <a:gd name="connsiteX1101" fmla="*/ 3477207 w 6164938"/>
              <a:gd name="connsiteY1101" fmla="*/ 4745904 h 6212237"/>
              <a:gd name="connsiteX1102" fmla="*/ 3501097 w 6164938"/>
              <a:gd name="connsiteY1102" fmla="*/ 4711660 h 6212237"/>
              <a:gd name="connsiteX1103" fmla="*/ 3506253 w 6164938"/>
              <a:gd name="connsiteY1103" fmla="*/ 4717441 h 6212237"/>
              <a:gd name="connsiteX1104" fmla="*/ 3490859 w 6164938"/>
              <a:gd name="connsiteY1104" fmla="*/ 4761783 h 6212237"/>
              <a:gd name="connsiteX1105" fmla="*/ 3477207 w 6164938"/>
              <a:gd name="connsiteY1105" fmla="*/ 4745904 h 6212237"/>
              <a:gd name="connsiteX1106" fmla="*/ 4961513 w 6164938"/>
              <a:gd name="connsiteY1106" fmla="*/ 4714002 h 6212237"/>
              <a:gd name="connsiteX1107" fmla="*/ 4969863 w 6164938"/>
              <a:gd name="connsiteY1107" fmla="*/ 4705441 h 6212237"/>
              <a:gd name="connsiteX1108" fmla="*/ 4969863 w 6164938"/>
              <a:gd name="connsiteY1108" fmla="*/ 4705441 h 6212237"/>
              <a:gd name="connsiteX1109" fmla="*/ 4964344 w 6164938"/>
              <a:gd name="connsiteY1109" fmla="*/ 4717441 h 6212237"/>
              <a:gd name="connsiteX1110" fmla="*/ 4963981 w 6164938"/>
              <a:gd name="connsiteY1110" fmla="*/ 4717953 h 6212237"/>
              <a:gd name="connsiteX1111" fmla="*/ 4961295 w 6164938"/>
              <a:gd name="connsiteY1111" fmla="*/ 4713782 h 6212237"/>
              <a:gd name="connsiteX1112" fmla="*/ 3589541 w 6164938"/>
              <a:gd name="connsiteY1112" fmla="*/ 4713782 h 6212237"/>
              <a:gd name="connsiteX1113" fmla="*/ 3584531 w 6164938"/>
              <a:gd name="connsiteY1113" fmla="*/ 4712392 h 6212237"/>
              <a:gd name="connsiteX1114" fmla="*/ 3589469 w 6164938"/>
              <a:gd name="connsiteY1114" fmla="*/ 4704563 h 6212237"/>
              <a:gd name="connsiteX1115" fmla="*/ 3607695 w 6164938"/>
              <a:gd name="connsiteY1115" fmla="*/ 4709465 h 6212237"/>
              <a:gd name="connsiteX1116" fmla="*/ 3611035 w 6164938"/>
              <a:gd name="connsiteY1116" fmla="*/ 4711514 h 6212237"/>
              <a:gd name="connsiteX1117" fmla="*/ 3602684 w 6164938"/>
              <a:gd name="connsiteY1117" fmla="*/ 4723368 h 6212237"/>
              <a:gd name="connsiteX1118" fmla="*/ 3589541 w 6164938"/>
              <a:gd name="connsiteY1118" fmla="*/ 4713782 h 6212237"/>
              <a:gd name="connsiteX1119" fmla="*/ 2895495 w 6164938"/>
              <a:gd name="connsiteY1119" fmla="*/ 4695050 h 6212237"/>
              <a:gd name="connsiteX1120" fmla="*/ 2897674 w 6164938"/>
              <a:gd name="connsiteY1120" fmla="*/ 4686782 h 6212237"/>
              <a:gd name="connsiteX1121" fmla="*/ 2902539 w 6164938"/>
              <a:gd name="connsiteY1121" fmla="*/ 4688172 h 6212237"/>
              <a:gd name="connsiteX1122" fmla="*/ 2902539 w 6164938"/>
              <a:gd name="connsiteY1122" fmla="*/ 4701197 h 6212237"/>
              <a:gd name="connsiteX1123" fmla="*/ 2895278 w 6164938"/>
              <a:gd name="connsiteY1123" fmla="*/ 4695050 h 6212237"/>
              <a:gd name="connsiteX1124" fmla="*/ 3757570 w 6164938"/>
              <a:gd name="connsiteY1124" fmla="*/ 4698928 h 6212237"/>
              <a:gd name="connsiteX1125" fmla="*/ 3751035 w 6164938"/>
              <a:gd name="connsiteY1125" fmla="*/ 4693075 h 6212237"/>
              <a:gd name="connsiteX1126" fmla="*/ 3757570 w 6164938"/>
              <a:gd name="connsiteY1126" fmla="*/ 4680050 h 6212237"/>
              <a:gd name="connsiteX1127" fmla="*/ 3764831 w 6164938"/>
              <a:gd name="connsiteY1127" fmla="*/ 4679465 h 6212237"/>
              <a:gd name="connsiteX1128" fmla="*/ 3766865 w 6164938"/>
              <a:gd name="connsiteY1128" fmla="*/ 4707197 h 6212237"/>
              <a:gd name="connsiteX1129" fmla="*/ 3757861 w 6164938"/>
              <a:gd name="connsiteY1129" fmla="*/ 4698928 h 6212237"/>
              <a:gd name="connsiteX1130" fmla="*/ 3993130 w 6164938"/>
              <a:gd name="connsiteY1130" fmla="*/ 4676391 h 6212237"/>
              <a:gd name="connsiteX1131" fmla="*/ 3993130 w 6164938"/>
              <a:gd name="connsiteY1131" fmla="*/ 4675074 h 6212237"/>
              <a:gd name="connsiteX1132" fmla="*/ 4001989 w 6164938"/>
              <a:gd name="connsiteY1132" fmla="*/ 4677050 h 6212237"/>
              <a:gd name="connsiteX1133" fmla="*/ 4001989 w 6164938"/>
              <a:gd name="connsiteY1133" fmla="*/ 4680270 h 6212237"/>
              <a:gd name="connsiteX1134" fmla="*/ 3993203 w 6164938"/>
              <a:gd name="connsiteY1134" fmla="*/ 4676391 h 6212237"/>
              <a:gd name="connsiteX1135" fmla="*/ 5682934 w 6164938"/>
              <a:gd name="connsiteY1135" fmla="*/ 4747002 h 6212237"/>
              <a:gd name="connsiteX1136" fmla="*/ 5735071 w 6164938"/>
              <a:gd name="connsiteY1136" fmla="*/ 4669660 h 6212237"/>
              <a:gd name="connsiteX1137" fmla="*/ 5720548 w 6164938"/>
              <a:gd name="connsiteY1137" fmla="*/ 4699953 h 6212237"/>
              <a:gd name="connsiteX1138" fmla="*/ 5702249 w 6164938"/>
              <a:gd name="connsiteY1138" fmla="*/ 4739099 h 6212237"/>
              <a:gd name="connsiteX1139" fmla="*/ 5690195 w 6164938"/>
              <a:gd name="connsiteY1139" fmla="*/ 4753221 h 6212237"/>
              <a:gd name="connsiteX1140" fmla="*/ 5682934 w 6164938"/>
              <a:gd name="connsiteY1140" fmla="*/ 4747002 h 6212237"/>
              <a:gd name="connsiteX1141" fmla="*/ 2068130 w 6164938"/>
              <a:gd name="connsiteY1141" fmla="*/ 4665928 h 6212237"/>
              <a:gd name="connsiteX1142" fmla="*/ 2072995 w 6164938"/>
              <a:gd name="connsiteY1142" fmla="*/ 4656636 h 6212237"/>
              <a:gd name="connsiteX1143" fmla="*/ 2075101 w 6164938"/>
              <a:gd name="connsiteY1143" fmla="*/ 4658099 h 6212237"/>
              <a:gd name="connsiteX1144" fmla="*/ 2069582 w 6164938"/>
              <a:gd name="connsiteY1144" fmla="*/ 4666294 h 6212237"/>
              <a:gd name="connsiteX1145" fmla="*/ 2068130 w 6164938"/>
              <a:gd name="connsiteY1145" fmla="*/ 4665928 h 6212237"/>
              <a:gd name="connsiteX1146" fmla="*/ 824759 w 6164938"/>
              <a:gd name="connsiteY1146" fmla="*/ 4647416 h 6212237"/>
              <a:gd name="connsiteX1147" fmla="*/ 843348 w 6164938"/>
              <a:gd name="connsiteY1147" fmla="*/ 4671782 h 6212237"/>
              <a:gd name="connsiteX1148" fmla="*/ 844727 w 6164938"/>
              <a:gd name="connsiteY1148" fmla="*/ 4674343 h 6212237"/>
              <a:gd name="connsiteX1149" fmla="*/ 842186 w 6164938"/>
              <a:gd name="connsiteY1149" fmla="*/ 4682977 h 6212237"/>
              <a:gd name="connsiteX1150" fmla="*/ 824759 w 6164938"/>
              <a:gd name="connsiteY1150" fmla="*/ 4647416 h 6212237"/>
              <a:gd name="connsiteX1151" fmla="*/ 2782653 w 6164938"/>
              <a:gd name="connsiteY1151" fmla="*/ 4659928 h 6212237"/>
              <a:gd name="connsiteX1152" fmla="*/ 2785485 w 6164938"/>
              <a:gd name="connsiteY1152" fmla="*/ 4643538 h 6212237"/>
              <a:gd name="connsiteX1153" fmla="*/ 2793400 w 6164938"/>
              <a:gd name="connsiteY1153" fmla="*/ 4650416 h 6212237"/>
              <a:gd name="connsiteX1154" fmla="*/ 2787663 w 6164938"/>
              <a:gd name="connsiteY1154" fmla="*/ 4665050 h 6212237"/>
              <a:gd name="connsiteX1155" fmla="*/ 2782653 w 6164938"/>
              <a:gd name="connsiteY1155" fmla="*/ 4660148 h 6212237"/>
              <a:gd name="connsiteX1156" fmla="*/ 4156948 w 6164938"/>
              <a:gd name="connsiteY1156" fmla="*/ 4656050 h 6212237"/>
              <a:gd name="connsiteX1157" fmla="*/ 4156948 w 6164938"/>
              <a:gd name="connsiteY1157" fmla="*/ 4642074 h 6212237"/>
              <a:gd name="connsiteX1158" fmla="*/ 4157964 w 6164938"/>
              <a:gd name="connsiteY1158" fmla="*/ 4642074 h 6212237"/>
              <a:gd name="connsiteX1159" fmla="*/ 4161087 w 6164938"/>
              <a:gd name="connsiteY1159" fmla="*/ 4646245 h 6212237"/>
              <a:gd name="connsiteX1160" fmla="*/ 4158110 w 6164938"/>
              <a:gd name="connsiteY1160" fmla="*/ 4656636 h 6212237"/>
              <a:gd name="connsiteX1161" fmla="*/ 4156948 w 6164938"/>
              <a:gd name="connsiteY1161" fmla="*/ 4656123 h 6212237"/>
              <a:gd name="connsiteX1162" fmla="*/ 2859116 w 6164938"/>
              <a:gd name="connsiteY1162" fmla="*/ 4641489 h 6212237"/>
              <a:gd name="connsiteX1163" fmla="*/ 2870080 w 6164938"/>
              <a:gd name="connsiteY1163" fmla="*/ 4642074 h 6212237"/>
              <a:gd name="connsiteX1164" fmla="*/ 2869718 w 6164938"/>
              <a:gd name="connsiteY1164" fmla="*/ 4643392 h 6212237"/>
              <a:gd name="connsiteX1165" fmla="*/ 2856574 w 6164938"/>
              <a:gd name="connsiteY1165" fmla="*/ 4644050 h 6212237"/>
              <a:gd name="connsiteX1166" fmla="*/ 2859116 w 6164938"/>
              <a:gd name="connsiteY1166" fmla="*/ 4641489 h 6212237"/>
              <a:gd name="connsiteX1167" fmla="*/ 3987975 w 6164938"/>
              <a:gd name="connsiteY1167" fmla="*/ 4631904 h 6212237"/>
              <a:gd name="connsiteX1168" fmla="*/ 3987975 w 6164938"/>
              <a:gd name="connsiteY1168" fmla="*/ 4629855 h 6212237"/>
              <a:gd name="connsiteX1169" fmla="*/ 3999303 w 6164938"/>
              <a:gd name="connsiteY1169" fmla="*/ 4634464 h 6212237"/>
              <a:gd name="connsiteX1170" fmla="*/ 3988265 w 6164938"/>
              <a:gd name="connsiteY1170" fmla="*/ 4631904 h 6212237"/>
              <a:gd name="connsiteX1171" fmla="*/ 1698815 w 6164938"/>
              <a:gd name="connsiteY1171" fmla="*/ 4618221 h 6212237"/>
              <a:gd name="connsiteX1172" fmla="*/ 1700340 w 6164938"/>
              <a:gd name="connsiteY1172" fmla="*/ 4612806 h 6212237"/>
              <a:gd name="connsiteX1173" fmla="*/ 1705786 w 6164938"/>
              <a:gd name="connsiteY1173" fmla="*/ 4604538 h 6212237"/>
              <a:gd name="connsiteX1174" fmla="*/ 1707746 w 6164938"/>
              <a:gd name="connsiteY1174" fmla="*/ 4607172 h 6212237"/>
              <a:gd name="connsiteX1175" fmla="*/ 1699323 w 6164938"/>
              <a:gd name="connsiteY1175" fmla="*/ 4618367 h 6212237"/>
              <a:gd name="connsiteX1176" fmla="*/ 1698815 w 6164938"/>
              <a:gd name="connsiteY1176" fmla="*/ 4618367 h 6212237"/>
              <a:gd name="connsiteX1177" fmla="*/ 3651408 w 6164938"/>
              <a:gd name="connsiteY1177" fmla="*/ 4607245 h 6212237"/>
              <a:gd name="connsiteX1178" fmla="*/ 3658670 w 6164938"/>
              <a:gd name="connsiteY1178" fmla="*/ 4595611 h 6212237"/>
              <a:gd name="connsiteX1179" fmla="*/ 3681325 w 6164938"/>
              <a:gd name="connsiteY1179" fmla="*/ 4601464 h 6212237"/>
              <a:gd name="connsiteX1180" fmla="*/ 3692726 w 6164938"/>
              <a:gd name="connsiteY1180" fmla="*/ 4608781 h 6212237"/>
              <a:gd name="connsiteX1181" fmla="*/ 3692218 w 6164938"/>
              <a:gd name="connsiteY1181" fmla="*/ 4612440 h 6212237"/>
              <a:gd name="connsiteX1182" fmla="*/ 3651408 w 6164938"/>
              <a:gd name="connsiteY1182" fmla="*/ 4607025 h 6212237"/>
              <a:gd name="connsiteX1183" fmla="*/ 3613358 w 6164938"/>
              <a:gd name="connsiteY1183" fmla="*/ 4587489 h 6212237"/>
              <a:gd name="connsiteX1184" fmla="*/ 3614956 w 6164938"/>
              <a:gd name="connsiteY1184" fmla="*/ 4583903 h 6212237"/>
              <a:gd name="connsiteX1185" fmla="*/ 3624178 w 6164938"/>
              <a:gd name="connsiteY1185" fmla="*/ 4586318 h 6212237"/>
              <a:gd name="connsiteX1186" fmla="*/ 3619821 w 6164938"/>
              <a:gd name="connsiteY1186" fmla="*/ 4593635 h 6212237"/>
              <a:gd name="connsiteX1187" fmla="*/ 3613358 w 6164938"/>
              <a:gd name="connsiteY1187" fmla="*/ 4587781 h 6212237"/>
              <a:gd name="connsiteX1188" fmla="*/ 4957736 w 6164938"/>
              <a:gd name="connsiteY1188" fmla="*/ 4583025 h 6212237"/>
              <a:gd name="connsiteX1189" fmla="*/ 4960423 w 6164938"/>
              <a:gd name="connsiteY1189" fmla="*/ 4586318 h 6212237"/>
              <a:gd name="connsiteX1190" fmla="*/ 4956284 w 6164938"/>
              <a:gd name="connsiteY1190" fmla="*/ 4591366 h 6212237"/>
              <a:gd name="connsiteX1191" fmla="*/ 4953452 w 6164938"/>
              <a:gd name="connsiteY1191" fmla="*/ 4594513 h 6212237"/>
              <a:gd name="connsiteX1192" fmla="*/ 4949967 w 6164938"/>
              <a:gd name="connsiteY1192" fmla="*/ 4596928 h 6212237"/>
              <a:gd name="connsiteX1193" fmla="*/ 4957736 w 6164938"/>
              <a:gd name="connsiteY1193" fmla="*/ 4583025 h 6212237"/>
              <a:gd name="connsiteX1194" fmla="*/ 1320495 w 6164938"/>
              <a:gd name="connsiteY1194" fmla="*/ 4575049 h 6212237"/>
              <a:gd name="connsiteX1195" fmla="*/ 1324779 w 6164938"/>
              <a:gd name="connsiteY1195" fmla="*/ 4576001 h 6212237"/>
              <a:gd name="connsiteX1196" fmla="*/ 1332840 w 6164938"/>
              <a:gd name="connsiteY1196" fmla="*/ 4582147 h 6212237"/>
              <a:gd name="connsiteX1197" fmla="*/ 1312943 w 6164938"/>
              <a:gd name="connsiteY1197" fmla="*/ 4586098 h 6212237"/>
              <a:gd name="connsiteX1198" fmla="*/ 1320205 w 6164938"/>
              <a:gd name="connsiteY1198" fmla="*/ 4575049 h 6212237"/>
              <a:gd name="connsiteX1199" fmla="*/ 5674075 w 6164938"/>
              <a:gd name="connsiteY1199" fmla="*/ 4567732 h 6212237"/>
              <a:gd name="connsiteX1200" fmla="*/ 5674075 w 6164938"/>
              <a:gd name="connsiteY1200" fmla="*/ 4567732 h 6212237"/>
              <a:gd name="connsiteX1201" fmla="*/ 5674075 w 6164938"/>
              <a:gd name="connsiteY1201" fmla="*/ 4567732 h 6212237"/>
              <a:gd name="connsiteX1202" fmla="*/ 5674075 w 6164938"/>
              <a:gd name="connsiteY1202" fmla="*/ 4567074 h 6212237"/>
              <a:gd name="connsiteX1203" fmla="*/ 450070 w 6164938"/>
              <a:gd name="connsiteY1203" fmla="*/ 4683562 h 6212237"/>
              <a:gd name="connsiteX1204" fmla="*/ 397570 w 6164938"/>
              <a:gd name="connsiteY1204" fmla="*/ 4567586 h 6212237"/>
              <a:gd name="connsiteX1205" fmla="*/ 462922 w 6164938"/>
              <a:gd name="connsiteY1205" fmla="*/ 4666806 h 6212237"/>
              <a:gd name="connsiteX1206" fmla="*/ 532922 w 6164938"/>
              <a:gd name="connsiteY1206" fmla="*/ 4802685 h 6212237"/>
              <a:gd name="connsiteX1207" fmla="*/ 450288 w 6164938"/>
              <a:gd name="connsiteY1207" fmla="*/ 4683562 h 6212237"/>
              <a:gd name="connsiteX1208" fmla="*/ 3983037 w 6164938"/>
              <a:gd name="connsiteY1208" fmla="*/ 4583245 h 6212237"/>
              <a:gd name="connsiteX1209" fmla="*/ 3981512 w 6164938"/>
              <a:gd name="connsiteY1209" fmla="*/ 4567001 h 6212237"/>
              <a:gd name="connsiteX1210" fmla="*/ 3981512 w 6164938"/>
              <a:gd name="connsiteY1210" fmla="*/ 4565976 h 6212237"/>
              <a:gd name="connsiteX1211" fmla="*/ 4002135 w 6164938"/>
              <a:gd name="connsiteY1211" fmla="*/ 4572854 h 6212237"/>
              <a:gd name="connsiteX1212" fmla="*/ 4002135 w 6164938"/>
              <a:gd name="connsiteY1212" fmla="*/ 4590927 h 6212237"/>
              <a:gd name="connsiteX1213" fmla="*/ 3983182 w 6164938"/>
              <a:gd name="connsiteY1213" fmla="*/ 4583610 h 6212237"/>
              <a:gd name="connsiteX1214" fmla="*/ 5387612 w 6164938"/>
              <a:gd name="connsiteY1214" fmla="*/ 4571098 h 6212237"/>
              <a:gd name="connsiteX1215" fmla="*/ 5396108 w 6164938"/>
              <a:gd name="connsiteY1215" fmla="*/ 4562098 h 6212237"/>
              <a:gd name="connsiteX1216" fmla="*/ 5387902 w 6164938"/>
              <a:gd name="connsiteY1216" fmla="*/ 4571391 h 6212237"/>
              <a:gd name="connsiteX1217" fmla="*/ 5387249 w 6164938"/>
              <a:gd name="connsiteY1217" fmla="*/ 4570586 h 6212237"/>
              <a:gd name="connsiteX1218" fmla="*/ 3512715 w 6164938"/>
              <a:gd name="connsiteY1218" fmla="*/ 4587928 h 6212237"/>
              <a:gd name="connsiteX1219" fmla="*/ 3524261 w 6164938"/>
              <a:gd name="connsiteY1219" fmla="*/ 4560342 h 6212237"/>
              <a:gd name="connsiteX1220" fmla="*/ 3530433 w 6164938"/>
              <a:gd name="connsiteY1220" fmla="*/ 4565976 h 6212237"/>
              <a:gd name="connsiteX1221" fmla="*/ 3516709 w 6164938"/>
              <a:gd name="connsiteY1221" fmla="*/ 4588513 h 6212237"/>
              <a:gd name="connsiteX1222" fmla="*/ 3512715 w 6164938"/>
              <a:gd name="connsiteY1222" fmla="*/ 4587928 h 6212237"/>
              <a:gd name="connsiteX1223" fmla="*/ 3936128 w 6164938"/>
              <a:gd name="connsiteY1223" fmla="*/ 4564074 h 6212237"/>
              <a:gd name="connsiteX1224" fmla="*/ 3935547 w 6164938"/>
              <a:gd name="connsiteY1224" fmla="*/ 4558586 h 6212237"/>
              <a:gd name="connsiteX1225" fmla="*/ 3940122 w 6164938"/>
              <a:gd name="connsiteY1225" fmla="*/ 4559171 h 6212237"/>
              <a:gd name="connsiteX1226" fmla="*/ 3940558 w 6164938"/>
              <a:gd name="connsiteY1226" fmla="*/ 4565830 h 6212237"/>
              <a:gd name="connsiteX1227" fmla="*/ 3936128 w 6164938"/>
              <a:gd name="connsiteY1227" fmla="*/ 4564074 h 6212237"/>
              <a:gd name="connsiteX1228" fmla="*/ 2942985 w 6164938"/>
              <a:gd name="connsiteY1228" fmla="*/ 4550244 h 6212237"/>
              <a:gd name="connsiteX1229" fmla="*/ 2942985 w 6164938"/>
              <a:gd name="connsiteY1229" fmla="*/ 4550244 h 6212237"/>
              <a:gd name="connsiteX1230" fmla="*/ 2942985 w 6164938"/>
              <a:gd name="connsiteY1230" fmla="*/ 4550244 h 6212237"/>
              <a:gd name="connsiteX1231" fmla="*/ 2942985 w 6164938"/>
              <a:gd name="connsiteY1231" fmla="*/ 4550244 h 6212237"/>
              <a:gd name="connsiteX1232" fmla="*/ 2942985 w 6164938"/>
              <a:gd name="connsiteY1232" fmla="*/ 4550244 h 6212237"/>
              <a:gd name="connsiteX1233" fmla="*/ 3491004 w 6164938"/>
              <a:gd name="connsiteY1233" fmla="*/ 4546805 h 6212237"/>
              <a:gd name="connsiteX1234" fmla="*/ 3491585 w 6164938"/>
              <a:gd name="connsiteY1234" fmla="*/ 4546805 h 6212237"/>
              <a:gd name="connsiteX1235" fmla="*/ 3485558 w 6164938"/>
              <a:gd name="connsiteY1235" fmla="*/ 4561440 h 6212237"/>
              <a:gd name="connsiteX1236" fmla="*/ 3481564 w 6164938"/>
              <a:gd name="connsiteY1236" fmla="*/ 4561440 h 6212237"/>
              <a:gd name="connsiteX1237" fmla="*/ 3491004 w 6164938"/>
              <a:gd name="connsiteY1237" fmla="*/ 4546805 h 6212237"/>
              <a:gd name="connsiteX1238" fmla="*/ 3327404 w 6164938"/>
              <a:gd name="connsiteY1238" fmla="*/ 4560635 h 6212237"/>
              <a:gd name="connsiteX1239" fmla="*/ 3330599 w 6164938"/>
              <a:gd name="connsiteY1239" fmla="*/ 4551049 h 6212237"/>
              <a:gd name="connsiteX1240" fmla="*/ 3342217 w 6164938"/>
              <a:gd name="connsiteY1240" fmla="*/ 4546512 h 6212237"/>
              <a:gd name="connsiteX1241" fmla="*/ 3346938 w 6164938"/>
              <a:gd name="connsiteY1241" fmla="*/ 4549440 h 6212237"/>
              <a:gd name="connsiteX1242" fmla="*/ 3338442 w 6164938"/>
              <a:gd name="connsiteY1242" fmla="*/ 4562537 h 6212237"/>
              <a:gd name="connsiteX1243" fmla="*/ 3327477 w 6164938"/>
              <a:gd name="connsiteY1243" fmla="*/ 4560781 h 6212237"/>
              <a:gd name="connsiteX1244" fmla="*/ 869561 w 6164938"/>
              <a:gd name="connsiteY1244" fmla="*/ 4547830 h 6212237"/>
              <a:gd name="connsiteX1245" fmla="*/ 872466 w 6164938"/>
              <a:gd name="connsiteY1245" fmla="*/ 4544098 h 6212237"/>
              <a:gd name="connsiteX1246" fmla="*/ 875443 w 6164938"/>
              <a:gd name="connsiteY1246" fmla="*/ 4547976 h 6212237"/>
              <a:gd name="connsiteX1247" fmla="*/ 869561 w 6164938"/>
              <a:gd name="connsiteY1247" fmla="*/ 4547976 h 6212237"/>
              <a:gd name="connsiteX1248" fmla="*/ 4517114 w 6164938"/>
              <a:gd name="connsiteY1248" fmla="*/ 4557269 h 6212237"/>
              <a:gd name="connsiteX1249" fmla="*/ 4523286 w 6164938"/>
              <a:gd name="connsiteY1249" fmla="*/ 4540659 h 6212237"/>
              <a:gd name="connsiteX1250" fmla="*/ 4526772 w 6164938"/>
              <a:gd name="connsiteY1250" fmla="*/ 4540659 h 6212237"/>
              <a:gd name="connsiteX1251" fmla="*/ 4525174 w 6164938"/>
              <a:gd name="connsiteY1251" fmla="*/ 4548781 h 6212237"/>
              <a:gd name="connsiteX1252" fmla="*/ 4518348 w 6164938"/>
              <a:gd name="connsiteY1252" fmla="*/ 4558878 h 6212237"/>
              <a:gd name="connsiteX1253" fmla="*/ 4517114 w 6164938"/>
              <a:gd name="connsiteY1253" fmla="*/ 4557122 h 6212237"/>
              <a:gd name="connsiteX1254" fmla="*/ 4454884 w 6164938"/>
              <a:gd name="connsiteY1254" fmla="*/ 4537805 h 6212237"/>
              <a:gd name="connsiteX1255" fmla="*/ 4456699 w 6164938"/>
              <a:gd name="connsiteY1255" fmla="*/ 4537805 h 6212237"/>
              <a:gd name="connsiteX1256" fmla="*/ 4472093 w 6164938"/>
              <a:gd name="connsiteY1256" fmla="*/ 4560635 h 6212237"/>
              <a:gd name="connsiteX1257" fmla="*/ 4469334 w 6164938"/>
              <a:gd name="connsiteY1257" fmla="*/ 4575269 h 6212237"/>
              <a:gd name="connsiteX1258" fmla="*/ 4454811 w 6164938"/>
              <a:gd name="connsiteY1258" fmla="*/ 4538098 h 6212237"/>
              <a:gd name="connsiteX1259" fmla="*/ 3440755 w 6164938"/>
              <a:gd name="connsiteY1259" fmla="*/ 4560049 h 6212237"/>
              <a:gd name="connsiteX1260" fmla="*/ 3448888 w 6164938"/>
              <a:gd name="connsiteY1260" fmla="*/ 4534952 h 6212237"/>
              <a:gd name="connsiteX1261" fmla="*/ 3453825 w 6164938"/>
              <a:gd name="connsiteY1261" fmla="*/ 4534952 h 6212237"/>
              <a:gd name="connsiteX1262" fmla="*/ 3456948 w 6164938"/>
              <a:gd name="connsiteY1262" fmla="*/ 4535976 h 6212237"/>
              <a:gd name="connsiteX1263" fmla="*/ 3441336 w 6164938"/>
              <a:gd name="connsiteY1263" fmla="*/ 4560488 h 6212237"/>
              <a:gd name="connsiteX1264" fmla="*/ 3440755 w 6164938"/>
              <a:gd name="connsiteY1264" fmla="*/ 4560488 h 6212237"/>
              <a:gd name="connsiteX1265" fmla="*/ 5165485 w 6164938"/>
              <a:gd name="connsiteY1265" fmla="*/ 4527488 h 6212237"/>
              <a:gd name="connsiteX1266" fmla="*/ 5167010 w 6164938"/>
              <a:gd name="connsiteY1266" fmla="*/ 4526390 h 6212237"/>
              <a:gd name="connsiteX1267" fmla="*/ 5179137 w 6164938"/>
              <a:gd name="connsiteY1267" fmla="*/ 4538684 h 6212237"/>
              <a:gd name="connsiteX1268" fmla="*/ 5175361 w 6164938"/>
              <a:gd name="connsiteY1268" fmla="*/ 4544464 h 6212237"/>
              <a:gd name="connsiteX1269" fmla="*/ 5165485 w 6164938"/>
              <a:gd name="connsiteY1269" fmla="*/ 4527488 h 6212237"/>
              <a:gd name="connsiteX1270" fmla="*/ 2275443 w 6164938"/>
              <a:gd name="connsiteY1270" fmla="*/ 4536049 h 6212237"/>
              <a:gd name="connsiteX1271" fmla="*/ 2281979 w 6164938"/>
              <a:gd name="connsiteY1271" fmla="*/ 4525732 h 6212237"/>
              <a:gd name="connsiteX1272" fmla="*/ 2283286 w 6164938"/>
              <a:gd name="connsiteY1272" fmla="*/ 4526903 h 6212237"/>
              <a:gd name="connsiteX1273" fmla="*/ 2275443 w 6164938"/>
              <a:gd name="connsiteY1273" fmla="*/ 4536049 h 6212237"/>
              <a:gd name="connsiteX1274" fmla="*/ 2275443 w 6164938"/>
              <a:gd name="connsiteY1274" fmla="*/ 4536049 h 6212237"/>
              <a:gd name="connsiteX1275" fmla="*/ 2643815 w 6164938"/>
              <a:gd name="connsiteY1275" fmla="*/ 4523830 h 6212237"/>
              <a:gd name="connsiteX1276" fmla="*/ 2644759 w 6164938"/>
              <a:gd name="connsiteY1276" fmla="*/ 4519439 h 6212237"/>
              <a:gd name="connsiteX1277" fmla="*/ 2644759 w 6164938"/>
              <a:gd name="connsiteY1277" fmla="*/ 4519439 h 6212237"/>
              <a:gd name="connsiteX1278" fmla="*/ 2643742 w 6164938"/>
              <a:gd name="connsiteY1278" fmla="*/ 4523683 h 6212237"/>
              <a:gd name="connsiteX1279" fmla="*/ 2643742 w 6164938"/>
              <a:gd name="connsiteY1279" fmla="*/ 4523683 h 6212237"/>
              <a:gd name="connsiteX1280" fmla="*/ 4897757 w 6164938"/>
              <a:gd name="connsiteY1280" fmla="*/ 4520610 h 6212237"/>
              <a:gd name="connsiteX1281" fmla="*/ 4901533 w 6164938"/>
              <a:gd name="connsiteY1281" fmla="*/ 4517829 h 6212237"/>
              <a:gd name="connsiteX1282" fmla="*/ 4905890 w 6164938"/>
              <a:gd name="connsiteY1282" fmla="*/ 4522147 h 6212237"/>
              <a:gd name="connsiteX1283" fmla="*/ 4896523 w 6164938"/>
              <a:gd name="connsiteY1283" fmla="*/ 4534805 h 6212237"/>
              <a:gd name="connsiteX1284" fmla="*/ 4897757 w 6164938"/>
              <a:gd name="connsiteY1284" fmla="*/ 4520757 h 6212237"/>
              <a:gd name="connsiteX1285" fmla="*/ 5659624 w 6164938"/>
              <a:gd name="connsiteY1285" fmla="*/ 4745538 h 6212237"/>
              <a:gd name="connsiteX1286" fmla="*/ 5708930 w 6164938"/>
              <a:gd name="connsiteY1286" fmla="*/ 4649099 h 6212237"/>
              <a:gd name="connsiteX1287" fmla="*/ 5803328 w 6164938"/>
              <a:gd name="connsiteY1287" fmla="*/ 4505390 h 6212237"/>
              <a:gd name="connsiteX1288" fmla="*/ 5785102 w 6164938"/>
              <a:gd name="connsiteY1288" fmla="*/ 4566489 h 6212237"/>
              <a:gd name="connsiteX1289" fmla="*/ 5664417 w 6164938"/>
              <a:gd name="connsiteY1289" fmla="*/ 4747733 h 6212237"/>
              <a:gd name="connsiteX1290" fmla="*/ 5658172 w 6164938"/>
              <a:gd name="connsiteY1290" fmla="*/ 4750002 h 6212237"/>
              <a:gd name="connsiteX1291" fmla="*/ 5659915 w 6164938"/>
              <a:gd name="connsiteY1291" fmla="*/ 4745538 h 6212237"/>
              <a:gd name="connsiteX1292" fmla="*/ 2383203 w 6164938"/>
              <a:gd name="connsiteY1292" fmla="*/ 4502829 h 6212237"/>
              <a:gd name="connsiteX1293" fmla="*/ 2383203 w 6164938"/>
              <a:gd name="connsiteY1293" fmla="*/ 4502829 h 6212237"/>
              <a:gd name="connsiteX1294" fmla="*/ 2394022 w 6164938"/>
              <a:gd name="connsiteY1294" fmla="*/ 4500122 h 6212237"/>
              <a:gd name="connsiteX1295" fmla="*/ 2389302 w 6164938"/>
              <a:gd name="connsiteY1295" fmla="*/ 4504146 h 6212237"/>
              <a:gd name="connsiteX1296" fmla="*/ 2383275 w 6164938"/>
              <a:gd name="connsiteY1296" fmla="*/ 4502903 h 6212237"/>
              <a:gd name="connsiteX1297" fmla="*/ 1739551 w 6164938"/>
              <a:gd name="connsiteY1297" fmla="*/ 4514244 h 6212237"/>
              <a:gd name="connsiteX1298" fmla="*/ 1739551 w 6164938"/>
              <a:gd name="connsiteY1298" fmla="*/ 4513659 h 6212237"/>
              <a:gd name="connsiteX1299" fmla="*/ 1751678 w 6164938"/>
              <a:gd name="connsiteY1299" fmla="*/ 4495000 h 6212237"/>
              <a:gd name="connsiteX1300" fmla="*/ 1753275 w 6164938"/>
              <a:gd name="connsiteY1300" fmla="*/ 4494415 h 6212237"/>
              <a:gd name="connsiteX1301" fmla="*/ 1754800 w 6164938"/>
              <a:gd name="connsiteY1301" fmla="*/ 4494854 h 6212237"/>
              <a:gd name="connsiteX1302" fmla="*/ 1741875 w 6164938"/>
              <a:gd name="connsiteY1302" fmla="*/ 4514391 h 6212237"/>
              <a:gd name="connsiteX1303" fmla="*/ 1739261 w 6164938"/>
              <a:gd name="connsiteY1303" fmla="*/ 4514391 h 6212237"/>
              <a:gd name="connsiteX1304" fmla="*/ 4477249 w 6164938"/>
              <a:gd name="connsiteY1304" fmla="*/ 4499171 h 6212237"/>
              <a:gd name="connsiteX1305" fmla="*/ 4474199 w 6164938"/>
              <a:gd name="connsiteY1305" fmla="*/ 4494561 h 6212237"/>
              <a:gd name="connsiteX1306" fmla="*/ 4476595 w 6164938"/>
              <a:gd name="connsiteY1306" fmla="*/ 4491927 h 6212237"/>
              <a:gd name="connsiteX1307" fmla="*/ 4485745 w 6164938"/>
              <a:gd name="connsiteY1307" fmla="*/ 4493537 h 6212237"/>
              <a:gd name="connsiteX1308" fmla="*/ 4484510 w 6164938"/>
              <a:gd name="connsiteY1308" fmla="*/ 4499390 h 6212237"/>
              <a:gd name="connsiteX1309" fmla="*/ 4477249 w 6164938"/>
              <a:gd name="connsiteY1309" fmla="*/ 4499390 h 6212237"/>
              <a:gd name="connsiteX1310" fmla="*/ 2065153 w 6164938"/>
              <a:gd name="connsiteY1310" fmla="*/ 4480073 h 6212237"/>
              <a:gd name="connsiteX1311" fmla="*/ 2065734 w 6164938"/>
              <a:gd name="connsiteY1311" fmla="*/ 4479341 h 6212237"/>
              <a:gd name="connsiteX1312" fmla="*/ 2075754 w 6164938"/>
              <a:gd name="connsiteY1312" fmla="*/ 4481317 h 6212237"/>
              <a:gd name="connsiteX1313" fmla="*/ 2083670 w 6164938"/>
              <a:gd name="connsiteY1313" fmla="*/ 4485341 h 6212237"/>
              <a:gd name="connsiteX1314" fmla="*/ 2078514 w 6164938"/>
              <a:gd name="connsiteY1314" fmla="*/ 4493098 h 6212237"/>
              <a:gd name="connsiteX1315" fmla="*/ 2065153 w 6164938"/>
              <a:gd name="connsiteY1315" fmla="*/ 4480073 h 6212237"/>
              <a:gd name="connsiteX1316" fmla="*/ 4391346 w 6164938"/>
              <a:gd name="connsiteY1316" fmla="*/ 4495951 h 6212237"/>
              <a:gd name="connsiteX1317" fmla="*/ 4386336 w 6164938"/>
              <a:gd name="connsiteY1317" fmla="*/ 4483220 h 6212237"/>
              <a:gd name="connsiteX1318" fmla="*/ 4390548 w 6164938"/>
              <a:gd name="connsiteY1318" fmla="*/ 4477366 h 6212237"/>
              <a:gd name="connsiteX1319" fmla="*/ 4391346 w 6164938"/>
              <a:gd name="connsiteY1319" fmla="*/ 4477366 h 6212237"/>
              <a:gd name="connsiteX1320" fmla="*/ 4397083 w 6164938"/>
              <a:gd name="connsiteY1320" fmla="*/ 4493317 h 6212237"/>
              <a:gd name="connsiteX1321" fmla="*/ 4397083 w 6164938"/>
              <a:gd name="connsiteY1321" fmla="*/ 4496025 h 6212237"/>
              <a:gd name="connsiteX1322" fmla="*/ 4391709 w 6164938"/>
              <a:gd name="connsiteY1322" fmla="*/ 4496025 h 6212237"/>
              <a:gd name="connsiteX1323" fmla="*/ 5457249 w 6164938"/>
              <a:gd name="connsiteY1323" fmla="*/ 4475024 h 6212237"/>
              <a:gd name="connsiteX1324" fmla="*/ 5457249 w 6164938"/>
              <a:gd name="connsiteY1324" fmla="*/ 4475024 h 6212237"/>
              <a:gd name="connsiteX1325" fmla="*/ 5459863 w 6164938"/>
              <a:gd name="connsiteY1325" fmla="*/ 4477220 h 6212237"/>
              <a:gd name="connsiteX1326" fmla="*/ 5460662 w 6164938"/>
              <a:gd name="connsiteY1326" fmla="*/ 4477732 h 6212237"/>
              <a:gd name="connsiteX1327" fmla="*/ 5459428 w 6164938"/>
              <a:gd name="connsiteY1327" fmla="*/ 4479415 h 6212237"/>
              <a:gd name="connsiteX1328" fmla="*/ 5457031 w 6164938"/>
              <a:gd name="connsiteY1328" fmla="*/ 4475244 h 6212237"/>
              <a:gd name="connsiteX1329" fmla="*/ 5638567 w 6164938"/>
              <a:gd name="connsiteY1329" fmla="*/ 4474439 h 6212237"/>
              <a:gd name="connsiteX1330" fmla="*/ 5617871 w 6164938"/>
              <a:gd name="connsiteY1330" fmla="*/ 4522878 h 6212237"/>
              <a:gd name="connsiteX1331" fmla="*/ 5612934 w 6164938"/>
              <a:gd name="connsiteY1331" fmla="*/ 4528366 h 6212237"/>
              <a:gd name="connsiteX1332" fmla="*/ 5593981 w 6164938"/>
              <a:gd name="connsiteY1332" fmla="*/ 4538830 h 6212237"/>
              <a:gd name="connsiteX1333" fmla="*/ 5638567 w 6164938"/>
              <a:gd name="connsiteY1333" fmla="*/ 4474439 h 6212237"/>
              <a:gd name="connsiteX1334" fmla="*/ 5820102 w 6164938"/>
              <a:gd name="connsiteY1334" fmla="*/ 4477293 h 6212237"/>
              <a:gd name="connsiteX1335" fmla="*/ 5824459 w 6164938"/>
              <a:gd name="connsiteY1335" fmla="*/ 4469976 h 6212237"/>
              <a:gd name="connsiteX1336" fmla="*/ 5817851 w 6164938"/>
              <a:gd name="connsiteY1336" fmla="*/ 4491122 h 6212237"/>
              <a:gd name="connsiteX1337" fmla="*/ 5820102 w 6164938"/>
              <a:gd name="connsiteY1337" fmla="*/ 4477293 h 6212237"/>
              <a:gd name="connsiteX1338" fmla="*/ 3922985 w 6164938"/>
              <a:gd name="connsiteY1338" fmla="*/ 4459878 h 6212237"/>
              <a:gd name="connsiteX1339" fmla="*/ 3929448 w 6164938"/>
              <a:gd name="connsiteY1339" fmla="*/ 4462659 h 6212237"/>
              <a:gd name="connsiteX1340" fmla="*/ 3926035 w 6164938"/>
              <a:gd name="connsiteY1340" fmla="*/ 4481536 h 6212237"/>
              <a:gd name="connsiteX1341" fmla="*/ 3922985 w 6164938"/>
              <a:gd name="connsiteY1341" fmla="*/ 4459585 h 6212237"/>
              <a:gd name="connsiteX1342" fmla="*/ 3472778 w 6164938"/>
              <a:gd name="connsiteY1342" fmla="*/ 4459585 h 6212237"/>
              <a:gd name="connsiteX1343" fmla="*/ 3473358 w 6164938"/>
              <a:gd name="connsiteY1343" fmla="*/ 4457683 h 6212237"/>
              <a:gd name="connsiteX1344" fmla="*/ 3495651 w 6164938"/>
              <a:gd name="connsiteY1344" fmla="*/ 4473488 h 6212237"/>
              <a:gd name="connsiteX1345" fmla="*/ 3493691 w 6164938"/>
              <a:gd name="connsiteY1345" fmla="*/ 4476561 h 6212237"/>
              <a:gd name="connsiteX1346" fmla="*/ 3491657 w 6164938"/>
              <a:gd name="connsiteY1346" fmla="*/ 4476561 h 6212237"/>
              <a:gd name="connsiteX1347" fmla="*/ 3472778 w 6164938"/>
              <a:gd name="connsiteY1347" fmla="*/ 4459439 h 6212237"/>
              <a:gd name="connsiteX1348" fmla="*/ 4744614 w 6164938"/>
              <a:gd name="connsiteY1348" fmla="*/ 4462073 h 6212237"/>
              <a:gd name="connsiteX1349" fmla="*/ 4745195 w 6164938"/>
              <a:gd name="connsiteY1349" fmla="*/ 4453000 h 6212237"/>
              <a:gd name="connsiteX1350" fmla="*/ 4745631 w 6164938"/>
              <a:gd name="connsiteY1350" fmla="*/ 4452049 h 6212237"/>
              <a:gd name="connsiteX1351" fmla="*/ 4749552 w 6164938"/>
              <a:gd name="connsiteY1351" fmla="*/ 4456658 h 6212237"/>
              <a:gd name="connsiteX1352" fmla="*/ 4748608 w 6164938"/>
              <a:gd name="connsiteY1352" fmla="*/ 4463976 h 6212237"/>
              <a:gd name="connsiteX1353" fmla="*/ 4744614 w 6164938"/>
              <a:gd name="connsiteY1353" fmla="*/ 4461781 h 6212237"/>
              <a:gd name="connsiteX1354" fmla="*/ 5858950 w 6164938"/>
              <a:gd name="connsiteY1354" fmla="*/ 4536781 h 6212237"/>
              <a:gd name="connsiteX1355" fmla="*/ 5862000 w 6164938"/>
              <a:gd name="connsiteY1355" fmla="*/ 4529464 h 6212237"/>
              <a:gd name="connsiteX1356" fmla="*/ 5902301 w 6164938"/>
              <a:gd name="connsiteY1356" fmla="*/ 4450732 h 6212237"/>
              <a:gd name="connsiteX1357" fmla="*/ 5840942 w 6164938"/>
              <a:gd name="connsiteY1357" fmla="*/ 4588732 h 6212237"/>
              <a:gd name="connsiteX1358" fmla="*/ 5858950 w 6164938"/>
              <a:gd name="connsiteY1358" fmla="*/ 4537513 h 6212237"/>
              <a:gd name="connsiteX1359" fmla="*/ 3796709 w 6164938"/>
              <a:gd name="connsiteY1359" fmla="*/ 4464341 h 6212237"/>
              <a:gd name="connsiteX1360" fmla="*/ 3807456 w 6164938"/>
              <a:gd name="connsiteY1360" fmla="*/ 4439390 h 6212237"/>
              <a:gd name="connsiteX1361" fmla="*/ 3821979 w 6164938"/>
              <a:gd name="connsiteY1361" fmla="*/ 4441951 h 6212237"/>
              <a:gd name="connsiteX1362" fmla="*/ 3807456 w 6164938"/>
              <a:gd name="connsiteY1362" fmla="*/ 4467488 h 6212237"/>
              <a:gd name="connsiteX1363" fmla="*/ 3797217 w 6164938"/>
              <a:gd name="connsiteY1363" fmla="*/ 4464341 h 6212237"/>
              <a:gd name="connsiteX1364" fmla="*/ 3754375 w 6164938"/>
              <a:gd name="connsiteY1364" fmla="*/ 4444439 h 6212237"/>
              <a:gd name="connsiteX1365" fmla="*/ 3758006 w 6164938"/>
              <a:gd name="connsiteY1365" fmla="*/ 4438731 h 6212237"/>
              <a:gd name="connsiteX1366" fmla="*/ 3758006 w 6164938"/>
              <a:gd name="connsiteY1366" fmla="*/ 4447878 h 6212237"/>
              <a:gd name="connsiteX1367" fmla="*/ 3753649 w 6164938"/>
              <a:gd name="connsiteY1367" fmla="*/ 4448463 h 6212237"/>
              <a:gd name="connsiteX1368" fmla="*/ 3754375 w 6164938"/>
              <a:gd name="connsiteY1368" fmla="*/ 4444439 h 6212237"/>
              <a:gd name="connsiteX1369" fmla="*/ 3365672 w 6164938"/>
              <a:gd name="connsiteY1369" fmla="*/ 4453366 h 6212237"/>
              <a:gd name="connsiteX1370" fmla="*/ 3363639 w 6164938"/>
              <a:gd name="connsiteY1370" fmla="*/ 4452341 h 6212237"/>
              <a:gd name="connsiteX1371" fmla="*/ 3372643 w 6164938"/>
              <a:gd name="connsiteY1371" fmla="*/ 4426292 h 6212237"/>
              <a:gd name="connsiteX1372" fmla="*/ 3377363 w 6164938"/>
              <a:gd name="connsiteY1372" fmla="*/ 4426292 h 6212237"/>
              <a:gd name="connsiteX1373" fmla="*/ 3399147 w 6164938"/>
              <a:gd name="connsiteY1373" fmla="*/ 4446268 h 6212237"/>
              <a:gd name="connsiteX1374" fmla="*/ 3396097 w 6164938"/>
              <a:gd name="connsiteY1374" fmla="*/ 4457683 h 6212237"/>
              <a:gd name="connsiteX1375" fmla="*/ 3365527 w 6164938"/>
              <a:gd name="connsiteY1375" fmla="*/ 4453658 h 6212237"/>
              <a:gd name="connsiteX1376" fmla="*/ 5240714 w 6164938"/>
              <a:gd name="connsiteY1376" fmla="*/ 4430097 h 6212237"/>
              <a:gd name="connsiteX1377" fmla="*/ 5246015 w 6164938"/>
              <a:gd name="connsiteY1377" fmla="*/ 4425780 h 6212237"/>
              <a:gd name="connsiteX1378" fmla="*/ 5246523 w 6164938"/>
              <a:gd name="connsiteY1378" fmla="*/ 4426512 h 6212237"/>
              <a:gd name="connsiteX1379" fmla="*/ 5242965 w 6164938"/>
              <a:gd name="connsiteY1379" fmla="*/ 4432951 h 6212237"/>
              <a:gd name="connsiteX1380" fmla="*/ 5240714 w 6164938"/>
              <a:gd name="connsiteY1380" fmla="*/ 4430097 h 6212237"/>
              <a:gd name="connsiteX1381" fmla="*/ 3681616 w 6164938"/>
              <a:gd name="connsiteY1381" fmla="*/ 4430097 h 6212237"/>
              <a:gd name="connsiteX1382" fmla="*/ 3689531 w 6164938"/>
              <a:gd name="connsiteY1382" fmla="*/ 4412829 h 6212237"/>
              <a:gd name="connsiteX1383" fmla="*/ 3723442 w 6164938"/>
              <a:gd name="connsiteY1383" fmla="*/ 4421317 h 6212237"/>
              <a:gd name="connsiteX1384" fmla="*/ 3721408 w 6164938"/>
              <a:gd name="connsiteY1384" fmla="*/ 4432731 h 6212237"/>
              <a:gd name="connsiteX1385" fmla="*/ 3716616 w 6164938"/>
              <a:gd name="connsiteY1385" fmla="*/ 4440048 h 6212237"/>
              <a:gd name="connsiteX1386" fmla="*/ 3681616 w 6164938"/>
              <a:gd name="connsiteY1386" fmla="*/ 4429878 h 6212237"/>
              <a:gd name="connsiteX1387" fmla="*/ 5679884 w 6164938"/>
              <a:gd name="connsiteY1387" fmla="*/ 4415902 h 6212237"/>
              <a:gd name="connsiteX1388" fmla="*/ 5678940 w 6164938"/>
              <a:gd name="connsiteY1388" fmla="*/ 4414731 h 6212237"/>
              <a:gd name="connsiteX1389" fmla="*/ 5691139 w 6164938"/>
              <a:gd name="connsiteY1389" fmla="*/ 4395780 h 6212237"/>
              <a:gd name="connsiteX1390" fmla="*/ 5681336 w 6164938"/>
              <a:gd name="connsiteY1390" fmla="*/ 4420146 h 6212237"/>
              <a:gd name="connsiteX1391" fmla="*/ 5679158 w 6164938"/>
              <a:gd name="connsiteY1391" fmla="*/ 4416195 h 6212237"/>
              <a:gd name="connsiteX1392" fmla="*/ 1845132 w 6164938"/>
              <a:gd name="connsiteY1392" fmla="*/ 4394902 h 6212237"/>
              <a:gd name="connsiteX1393" fmla="*/ 1844769 w 6164938"/>
              <a:gd name="connsiteY1393" fmla="*/ 4394902 h 6212237"/>
              <a:gd name="connsiteX1394" fmla="*/ 1844769 w 6164938"/>
              <a:gd name="connsiteY1394" fmla="*/ 4394902 h 6212237"/>
              <a:gd name="connsiteX1395" fmla="*/ 1845858 w 6164938"/>
              <a:gd name="connsiteY1395" fmla="*/ 4395780 h 6212237"/>
              <a:gd name="connsiteX1396" fmla="*/ 1844987 w 6164938"/>
              <a:gd name="connsiteY1396" fmla="*/ 4395780 h 6212237"/>
              <a:gd name="connsiteX1397" fmla="*/ 5859531 w 6164938"/>
              <a:gd name="connsiteY1397" fmla="*/ 4406756 h 6212237"/>
              <a:gd name="connsiteX1398" fmla="*/ 5865921 w 6164938"/>
              <a:gd name="connsiteY1398" fmla="*/ 4394609 h 6212237"/>
              <a:gd name="connsiteX1399" fmla="*/ 5863162 w 6164938"/>
              <a:gd name="connsiteY1399" fmla="*/ 4406829 h 6212237"/>
              <a:gd name="connsiteX1400" fmla="*/ 5855901 w 6164938"/>
              <a:gd name="connsiteY1400" fmla="*/ 4422780 h 6212237"/>
              <a:gd name="connsiteX1401" fmla="*/ 5859749 w 6164938"/>
              <a:gd name="connsiteY1401" fmla="*/ 4406756 h 6212237"/>
              <a:gd name="connsiteX1402" fmla="*/ 3935475 w 6164938"/>
              <a:gd name="connsiteY1402" fmla="*/ 4388609 h 6212237"/>
              <a:gd name="connsiteX1403" fmla="*/ 3931554 w 6164938"/>
              <a:gd name="connsiteY1403" fmla="*/ 4384951 h 6212237"/>
              <a:gd name="connsiteX1404" fmla="*/ 3937072 w 6164938"/>
              <a:gd name="connsiteY1404" fmla="*/ 4385682 h 6212237"/>
              <a:gd name="connsiteX1405" fmla="*/ 3941574 w 6164938"/>
              <a:gd name="connsiteY1405" fmla="*/ 4388609 h 6212237"/>
              <a:gd name="connsiteX1406" fmla="*/ 3941574 w 6164938"/>
              <a:gd name="connsiteY1406" fmla="*/ 4389048 h 6212237"/>
              <a:gd name="connsiteX1407" fmla="*/ 3935620 w 6164938"/>
              <a:gd name="connsiteY1407" fmla="*/ 4388609 h 6212237"/>
              <a:gd name="connsiteX1408" fmla="*/ 684395 w 6164938"/>
              <a:gd name="connsiteY1408" fmla="*/ 4383487 h 6212237"/>
              <a:gd name="connsiteX1409" fmla="*/ 686792 w 6164938"/>
              <a:gd name="connsiteY1409" fmla="*/ 4384146 h 6212237"/>
              <a:gd name="connsiteX1410" fmla="*/ 692891 w 6164938"/>
              <a:gd name="connsiteY1410" fmla="*/ 4399951 h 6212237"/>
              <a:gd name="connsiteX1411" fmla="*/ 693690 w 6164938"/>
              <a:gd name="connsiteY1411" fmla="*/ 4402073 h 6212237"/>
              <a:gd name="connsiteX1412" fmla="*/ 692891 w 6164938"/>
              <a:gd name="connsiteY1412" fmla="*/ 4402951 h 6212237"/>
              <a:gd name="connsiteX1413" fmla="*/ 684395 w 6164938"/>
              <a:gd name="connsiteY1413" fmla="*/ 4383487 h 6212237"/>
              <a:gd name="connsiteX1414" fmla="*/ 2042715 w 6164938"/>
              <a:gd name="connsiteY1414" fmla="*/ 4391390 h 6212237"/>
              <a:gd name="connsiteX1415" fmla="*/ 2047217 w 6164938"/>
              <a:gd name="connsiteY1415" fmla="*/ 4382682 h 6212237"/>
              <a:gd name="connsiteX1416" fmla="*/ 2051865 w 6164938"/>
              <a:gd name="connsiteY1416" fmla="*/ 4388024 h 6212237"/>
              <a:gd name="connsiteX1417" fmla="*/ 2048670 w 6164938"/>
              <a:gd name="connsiteY1417" fmla="*/ 4392634 h 6212237"/>
              <a:gd name="connsiteX1418" fmla="*/ 2044893 w 6164938"/>
              <a:gd name="connsiteY1418" fmla="*/ 4392634 h 6212237"/>
              <a:gd name="connsiteX1419" fmla="*/ 2042715 w 6164938"/>
              <a:gd name="connsiteY1419" fmla="*/ 4391170 h 6212237"/>
              <a:gd name="connsiteX1420" fmla="*/ 3254790 w 6164938"/>
              <a:gd name="connsiteY1420" fmla="*/ 4390512 h 6212237"/>
              <a:gd name="connsiteX1421" fmla="*/ 3257259 w 6164938"/>
              <a:gd name="connsiteY1421" fmla="*/ 4380560 h 6212237"/>
              <a:gd name="connsiteX1422" fmla="*/ 3261906 w 6164938"/>
              <a:gd name="connsiteY1422" fmla="*/ 4380999 h 6212237"/>
              <a:gd name="connsiteX1423" fmla="*/ 3261180 w 6164938"/>
              <a:gd name="connsiteY1423" fmla="*/ 4383121 h 6212237"/>
              <a:gd name="connsiteX1424" fmla="*/ 3255662 w 6164938"/>
              <a:gd name="connsiteY1424" fmla="*/ 4391170 h 6212237"/>
              <a:gd name="connsiteX1425" fmla="*/ 3254790 w 6164938"/>
              <a:gd name="connsiteY1425" fmla="*/ 4390512 h 6212237"/>
              <a:gd name="connsiteX1426" fmla="*/ 3796782 w 6164938"/>
              <a:gd name="connsiteY1426" fmla="*/ 4379243 h 6212237"/>
              <a:gd name="connsiteX1427" fmla="*/ 3798016 w 6164938"/>
              <a:gd name="connsiteY1427" fmla="*/ 4377414 h 6212237"/>
              <a:gd name="connsiteX1428" fmla="*/ 3797145 w 6164938"/>
              <a:gd name="connsiteY1428" fmla="*/ 4379243 h 6212237"/>
              <a:gd name="connsiteX1429" fmla="*/ 3797145 w 6164938"/>
              <a:gd name="connsiteY1429" fmla="*/ 4379243 h 6212237"/>
              <a:gd name="connsiteX1430" fmla="*/ 2409054 w 6164938"/>
              <a:gd name="connsiteY1430" fmla="*/ 4377195 h 6212237"/>
              <a:gd name="connsiteX1431" fmla="*/ 2409779 w 6164938"/>
              <a:gd name="connsiteY1431" fmla="*/ 4376536 h 6212237"/>
              <a:gd name="connsiteX1432" fmla="*/ 2410869 w 6164938"/>
              <a:gd name="connsiteY1432" fmla="*/ 4376536 h 6212237"/>
              <a:gd name="connsiteX1433" fmla="*/ 2407819 w 6164938"/>
              <a:gd name="connsiteY1433" fmla="*/ 4380121 h 6212237"/>
              <a:gd name="connsiteX1434" fmla="*/ 2409054 w 6164938"/>
              <a:gd name="connsiteY1434" fmla="*/ 4376902 h 6212237"/>
              <a:gd name="connsiteX1435" fmla="*/ 1531584 w 6164938"/>
              <a:gd name="connsiteY1435" fmla="*/ 4381146 h 6212237"/>
              <a:gd name="connsiteX1436" fmla="*/ 1535869 w 6164938"/>
              <a:gd name="connsiteY1436" fmla="*/ 4374414 h 6212237"/>
              <a:gd name="connsiteX1437" fmla="*/ 1551699 w 6164938"/>
              <a:gd name="connsiteY1437" fmla="*/ 4370536 h 6212237"/>
              <a:gd name="connsiteX1438" fmla="*/ 1556636 w 6164938"/>
              <a:gd name="connsiteY1438" fmla="*/ 4380268 h 6212237"/>
              <a:gd name="connsiteX1439" fmla="*/ 1550972 w 6164938"/>
              <a:gd name="connsiteY1439" fmla="*/ 4388243 h 6212237"/>
              <a:gd name="connsiteX1440" fmla="*/ 1531584 w 6164938"/>
              <a:gd name="connsiteY1440" fmla="*/ 4380926 h 6212237"/>
              <a:gd name="connsiteX1441" fmla="*/ 4854697 w 6164938"/>
              <a:gd name="connsiteY1441" fmla="*/ 4372804 h 6212237"/>
              <a:gd name="connsiteX1442" fmla="*/ 4857238 w 6164938"/>
              <a:gd name="connsiteY1442" fmla="*/ 4368926 h 6212237"/>
              <a:gd name="connsiteX1443" fmla="*/ 4861014 w 6164938"/>
              <a:gd name="connsiteY1443" fmla="*/ 4373755 h 6212237"/>
              <a:gd name="connsiteX1444" fmla="*/ 4858546 w 6164938"/>
              <a:gd name="connsiteY1444" fmla="*/ 4376317 h 6212237"/>
              <a:gd name="connsiteX1445" fmla="*/ 4854697 w 6164938"/>
              <a:gd name="connsiteY1445" fmla="*/ 4372804 h 6212237"/>
              <a:gd name="connsiteX1446" fmla="*/ 4260641 w 6164938"/>
              <a:gd name="connsiteY1446" fmla="*/ 4363219 h 6212237"/>
              <a:gd name="connsiteX1447" fmla="*/ 4260641 w 6164938"/>
              <a:gd name="connsiteY1447" fmla="*/ 4363219 h 6212237"/>
              <a:gd name="connsiteX1448" fmla="*/ 4260641 w 6164938"/>
              <a:gd name="connsiteY1448" fmla="*/ 4363219 h 6212237"/>
              <a:gd name="connsiteX1449" fmla="*/ 4260641 w 6164938"/>
              <a:gd name="connsiteY1449" fmla="*/ 4362706 h 6212237"/>
              <a:gd name="connsiteX1450" fmla="*/ 1761190 w 6164938"/>
              <a:gd name="connsiteY1450" fmla="*/ 4369585 h 6212237"/>
              <a:gd name="connsiteX1451" fmla="*/ 1762860 w 6164938"/>
              <a:gd name="connsiteY1451" fmla="*/ 4362267 h 6212237"/>
              <a:gd name="connsiteX1452" fmla="*/ 1774769 w 6164938"/>
              <a:gd name="connsiteY1452" fmla="*/ 4364462 h 6212237"/>
              <a:gd name="connsiteX1453" fmla="*/ 1774769 w 6164938"/>
              <a:gd name="connsiteY1453" fmla="*/ 4372585 h 6212237"/>
              <a:gd name="connsiteX1454" fmla="*/ 1772881 w 6164938"/>
              <a:gd name="connsiteY1454" fmla="*/ 4375146 h 6212237"/>
              <a:gd name="connsiteX1455" fmla="*/ 1761118 w 6164938"/>
              <a:gd name="connsiteY1455" fmla="*/ 4369877 h 6212237"/>
              <a:gd name="connsiteX1456" fmla="*/ 2850329 w 6164938"/>
              <a:gd name="connsiteY1456" fmla="*/ 4368341 h 6212237"/>
              <a:gd name="connsiteX1457" fmla="*/ 2853162 w 6164938"/>
              <a:gd name="connsiteY1457" fmla="*/ 4359414 h 6212237"/>
              <a:gd name="connsiteX1458" fmla="*/ 2860931 w 6164938"/>
              <a:gd name="connsiteY1458" fmla="*/ 4369292 h 6212237"/>
              <a:gd name="connsiteX1459" fmla="*/ 2850329 w 6164938"/>
              <a:gd name="connsiteY1459" fmla="*/ 4368341 h 6212237"/>
              <a:gd name="connsiteX1460" fmla="*/ 3514894 w 6164938"/>
              <a:gd name="connsiteY1460" fmla="*/ 4359414 h 6212237"/>
              <a:gd name="connsiteX1461" fmla="*/ 3516201 w 6164938"/>
              <a:gd name="connsiteY1461" fmla="*/ 4357365 h 6212237"/>
              <a:gd name="connsiteX1462" fmla="*/ 3522518 w 6164938"/>
              <a:gd name="connsiteY1462" fmla="*/ 4359853 h 6212237"/>
              <a:gd name="connsiteX1463" fmla="*/ 3514894 w 6164938"/>
              <a:gd name="connsiteY1463" fmla="*/ 4359414 h 6212237"/>
              <a:gd name="connsiteX1464" fmla="*/ 4221066 w 6164938"/>
              <a:gd name="connsiteY1464" fmla="*/ 4353121 h 6212237"/>
              <a:gd name="connsiteX1465" fmla="*/ 4224988 w 6164938"/>
              <a:gd name="connsiteY1465" fmla="*/ 4352170 h 6212237"/>
              <a:gd name="connsiteX1466" fmla="*/ 4224116 w 6164938"/>
              <a:gd name="connsiteY1466" fmla="*/ 4356414 h 6212237"/>
              <a:gd name="connsiteX1467" fmla="*/ 4221066 w 6164938"/>
              <a:gd name="connsiteY1467" fmla="*/ 4353121 h 6212237"/>
              <a:gd name="connsiteX1468" fmla="*/ 4977996 w 6164938"/>
              <a:gd name="connsiteY1468" fmla="*/ 4360950 h 6212237"/>
              <a:gd name="connsiteX1469" fmla="*/ 4980755 w 6164938"/>
              <a:gd name="connsiteY1469" fmla="*/ 4349682 h 6212237"/>
              <a:gd name="connsiteX1470" fmla="*/ 4982861 w 6164938"/>
              <a:gd name="connsiteY1470" fmla="*/ 4347853 h 6212237"/>
              <a:gd name="connsiteX1471" fmla="*/ 4990123 w 6164938"/>
              <a:gd name="connsiteY1471" fmla="*/ 4356633 h 6212237"/>
              <a:gd name="connsiteX1472" fmla="*/ 4980828 w 6164938"/>
              <a:gd name="connsiteY1472" fmla="*/ 4363951 h 6212237"/>
              <a:gd name="connsiteX1473" fmla="*/ 4978141 w 6164938"/>
              <a:gd name="connsiteY1473" fmla="*/ 4360731 h 6212237"/>
              <a:gd name="connsiteX1474" fmla="*/ 5495735 w 6164938"/>
              <a:gd name="connsiteY1474" fmla="*/ 4347048 h 6212237"/>
              <a:gd name="connsiteX1475" fmla="*/ 5499438 w 6164938"/>
              <a:gd name="connsiteY1475" fmla="*/ 4342292 h 6212237"/>
              <a:gd name="connsiteX1476" fmla="*/ 5501108 w 6164938"/>
              <a:gd name="connsiteY1476" fmla="*/ 4343829 h 6212237"/>
              <a:gd name="connsiteX1477" fmla="*/ 5496025 w 6164938"/>
              <a:gd name="connsiteY1477" fmla="*/ 4347487 h 6212237"/>
              <a:gd name="connsiteX1478" fmla="*/ 5496025 w 6164938"/>
              <a:gd name="connsiteY1478" fmla="*/ 4347048 h 6212237"/>
              <a:gd name="connsiteX1479" fmla="*/ 2062684 w 6164938"/>
              <a:gd name="connsiteY1479" fmla="*/ 4352536 h 6212237"/>
              <a:gd name="connsiteX1480" fmla="*/ 2068203 w 6164938"/>
              <a:gd name="connsiteY1480" fmla="*/ 4341706 h 6212237"/>
              <a:gd name="connsiteX1481" fmla="*/ 2074085 w 6164938"/>
              <a:gd name="connsiteY1481" fmla="*/ 4346755 h 6212237"/>
              <a:gd name="connsiteX1482" fmla="*/ 2074883 w 6164938"/>
              <a:gd name="connsiteY1482" fmla="*/ 4354072 h 6212237"/>
              <a:gd name="connsiteX1483" fmla="*/ 2070163 w 6164938"/>
              <a:gd name="connsiteY1483" fmla="*/ 4360950 h 6212237"/>
              <a:gd name="connsiteX1484" fmla="*/ 2062902 w 6164938"/>
              <a:gd name="connsiteY1484" fmla="*/ 4352389 h 6212237"/>
              <a:gd name="connsiteX1485" fmla="*/ 715547 w 6164938"/>
              <a:gd name="connsiteY1485" fmla="*/ 4327804 h 6212237"/>
              <a:gd name="connsiteX1486" fmla="*/ 715547 w 6164938"/>
              <a:gd name="connsiteY1486" fmla="*/ 4327438 h 6212237"/>
              <a:gd name="connsiteX1487" fmla="*/ 717507 w 6164938"/>
              <a:gd name="connsiteY1487" fmla="*/ 4332267 h 6212237"/>
              <a:gd name="connsiteX1488" fmla="*/ 715329 w 6164938"/>
              <a:gd name="connsiteY1488" fmla="*/ 4327804 h 6212237"/>
              <a:gd name="connsiteX1489" fmla="*/ 3471979 w 6164938"/>
              <a:gd name="connsiteY1489" fmla="*/ 4311340 h 6212237"/>
              <a:gd name="connsiteX1490" fmla="*/ 3472996 w 6164938"/>
              <a:gd name="connsiteY1490" fmla="*/ 4311780 h 6212237"/>
              <a:gd name="connsiteX1491" fmla="*/ 3471253 w 6164938"/>
              <a:gd name="connsiteY1491" fmla="*/ 4314048 h 6212237"/>
              <a:gd name="connsiteX1492" fmla="*/ 3471979 w 6164938"/>
              <a:gd name="connsiteY1492" fmla="*/ 4311340 h 6212237"/>
              <a:gd name="connsiteX1493" fmla="*/ 3893141 w 6164938"/>
              <a:gd name="connsiteY1493" fmla="*/ 4308633 h 6212237"/>
              <a:gd name="connsiteX1494" fmla="*/ 3896481 w 6164938"/>
              <a:gd name="connsiteY1494" fmla="*/ 4309438 h 6212237"/>
              <a:gd name="connsiteX1495" fmla="*/ 3896481 w 6164938"/>
              <a:gd name="connsiteY1495" fmla="*/ 4310609 h 6212237"/>
              <a:gd name="connsiteX1496" fmla="*/ 3893359 w 6164938"/>
              <a:gd name="connsiteY1496" fmla="*/ 4308633 h 6212237"/>
              <a:gd name="connsiteX1497" fmla="*/ 3731574 w 6164938"/>
              <a:gd name="connsiteY1497" fmla="*/ 4323267 h 6212237"/>
              <a:gd name="connsiteX1498" fmla="*/ 3738836 w 6164938"/>
              <a:gd name="connsiteY1498" fmla="*/ 4308048 h 6212237"/>
              <a:gd name="connsiteX1499" fmla="*/ 3743193 w 6164938"/>
              <a:gd name="connsiteY1499" fmla="*/ 4309511 h 6212237"/>
              <a:gd name="connsiteX1500" fmla="*/ 3740579 w 6164938"/>
              <a:gd name="connsiteY1500" fmla="*/ 4324145 h 6212237"/>
              <a:gd name="connsiteX1501" fmla="*/ 3731574 w 6164938"/>
              <a:gd name="connsiteY1501" fmla="*/ 4323413 h 6212237"/>
              <a:gd name="connsiteX1502" fmla="*/ 4196305 w 6164938"/>
              <a:gd name="connsiteY1502" fmla="*/ 4318730 h 6212237"/>
              <a:gd name="connsiteX1503" fmla="*/ 4189479 w 6164938"/>
              <a:gd name="connsiteY1503" fmla="*/ 4312438 h 6212237"/>
              <a:gd name="connsiteX1504" fmla="*/ 4186574 w 6164938"/>
              <a:gd name="connsiteY1504" fmla="*/ 4310974 h 6212237"/>
              <a:gd name="connsiteX1505" fmla="*/ 4195143 w 6164938"/>
              <a:gd name="connsiteY1505" fmla="*/ 4301316 h 6212237"/>
              <a:gd name="connsiteX1506" fmla="*/ 4210755 w 6164938"/>
              <a:gd name="connsiteY1506" fmla="*/ 4310535 h 6212237"/>
              <a:gd name="connsiteX1507" fmla="*/ 4205309 w 6164938"/>
              <a:gd name="connsiteY1507" fmla="*/ 4321657 h 6212237"/>
              <a:gd name="connsiteX1508" fmla="*/ 4196305 w 6164938"/>
              <a:gd name="connsiteY1508" fmla="*/ 4318730 h 6212237"/>
              <a:gd name="connsiteX1509" fmla="*/ 2873348 w 6164938"/>
              <a:gd name="connsiteY1509" fmla="*/ 4295389 h 6212237"/>
              <a:gd name="connsiteX1510" fmla="*/ 2873348 w 6164938"/>
              <a:gd name="connsiteY1510" fmla="*/ 4294438 h 6212237"/>
              <a:gd name="connsiteX1511" fmla="*/ 2882497 w 6164938"/>
              <a:gd name="connsiteY1511" fmla="*/ 4295535 h 6212237"/>
              <a:gd name="connsiteX1512" fmla="*/ 2882497 w 6164938"/>
              <a:gd name="connsiteY1512" fmla="*/ 4295535 h 6212237"/>
              <a:gd name="connsiteX1513" fmla="*/ 2873130 w 6164938"/>
              <a:gd name="connsiteY1513" fmla="*/ 4295535 h 6212237"/>
              <a:gd name="connsiteX1514" fmla="*/ 1772228 w 6164938"/>
              <a:gd name="connsiteY1514" fmla="*/ 4284047 h 6212237"/>
              <a:gd name="connsiteX1515" fmla="*/ 1772591 w 6164938"/>
              <a:gd name="connsiteY1515" fmla="*/ 4291877 h 6212237"/>
              <a:gd name="connsiteX1516" fmla="*/ 1771574 w 6164938"/>
              <a:gd name="connsiteY1516" fmla="*/ 4293413 h 6212237"/>
              <a:gd name="connsiteX1517" fmla="*/ 1772228 w 6164938"/>
              <a:gd name="connsiteY1517" fmla="*/ 4284047 h 6212237"/>
              <a:gd name="connsiteX1518" fmla="*/ 5301274 w 6164938"/>
              <a:gd name="connsiteY1518" fmla="*/ 4279804 h 6212237"/>
              <a:gd name="connsiteX1519" fmla="*/ 5301928 w 6164938"/>
              <a:gd name="connsiteY1519" fmla="*/ 4278633 h 6212237"/>
              <a:gd name="connsiteX1520" fmla="*/ 5302654 w 6164938"/>
              <a:gd name="connsiteY1520" fmla="*/ 4279804 h 6212237"/>
              <a:gd name="connsiteX1521" fmla="*/ 5302000 w 6164938"/>
              <a:gd name="connsiteY1521" fmla="*/ 4280462 h 6212237"/>
              <a:gd name="connsiteX1522" fmla="*/ 5301274 w 6164938"/>
              <a:gd name="connsiteY1522" fmla="*/ 4279804 h 6212237"/>
              <a:gd name="connsiteX1523" fmla="*/ 4411606 w 6164938"/>
              <a:gd name="connsiteY1523" fmla="*/ 4277316 h 6212237"/>
              <a:gd name="connsiteX1524" fmla="*/ 4413857 w 6164938"/>
              <a:gd name="connsiteY1524" fmla="*/ 4280389 h 6212237"/>
              <a:gd name="connsiteX1525" fmla="*/ 4409282 w 6164938"/>
              <a:gd name="connsiteY1525" fmla="*/ 4284779 h 6212237"/>
              <a:gd name="connsiteX1526" fmla="*/ 4411606 w 6164938"/>
              <a:gd name="connsiteY1526" fmla="*/ 4277462 h 6212237"/>
              <a:gd name="connsiteX1527" fmla="*/ 1572393 w 6164938"/>
              <a:gd name="connsiteY1527" fmla="*/ 4276730 h 6212237"/>
              <a:gd name="connsiteX1528" fmla="*/ 1580309 w 6164938"/>
              <a:gd name="connsiteY1528" fmla="*/ 4269925 h 6212237"/>
              <a:gd name="connsiteX1529" fmla="*/ 1573701 w 6164938"/>
              <a:gd name="connsiteY1529" fmla="*/ 4280169 h 6212237"/>
              <a:gd name="connsiteX1530" fmla="*/ 1572393 w 6164938"/>
              <a:gd name="connsiteY1530" fmla="*/ 4276730 h 6212237"/>
              <a:gd name="connsiteX1531" fmla="*/ 1907943 w 6164938"/>
              <a:gd name="connsiteY1531" fmla="*/ 4301243 h 6212237"/>
              <a:gd name="connsiteX1532" fmla="*/ 1934956 w 6164938"/>
              <a:gd name="connsiteY1532" fmla="*/ 4269340 h 6212237"/>
              <a:gd name="connsiteX1533" fmla="*/ 1953255 w 6164938"/>
              <a:gd name="connsiteY1533" fmla="*/ 4278120 h 6212237"/>
              <a:gd name="connsiteX1534" fmla="*/ 1926678 w 6164938"/>
              <a:gd name="connsiteY1534" fmla="*/ 4313682 h 6212237"/>
              <a:gd name="connsiteX1535" fmla="*/ 1907943 w 6164938"/>
              <a:gd name="connsiteY1535" fmla="*/ 4301243 h 6212237"/>
              <a:gd name="connsiteX1536" fmla="*/ 5562104 w 6164938"/>
              <a:gd name="connsiteY1536" fmla="*/ 4270950 h 6212237"/>
              <a:gd name="connsiteX1537" fmla="*/ 5566170 w 6164938"/>
              <a:gd name="connsiteY1537" fmla="*/ 4266852 h 6212237"/>
              <a:gd name="connsiteX1538" fmla="*/ 5566751 w 6164938"/>
              <a:gd name="connsiteY1538" fmla="*/ 4267877 h 6212237"/>
              <a:gd name="connsiteX1539" fmla="*/ 5563120 w 6164938"/>
              <a:gd name="connsiteY1539" fmla="*/ 4272413 h 6212237"/>
              <a:gd name="connsiteX1540" fmla="*/ 5562104 w 6164938"/>
              <a:gd name="connsiteY1540" fmla="*/ 4270950 h 6212237"/>
              <a:gd name="connsiteX1541" fmla="*/ 3324354 w 6164938"/>
              <a:gd name="connsiteY1541" fmla="*/ 4274974 h 6212237"/>
              <a:gd name="connsiteX1542" fmla="*/ 3327477 w 6164938"/>
              <a:gd name="connsiteY1542" fmla="*/ 4266413 h 6212237"/>
              <a:gd name="connsiteX1543" fmla="*/ 3362114 w 6164938"/>
              <a:gd name="connsiteY1543" fmla="*/ 4267950 h 6212237"/>
              <a:gd name="connsiteX1544" fmla="*/ 3359863 w 6164938"/>
              <a:gd name="connsiteY1544" fmla="*/ 4275267 h 6212237"/>
              <a:gd name="connsiteX1545" fmla="*/ 3324354 w 6164938"/>
              <a:gd name="connsiteY1545" fmla="*/ 4274682 h 6212237"/>
              <a:gd name="connsiteX1546" fmla="*/ 3977881 w 6164938"/>
              <a:gd name="connsiteY1546" fmla="*/ 4272998 h 6212237"/>
              <a:gd name="connsiteX1547" fmla="*/ 3983981 w 6164938"/>
              <a:gd name="connsiteY1547" fmla="*/ 4252365 h 6212237"/>
              <a:gd name="connsiteX1548" fmla="*/ 4007871 w 6164938"/>
              <a:gd name="connsiteY1548" fmla="*/ 4262901 h 6212237"/>
              <a:gd name="connsiteX1549" fmla="*/ 4006056 w 6164938"/>
              <a:gd name="connsiteY1549" fmla="*/ 4286023 h 6212237"/>
              <a:gd name="connsiteX1550" fmla="*/ 4006056 w 6164938"/>
              <a:gd name="connsiteY1550" fmla="*/ 4286023 h 6212237"/>
              <a:gd name="connsiteX1551" fmla="*/ 3977446 w 6164938"/>
              <a:gd name="connsiteY1551" fmla="*/ 4273291 h 6212237"/>
              <a:gd name="connsiteX1552" fmla="*/ 3132218 w 6164938"/>
              <a:gd name="connsiteY1552" fmla="*/ 4268682 h 6212237"/>
              <a:gd name="connsiteX1553" fmla="*/ 3137155 w 6164938"/>
              <a:gd name="connsiteY1553" fmla="*/ 4252072 h 6212237"/>
              <a:gd name="connsiteX1554" fmla="*/ 3149790 w 6164938"/>
              <a:gd name="connsiteY1554" fmla="*/ 4253462 h 6212237"/>
              <a:gd name="connsiteX1555" fmla="*/ 3137881 w 6164938"/>
              <a:gd name="connsiteY1555" fmla="*/ 4268974 h 6212237"/>
              <a:gd name="connsiteX1556" fmla="*/ 3132218 w 6164938"/>
              <a:gd name="connsiteY1556" fmla="*/ 4268974 h 6212237"/>
              <a:gd name="connsiteX1557" fmla="*/ 1469209 w 6164938"/>
              <a:gd name="connsiteY1557" fmla="*/ 4256755 h 6212237"/>
              <a:gd name="connsiteX1558" fmla="*/ 1472041 w 6164938"/>
              <a:gd name="connsiteY1558" fmla="*/ 4250974 h 6212237"/>
              <a:gd name="connsiteX1559" fmla="*/ 1476616 w 6164938"/>
              <a:gd name="connsiteY1559" fmla="*/ 4259243 h 6212237"/>
              <a:gd name="connsiteX1560" fmla="*/ 1469354 w 6164938"/>
              <a:gd name="connsiteY1560" fmla="*/ 4256755 h 6212237"/>
              <a:gd name="connsiteX1561" fmla="*/ 3891906 w 6164938"/>
              <a:gd name="connsiteY1561" fmla="*/ 4261511 h 6212237"/>
              <a:gd name="connsiteX1562" fmla="*/ 3897933 w 6164938"/>
              <a:gd name="connsiteY1562" fmla="*/ 4250096 h 6212237"/>
              <a:gd name="connsiteX1563" fmla="*/ 3899967 w 6164938"/>
              <a:gd name="connsiteY1563" fmla="*/ 4250974 h 6212237"/>
              <a:gd name="connsiteX1564" fmla="*/ 3902000 w 6164938"/>
              <a:gd name="connsiteY1564" fmla="*/ 4255584 h 6212237"/>
              <a:gd name="connsiteX1565" fmla="*/ 3906357 w 6164938"/>
              <a:gd name="connsiteY1565" fmla="*/ 4261877 h 6212237"/>
              <a:gd name="connsiteX1566" fmla="*/ 3905050 w 6164938"/>
              <a:gd name="connsiteY1566" fmla="*/ 4268169 h 6212237"/>
              <a:gd name="connsiteX1567" fmla="*/ 3891906 w 6164938"/>
              <a:gd name="connsiteY1567" fmla="*/ 4261511 h 6212237"/>
              <a:gd name="connsiteX1568" fmla="*/ 567414 w 6164938"/>
              <a:gd name="connsiteY1568" fmla="*/ 4255511 h 6212237"/>
              <a:gd name="connsiteX1569" fmla="*/ 567414 w 6164938"/>
              <a:gd name="connsiteY1569" fmla="*/ 4249803 h 6212237"/>
              <a:gd name="connsiteX1570" fmla="*/ 573005 w 6164938"/>
              <a:gd name="connsiteY1570" fmla="*/ 4260047 h 6212237"/>
              <a:gd name="connsiteX1571" fmla="*/ 575619 w 6164938"/>
              <a:gd name="connsiteY1571" fmla="*/ 4263779 h 6212237"/>
              <a:gd name="connsiteX1572" fmla="*/ 573659 w 6164938"/>
              <a:gd name="connsiteY1572" fmla="*/ 4267804 h 6212237"/>
              <a:gd name="connsiteX1573" fmla="*/ 567487 w 6164938"/>
              <a:gd name="connsiteY1573" fmla="*/ 4255511 h 6212237"/>
              <a:gd name="connsiteX1574" fmla="*/ 3097726 w 6164938"/>
              <a:gd name="connsiteY1574" fmla="*/ 4248194 h 6212237"/>
              <a:gd name="connsiteX1575" fmla="*/ 3099686 w 6164938"/>
              <a:gd name="connsiteY1575" fmla="*/ 4248194 h 6212237"/>
              <a:gd name="connsiteX1576" fmla="*/ 3099686 w 6164938"/>
              <a:gd name="connsiteY1576" fmla="*/ 4249511 h 6212237"/>
              <a:gd name="connsiteX1577" fmla="*/ 3099178 w 6164938"/>
              <a:gd name="connsiteY1577" fmla="*/ 4250023 h 6212237"/>
              <a:gd name="connsiteX1578" fmla="*/ 3098089 w 6164938"/>
              <a:gd name="connsiteY1578" fmla="*/ 4247974 h 6212237"/>
              <a:gd name="connsiteX1579" fmla="*/ 4828701 w 6164938"/>
              <a:gd name="connsiteY1579" fmla="*/ 4261145 h 6212237"/>
              <a:gd name="connsiteX1580" fmla="*/ 4830516 w 6164938"/>
              <a:gd name="connsiteY1580" fmla="*/ 4240364 h 6212237"/>
              <a:gd name="connsiteX1581" fmla="*/ 4869728 w 6164938"/>
              <a:gd name="connsiteY1581" fmla="*/ 4290340 h 6212237"/>
              <a:gd name="connsiteX1582" fmla="*/ 4861014 w 6164938"/>
              <a:gd name="connsiteY1582" fmla="*/ 4296194 h 6212237"/>
              <a:gd name="connsiteX1583" fmla="*/ 4828701 w 6164938"/>
              <a:gd name="connsiteY1583" fmla="*/ 4261145 h 6212237"/>
              <a:gd name="connsiteX1584" fmla="*/ 5087208 w 6164938"/>
              <a:gd name="connsiteY1584" fmla="*/ 4241023 h 6212237"/>
              <a:gd name="connsiteX1585" fmla="*/ 5088152 w 6164938"/>
              <a:gd name="connsiteY1585" fmla="*/ 4238974 h 6212237"/>
              <a:gd name="connsiteX1586" fmla="*/ 5089531 w 6164938"/>
              <a:gd name="connsiteY1586" fmla="*/ 4240291 h 6212237"/>
              <a:gd name="connsiteX1587" fmla="*/ 5087861 w 6164938"/>
              <a:gd name="connsiteY1587" fmla="*/ 4241755 h 6212237"/>
              <a:gd name="connsiteX1588" fmla="*/ 5087208 w 6164938"/>
              <a:gd name="connsiteY1588" fmla="*/ 4241023 h 6212237"/>
              <a:gd name="connsiteX1589" fmla="*/ 316460 w 6164938"/>
              <a:gd name="connsiteY1589" fmla="*/ 4246657 h 6212237"/>
              <a:gd name="connsiteX1590" fmla="*/ 319074 w 6164938"/>
              <a:gd name="connsiteY1590" fmla="*/ 4237437 h 6212237"/>
              <a:gd name="connsiteX1591" fmla="*/ 322922 w 6164938"/>
              <a:gd name="connsiteY1591" fmla="*/ 4253389 h 6212237"/>
              <a:gd name="connsiteX1592" fmla="*/ 320526 w 6164938"/>
              <a:gd name="connsiteY1592" fmla="*/ 4253389 h 6212237"/>
              <a:gd name="connsiteX1593" fmla="*/ 316460 w 6164938"/>
              <a:gd name="connsiteY1593" fmla="*/ 4246657 h 6212237"/>
              <a:gd name="connsiteX1594" fmla="*/ 5327850 w 6164938"/>
              <a:gd name="connsiteY1594" fmla="*/ 4237291 h 6212237"/>
              <a:gd name="connsiteX1595" fmla="*/ 5339905 w 6164938"/>
              <a:gd name="connsiteY1595" fmla="*/ 4225145 h 6212237"/>
              <a:gd name="connsiteX1596" fmla="*/ 5346367 w 6164938"/>
              <a:gd name="connsiteY1596" fmla="*/ 4238023 h 6212237"/>
              <a:gd name="connsiteX1597" fmla="*/ 5338235 w 6164938"/>
              <a:gd name="connsiteY1597" fmla="*/ 4245999 h 6212237"/>
              <a:gd name="connsiteX1598" fmla="*/ 5327850 w 6164938"/>
              <a:gd name="connsiteY1598" fmla="*/ 4237291 h 6212237"/>
              <a:gd name="connsiteX1599" fmla="*/ 1987819 w 6164938"/>
              <a:gd name="connsiteY1599" fmla="*/ 4218047 h 6212237"/>
              <a:gd name="connsiteX1600" fmla="*/ 1987819 w 6164938"/>
              <a:gd name="connsiteY1600" fmla="*/ 4218047 h 6212237"/>
              <a:gd name="connsiteX1601" fmla="*/ 1987819 w 6164938"/>
              <a:gd name="connsiteY1601" fmla="*/ 4218047 h 6212237"/>
              <a:gd name="connsiteX1602" fmla="*/ 1987819 w 6164938"/>
              <a:gd name="connsiteY1602" fmla="*/ 4218047 h 6212237"/>
              <a:gd name="connsiteX1603" fmla="*/ 5242820 w 6164938"/>
              <a:gd name="connsiteY1603" fmla="*/ 4222876 h 6212237"/>
              <a:gd name="connsiteX1604" fmla="*/ 5243546 w 6164938"/>
              <a:gd name="connsiteY1604" fmla="*/ 4217754 h 6212237"/>
              <a:gd name="connsiteX1605" fmla="*/ 5250807 w 6164938"/>
              <a:gd name="connsiteY1605" fmla="*/ 4224120 h 6212237"/>
              <a:gd name="connsiteX1606" fmla="*/ 5247031 w 6164938"/>
              <a:gd name="connsiteY1606" fmla="*/ 4226827 h 6212237"/>
              <a:gd name="connsiteX1607" fmla="*/ 5242965 w 6164938"/>
              <a:gd name="connsiteY1607" fmla="*/ 4222876 h 6212237"/>
              <a:gd name="connsiteX1608" fmla="*/ 3050817 w 6164938"/>
              <a:gd name="connsiteY1608" fmla="*/ 4203193 h 6212237"/>
              <a:gd name="connsiteX1609" fmla="*/ 3051906 w 6164938"/>
              <a:gd name="connsiteY1609" fmla="*/ 4198071 h 6212237"/>
              <a:gd name="connsiteX1610" fmla="*/ 3056553 w 6164938"/>
              <a:gd name="connsiteY1610" fmla="*/ 4200559 h 6212237"/>
              <a:gd name="connsiteX1611" fmla="*/ 3054811 w 6164938"/>
              <a:gd name="connsiteY1611" fmla="*/ 4203779 h 6212237"/>
              <a:gd name="connsiteX1612" fmla="*/ 3050817 w 6164938"/>
              <a:gd name="connsiteY1612" fmla="*/ 4203193 h 6212237"/>
              <a:gd name="connsiteX1613" fmla="*/ 2986408 w 6164938"/>
              <a:gd name="connsiteY1613" fmla="*/ 4194413 h 6212237"/>
              <a:gd name="connsiteX1614" fmla="*/ 2990402 w 6164938"/>
              <a:gd name="connsiteY1614" fmla="*/ 4182339 h 6212237"/>
              <a:gd name="connsiteX1615" fmla="*/ 2991128 w 6164938"/>
              <a:gd name="connsiteY1615" fmla="*/ 4182339 h 6212237"/>
              <a:gd name="connsiteX1616" fmla="*/ 2987933 w 6164938"/>
              <a:gd name="connsiteY1616" fmla="*/ 4194632 h 6212237"/>
              <a:gd name="connsiteX1617" fmla="*/ 2986408 w 6164938"/>
              <a:gd name="connsiteY1617" fmla="*/ 4194632 h 6212237"/>
              <a:gd name="connsiteX1618" fmla="*/ 1881657 w 6164938"/>
              <a:gd name="connsiteY1618" fmla="*/ 4161266 h 6212237"/>
              <a:gd name="connsiteX1619" fmla="*/ 1883400 w 6164938"/>
              <a:gd name="connsiteY1619" fmla="*/ 4161266 h 6212237"/>
              <a:gd name="connsiteX1620" fmla="*/ 1880060 w 6164938"/>
              <a:gd name="connsiteY1620" fmla="*/ 4173998 h 6212237"/>
              <a:gd name="connsiteX1621" fmla="*/ 1880060 w 6164938"/>
              <a:gd name="connsiteY1621" fmla="*/ 4173998 h 6212237"/>
              <a:gd name="connsiteX1622" fmla="*/ 1881657 w 6164938"/>
              <a:gd name="connsiteY1622" fmla="*/ 4160973 h 6212237"/>
              <a:gd name="connsiteX1623" fmla="*/ 4194780 w 6164938"/>
              <a:gd name="connsiteY1623" fmla="*/ 4187681 h 6212237"/>
              <a:gd name="connsiteX1624" fmla="*/ 4186357 w 6164938"/>
              <a:gd name="connsiteY1624" fmla="*/ 4183730 h 6212237"/>
              <a:gd name="connsiteX1625" fmla="*/ 4197757 w 6164938"/>
              <a:gd name="connsiteY1625" fmla="*/ 4161778 h 6212237"/>
              <a:gd name="connsiteX1626" fmla="*/ 4202840 w 6164938"/>
              <a:gd name="connsiteY1626" fmla="*/ 4157388 h 6212237"/>
              <a:gd name="connsiteX1627" fmla="*/ 4222519 w 6164938"/>
              <a:gd name="connsiteY1627" fmla="*/ 4182632 h 6212237"/>
              <a:gd name="connsiteX1628" fmla="*/ 4227529 w 6164938"/>
              <a:gd name="connsiteY1628" fmla="*/ 4190461 h 6212237"/>
              <a:gd name="connsiteX1629" fmla="*/ 4226730 w 6164938"/>
              <a:gd name="connsiteY1629" fmla="*/ 4191559 h 6212237"/>
              <a:gd name="connsiteX1630" fmla="*/ 4194780 w 6164938"/>
              <a:gd name="connsiteY1630" fmla="*/ 4187681 h 6212237"/>
              <a:gd name="connsiteX1631" fmla="*/ 4551097 w 6164938"/>
              <a:gd name="connsiteY1631" fmla="*/ 4154315 h 6212237"/>
              <a:gd name="connsiteX1632" fmla="*/ 4552550 w 6164938"/>
              <a:gd name="connsiteY1632" fmla="*/ 4154315 h 6212237"/>
              <a:gd name="connsiteX1633" fmla="*/ 4551533 w 6164938"/>
              <a:gd name="connsiteY1633" fmla="*/ 4155193 h 6212237"/>
              <a:gd name="connsiteX1634" fmla="*/ 4551097 w 6164938"/>
              <a:gd name="connsiteY1634" fmla="*/ 4154315 h 6212237"/>
              <a:gd name="connsiteX1635" fmla="*/ 5635953 w 6164938"/>
              <a:gd name="connsiteY1635" fmla="*/ 4135217 h 6212237"/>
              <a:gd name="connsiteX1636" fmla="*/ 5638204 w 6164938"/>
              <a:gd name="connsiteY1636" fmla="*/ 4127900 h 6212237"/>
              <a:gd name="connsiteX1637" fmla="*/ 5647571 w 6164938"/>
              <a:gd name="connsiteY1637" fmla="*/ 4146266 h 6212237"/>
              <a:gd name="connsiteX1638" fmla="*/ 5646409 w 6164938"/>
              <a:gd name="connsiteY1638" fmla="*/ 4148973 h 6212237"/>
              <a:gd name="connsiteX1639" fmla="*/ 5635953 w 6164938"/>
              <a:gd name="connsiteY1639" fmla="*/ 4135217 h 6212237"/>
              <a:gd name="connsiteX1640" fmla="*/ 5256761 w 6164938"/>
              <a:gd name="connsiteY1640" fmla="*/ 4127900 h 6212237"/>
              <a:gd name="connsiteX1641" fmla="*/ 5261263 w 6164938"/>
              <a:gd name="connsiteY1641" fmla="*/ 4120583 h 6212237"/>
              <a:gd name="connsiteX1642" fmla="*/ 5264023 w 6164938"/>
              <a:gd name="connsiteY1642" fmla="*/ 4123217 h 6212237"/>
              <a:gd name="connsiteX1643" fmla="*/ 5256761 w 6164938"/>
              <a:gd name="connsiteY1643" fmla="*/ 4130534 h 6212237"/>
              <a:gd name="connsiteX1644" fmla="*/ 5256761 w 6164938"/>
              <a:gd name="connsiteY1644" fmla="*/ 4127754 h 6212237"/>
              <a:gd name="connsiteX1645" fmla="*/ 1284769 w 6164938"/>
              <a:gd name="connsiteY1645" fmla="*/ 4117217 h 6212237"/>
              <a:gd name="connsiteX1646" fmla="*/ 1302414 w 6164938"/>
              <a:gd name="connsiteY1646" fmla="*/ 4117217 h 6212237"/>
              <a:gd name="connsiteX1647" fmla="*/ 1301470 w 6164938"/>
              <a:gd name="connsiteY1647" fmla="*/ 4118241 h 6212237"/>
              <a:gd name="connsiteX1648" fmla="*/ 1284769 w 6164938"/>
              <a:gd name="connsiteY1648" fmla="*/ 4116924 h 6212237"/>
              <a:gd name="connsiteX1649" fmla="*/ 5941512 w 6164938"/>
              <a:gd name="connsiteY1649" fmla="*/ 4110485 h 6212237"/>
              <a:gd name="connsiteX1650" fmla="*/ 5945143 w 6164938"/>
              <a:gd name="connsiteY1650" fmla="*/ 4111144 h 6212237"/>
              <a:gd name="connsiteX1651" fmla="*/ 5936647 w 6164938"/>
              <a:gd name="connsiteY1651" fmla="*/ 4156656 h 6212237"/>
              <a:gd name="connsiteX1652" fmla="*/ 5935340 w 6164938"/>
              <a:gd name="connsiteY1652" fmla="*/ 4160168 h 6212237"/>
              <a:gd name="connsiteX1653" fmla="*/ 5941512 w 6164938"/>
              <a:gd name="connsiteY1653" fmla="*/ 4110485 h 6212237"/>
              <a:gd name="connsiteX1654" fmla="*/ 5343608 w 6164938"/>
              <a:gd name="connsiteY1654" fmla="*/ 4130607 h 6212237"/>
              <a:gd name="connsiteX1655" fmla="*/ 5353265 w 6164938"/>
              <a:gd name="connsiteY1655" fmla="*/ 4109461 h 6212237"/>
              <a:gd name="connsiteX1656" fmla="*/ 5366917 w 6164938"/>
              <a:gd name="connsiteY1656" fmla="*/ 4127827 h 6212237"/>
              <a:gd name="connsiteX1657" fmla="*/ 5357695 w 6164938"/>
              <a:gd name="connsiteY1657" fmla="*/ 4143925 h 6212237"/>
              <a:gd name="connsiteX1658" fmla="*/ 5343608 w 6164938"/>
              <a:gd name="connsiteY1658" fmla="*/ 4130607 h 6212237"/>
              <a:gd name="connsiteX1659" fmla="*/ 4249822 w 6164938"/>
              <a:gd name="connsiteY1659" fmla="*/ 4118241 h 6212237"/>
              <a:gd name="connsiteX1660" fmla="*/ 4261512 w 6164938"/>
              <a:gd name="connsiteY1660" fmla="*/ 4108363 h 6212237"/>
              <a:gd name="connsiteX1661" fmla="*/ 4276035 w 6164938"/>
              <a:gd name="connsiteY1661" fmla="*/ 4121900 h 6212237"/>
              <a:gd name="connsiteX1662" fmla="*/ 4273130 w 6164938"/>
              <a:gd name="connsiteY1662" fmla="*/ 4126071 h 6212237"/>
              <a:gd name="connsiteX1663" fmla="*/ 4249749 w 6164938"/>
              <a:gd name="connsiteY1663" fmla="*/ 4118241 h 6212237"/>
              <a:gd name="connsiteX1664" fmla="*/ 3354054 w 6164938"/>
              <a:gd name="connsiteY1664" fmla="*/ 4093802 h 6212237"/>
              <a:gd name="connsiteX1665" fmla="*/ 3354635 w 6164938"/>
              <a:gd name="connsiteY1665" fmla="*/ 4092119 h 6212237"/>
              <a:gd name="connsiteX1666" fmla="*/ 3361896 w 6164938"/>
              <a:gd name="connsiteY1666" fmla="*/ 4096144 h 6212237"/>
              <a:gd name="connsiteX1667" fmla="*/ 3354635 w 6164938"/>
              <a:gd name="connsiteY1667" fmla="*/ 4093802 h 6212237"/>
              <a:gd name="connsiteX1668" fmla="*/ 2968400 w 6164938"/>
              <a:gd name="connsiteY1668" fmla="*/ 4115753 h 6212237"/>
              <a:gd name="connsiteX1669" fmla="*/ 2958597 w 6164938"/>
              <a:gd name="connsiteY1669" fmla="*/ 4110119 h 6212237"/>
              <a:gd name="connsiteX1670" fmla="*/ 2981761 w 6164938"/>
              <a:gd name="connsiteY1670" fmla="*/ 4089704 h 6212237"/>
              <a:gd name="connsiteX1671" fmla="*/ 2972829 w 6164938"/>
              <a:gd name="connsiteY1671" fmla="*/ 4116559 h 6212237"/>
              <a:gd name="connsiteX1672" fmla="*/ 2968400 w 6164938"/>
              <a:gd name="connsiteY1672" fmla="*/ 4115753 h 6212237"/>
              <a:gd name="connsiteX1673" fmla="*/ 4229635 w 6164938"/>
              <a:gd name="connsiteY1673" fmla="*/ 4097095 h 6212237"/>
              <a:gd name="connsiteX1674" fmla="*/ 4231232 w 6164938"/>
              <a:gd name="connsiteY1674" fmla="*/ 4093802 h 6212237"/>
              <a:gd name="connsiteX1675" fmla="*/ 4237767 w 6164938"/>
              <a:gd name="connsiteY1675" fmla="*/ 4086485 h 6212237"/>
              <a:gd name="connsiteX1676" fmla="*/ 4240309 w 6164938"/>
              <a:gd name="connsiteY1676" fmla="*/ 4088095 h 6212237"/>
              <a:gd name="connsiteX1677" fmla="*/ 4242342 w 6164938"/>
              <a:gd name="connsiteY1677" fmla="*/ 4089997 h 6212237"/>
              <a:gd name="connsiteX1678" fmla="*/ 4231523 w 6164938"/>
              <a:gd name="connsiteY1678" fmla="*/ 4099363 h 6212237"/>
              <a:gd name="connsiteX1679" fmla="*/ 4229635 w 6164938"/>
              <a:gd name="connsiteY1679" fmla="*/ 4097095 h 6212237"/>
              <a:gd name="connsiteX1680" fmla="*/ 5204624 w 6164938"/>
              <a:gd name="connsiteY1680" fmla="*/ 4091680 h 6212237"/>
              <a:gd name="connsiteX1681" fmla="*/ 5214210 w 6164938"/>
              <a:gd name="connsiteY1681" fmla="*/ 4075582 h 6212237"/>
              <a:gd name="connsiteX1682" fmla="*/ 5219946 w 6164938"/>
              <a:gd name="connsiteY1682" fmla="*/ 4081070 h 6212237"/>
              <a:gd name="connsiteX1683" fmla="*/ 5218712 w 6164938"/>
              <a:gd name="connsiteY1683" fmla="*/ 4089265 h 6212237"/>
              <a:gd name="connsiteX1684" fmla="*/ 5212031 w 6164938"/>
              <a:gd name="connsiteY1684" fmla="*/ 4102070 h 6212237"/>
              <a:gd name="connsiteX1685" fmla="*/ 5204770 w 6164938"/>
              <a:gd name="connsiteY1685" fmla="*/ 4091680 h 6212237"/>
              <a:gd name="connsiteX1686" fmla="*/ 2811771 w 6164938"/>
              <a:gd name="connsiteY1686" fmla="*/ 4084875 h 6212237"/>
              <a:gd name="connsiteX1687" fmla="*/ 2812861 w 6164938"/>
              <a:gd name="connsiteY1687" fmla="*/ 4080266 h 6212237"/>
              <a:gd name="connsiteX1688" fmla="*/ 2815329 w 6164938"/>
              <a:gd name="connsiteY1688" fmla="*/ 4074997 h 6212237"/>
              <a:gd name="connsiteX1689" fmla="*/ 2825786 w 6164938"/>
              <a:gd name="connsiteY1689" fmla="*/ 4084949 h 6212237"/>
              <a:gd name="connsiteX1690" fmla="*/ 2825786 w 6164938"/>
              <a:gd name="connsiteY1690" fmla="*/ 4088241 h 6212237"/>
              <a:gd name="connsiteX1691" fmla="*/ 2812062 w 6164938"/>
              <a:gd name="connsiteY1691" fmla="*/ 4084875 h 6212237"/>
              <a:gd name="connsiteX1692" fmla="*/ 2942767 w 6164938"/>
              <a:gd name="connsiteY1692" fmla="*/ 4073168 h 6212237"/>
              <a:gd name="connsiteX1693" fmla="*/ 2947124 w 6164938"/>
              <a:gd name="connsiteY1693" fmla="*/ 4074631 h 6212237"/>
              <a:gd name="connsiteX1694" fmla="*/ 2939863 w 6164938"/>
              <a:gd name="connsiteY1694" fmla="*/ 4082826 h 6212237"/>
              <a:gd name="connsiteX1695" fmla="*/ 2942840 w 6164938"/>
              <a:gd name="connsiteY1695" fmla="*/ 4073168 h 6212237"/>
              <a:gd name="connsiteX1696" fmla="*/ 3149572 w 6164938"/>
              <a:gd name="connsiteY1696" fmla="*/ 4085973 h 6212237"/>
              <a:gd name="connsiteX1697" fmla="*/ 3152477 w 6164938"/>
              <a:gd name="connsiteY1697" fmla="*/ 4077851 h 6212237"/>
              <a:gd name="connsiteX1698" fmla="*/ 3156253 w 6164938"/>
              <a:gd name="connsiteY1698" fmla="*/ 4073095 h 6212237"/>
              <a:gd name="connsiteX1699" fmla="*/ 3179780 w 6164938"/>
              <a:gd name="connsiteY1699" fmla="*/ 4080412 h 6212237"/>
              <a:gd name="connsiteX1700" fmla="*/ 3173607 w 6164938"/>
              <a:gd name="connsiteY1700" fmla="*/ 4100607 h 6212237"/>
              <a:gd name="connsiteX1701" fmla="*/ 3149572 w 6164938"/>
              <a:gd name="connsiteY1701" fmla="*/ 4085973 h 6212237"/>
              <a:gd name="connsiteX1702" fmla="*/ 3484614 w 6164938"/>
              <a:gd name="connsiteY1702" fmla="*/ 4087144 h 6212237"/>
              <a:gd name="connsiteX1703" fmla="*/ 3509230 w 6164938"/>
              <a:gd name="connsiteY1703" fmla="*/ 4070241 h 6212237"/>
              <a:gd name="connsiteX1704" fmla="*/ 3516854 w 6164938"/>
              <a:gd name="connsiteY1704" fmla="*/ 4081509 h 6212237"/>
              <a:gd name="connsiteX1705" fmla="*/ 3488607 w 6164938"/>
              <a:gd name="connsiteY1705" fmla="*/ 4098046 h 6212237"/>
              <a:gd name="connsiteX1706" fmla="*/ 3484614 w 6164938"/>
              <a:gd name="connsiteY1706" fmla="*/ 4087144 h 6212237"/>
              <a:gd name="connsiteX1707" fmla="*/ 1595703 w 6164938"/>
              <a:gd name="connsiteY1707" fmla="*/ 4061387 h 6212237"/>
              <a:gd name="connsiteX1708" fmla="*/ 1602964 w 6164938"/>
              <a:gd name="connsiteY1708" fmla="*/ 4061387 h 6212237"/>
              <a:gd name="connsiteX1709" fmla="*/ 1590547 w 6164938"/>
              <a:gd name="connsiteY1709" fmla="*/ 4072656 h 6212237"/>
              <a:gd name="connsiteX1710" fmla="*/ 1578203 w 6164938"/>
              <a:gd name="connsiteY1710" fmla="*/ 4082387 h 6212237"/>
              <a:gd name="connsiteX1711" fmla="*/ 1595775 w 6164938"/>
              <a:gd name="connsiteY1711" fmla="*/ 4061168 h 6212237"/>
              <a:gd name="connsiteX1712" fmla="*/ 1545454 w 6164938"/>
              <a:gd name="connsiteY1712" fmla="*/ 4082095 h 6212237"/>
              <a:gd name="connsiteX1713" fmla="*/ 1554022 w 6164938"/>
              <a:gd name="connsiteY1713" fmla="*/ 4060143 h 6212237"/>
              <a:gd name="connsiteX1714" fmla="*/ 1557798 w 6164938"/>
              <a:gd name="connsiteY1714" fmla="*/ 4060143 h 6212237"/>
              <a:gd name="connsiteX1715" fmla="*/ 1573773 w 6164938"/>
              <a:gd name="connsiteY1715" fmla="*/ 4060802 h 6212237"/>
              <a:gd name="connsiteX1716" fmla="*/ 1555620 w 6164938"/>
              <a:gd name="connsiteY1716" fmla="*/ 4082753 h 6212237"/>
              <a:gd name="connsiteX1717" fmla="*/ 1545454 w 6164938"/>
              <a:gd name="connsiteY1717" fmla="*/ 4082753 h 6212237"/>
              <a:gd name="connsiteX1718" fmla="*/ 3223203 w 6164938"/>
              <a:gd name="connsiteY1718" fmla="*/ 4052753 h 6212237"/>
              <a:gd name="connsiteX1719" fmla="*/ 3224873 w 6164938"/>
              <a:gd name="connsiteY1719" fmla="*/ 4050412 h 6212237"/>
              <a:gd name="connsiteX1720" fmla="*/ 3223929 w 6164938"/>
              <a:gd name="connsiteY1720" fmla="*/ 4052973 h 6212237"/>
              <a:gd name="connsiteX1721" fmla="*/ 3223203 w 6164938"/>
              <a:gd name="connsiteY1721" fmla="*/ 4052973 h 6212237"/>
              <a:gd name="connsiteX1722" fmla="*/ 1982663 w 6164938"/>
              <a:gd name="connsiteY1722" fmla="*/ 4053778 h 6212237"/>
              <a:gd name="connsiteX1723" fmla="*/ 1983970 w 6164938"/>
              <a:gd name="connsiteY1723" fmla="*/ 4049753 h 6212237"/>
              <a:gd name="connsiteX1724" fmla="*/ 2003939 w 6164938"/>
              <a:gd name="connsiteY1724" fmla="*/ 4055534 h 6212237"/>
              <a:gd name="connsiteX1725" fmla="*/ 2004520 w 6164938"/>
              <a:gd name="connsiteY1725" fmla="*/ 4057655 h 6212237"/>
              <a:gd name="connsiteX1726" fmla="*/ 1982736 w 6164938"/>
              <a:gd name="connsiteY1726" fmla="*/ 4053778 h 6212237"/>
              <a:gd name="connsiteX1727" fmla="*/ 2307321 w 6164938"/>
              <a:gd name="connsiteY1727" fmla="*/ 4042216 h 6212237"/>
              <a:gd name="connsiteX1728" fmla="*/ 2311896 w 6164938"/>
              <a:gd name="connsiteY1728" fmla="*/ 4043387 h 6212237"/>
              <a:gd name="connsiteX1729" fmla="*/ 2311387 w 6164938"/>
              <a:gd name="connsiteY1729" fmla="*/ 4043387 h 6212237"/>
              <a:gd name="connsiteX1730" fmla="*/ 2306304 w 6164938"/>
              <a:gd name="connsiteY1730" fmla="*/ 4047412 h 6212237"/>
              <a:gd name="connsiteX1731" fmla="*/ 2307321 w 6164938"/>
              <a:gd name="connsiteY1731" fmla="*/ 4041997 h 6212237"/>
              <a:gd name="connsiteX1732" fmla="*/ 4292882 w 6164938"/>
              <a:gd name="connsiteY1732" fmla="*/ 4041485 h 6212237"/>
              <a:gd name="connsiteX1733" fmla="*/ 4296294 w 6164938"/>
              <a:gd name="connsiteY1733" fmla="*/ 4043607 h 6212237"/>
              <a:gd name="connsiteX1734" fmla="*/ 4295205 w 6164938"/>
              <a:gd name="connsiteY1734" fmla="*/ 4044485 h 6212237"/>
              <a:gd name="connsiteX1735" fmla="*/ 4292882 w 6164938"/>
              <a:gd name="connsiteY1735" fmla="*/ 4041485 h 6212237"/>
              <a:gd name="connsiteX1736" fmla="*/ 3574510 w 6164938"/>
              <a:gd name="connsiteY1736" fmla="*/ 4048290 h 6212237"/>
              <a:gd name="connsiteX1737" fmla="*/ 3579230 w 6164938"/>
              <a:gd name="connsiteY1737" fmla="*/ 4040973 h 6212237"/>
              <a:gd name="connsiteX1738" fmla="*/ 3579811 w 6164938"/>
              <a:gd name="connsiteY1738" fmla="*/ 4040973 h 6212237"/>
              <a:gd name="connsiteX1739" fmla="*/ 3576979 w 6164938"/>
              <a:gd name="connsiteY1739" fmla="*/ 4048290 h 6212237"/>
              <a:gd name="connsiteX1740" fmla="*/ 3574510 w 6164938"/>
              <a:gd name="connsiteY1740" fmla="*/ 4047412 h 6212237"/>
              <a:gd name="connsiteX1741" fmla="*/ 2610776 w 6164938"/>
              <a:gd name="connsiteY1741" fmla="*/ 4037241 h 6212237"/>
              <a:gd name="connsiteX1742" fmla="*/ 2616294 w 6164938"/>
              <a:gd name="connsiteY1742" fmla="*/ 4025899 h 6212237"/>
              <a:gd name="connsiteX1743" fmla="*/ 2616948 w 6164938"/>
              <a:gd name="connsiteY1743" fmla="*/ 4026338 h 6212237"/>
              <a:gd name="connsiteX1744" fmla="*/ 2612881 w 6164938"/>
              <a:gd name="connsiteY1744" fmla="*/ 4037753 h 6212237"/>
              <a:gd name="connsiteX1745" fmla="*/ 2610776 w 6164938"/>
              <a:gd name="connsiteY1745" fmla="*/ 4037241 h 6212237"/>
              <a:gd name="connsiteX1746" fmla="*/ 2143576 w 6164938"/>
              <a:gd name="connsiteY1746" fmla="*/ 4023924 h 6212237"/>
              <a:gd name="connsiteX1747" fmla="*/ 2144738 w 6164938"/>
              <a:gd name="connsiteY1747" fmla="*/ 4022460 h 6212237"/>
              <a:gd name="connsiteX1748" fmla="*/ 2143649 w 6164938"/>
              <a:gd name="connsiteY1748" fmla="*/ 4023924 h 6212237"/>
              <a:gd name="connsiteX1749" fmla="*/ 2143649 w 6164938"/>
              <a:gd name="connsiteY1749" fmla="*/ 4023924 h 6212237"/>
              <a:gd name="connsiteX1750" fmla="*/ 235132 w 6164938"/>
              <a:gd name="connsiteY1750" fmla="*/ 4015289 h 6212237"/>
              <a:gd name="connsiteX1751" fmla="*/ 261491 w 6164938"/>
              <a:gd name="connsiteY1751" fmla="*/ 4053119 h 6212237"/>
              <a:gd name="connsiteX1752" fmla="*/ 271729 w 6164938"/>
              <a:gd name="connsiteY1752" fmla="*/ 4142534 h 6212237"/>
              <a:gd name="connsiteX1753" fmla="*/ 298322 w 6164938"/>
              <a:gd name="connsiteY1753" fmla="*/ 4158207 h 6212237"/>
              <a:gd name="connsiteX1754" fmla="*/ 298379 w 6164938"/>
              <a:gd name="connsiteY1754" fmla="*/ 4158193 h 6212237"/>
              <a:gd name="connsiteX1755" fmla="*/ 286470 w 6164938"/>
              <a:gd name="connsiteY1755" fmla="*/ 4190461 h 6212237"/>
              <a:gd name="connsiteX1756" fmla="*/ 235132 w 6164938"/>
              <a:gd name="connsiteY1756" fmla="*/ 4015289 h 6212237"/>
              <a:gd name="connsiteX1757" fmla="*/ 334686 w 6164938"/>
              <a:gd name="connsiteY1757" fmla="*/ 4012509 h 6212237"/>
              <a:gd name="connsiteX1758" fmla="*/ 352041 w 6164938"/>
              <a:gd name="connsiteY1758" fmla="*/ 4056412 h 6212237"/>
              <a:gd name="connsiteX1759" fmla="*/ 349427 w 6164938"/>
              <a:gd name="connsiteY1759" fmla="*/ 4060363 h 6212237"/>
              <a:gd name="connsiteX1760" fmla="*/ 334904 w 6164938"/>
              <a:gd name="connsiteY1760" fmla="*/ 4012509 h 6212237"/>
              <a:gd name="connsiteX1761" fmla="*/ 5278546 w 6164938"/>
              <a:gd name="connsiteY1761" fmla="*/ 4010241 h 6212237"/>
              <a:gd name="connsiteX1762" fmla="*/ 5278981 w 6164938"/>
              <a:gd name="connsiteY1762" fmla="*/ 4009363 h 6212237"/>
              <a:gd name="connsiteX1763" fmla="*/ 5280506 w 6164938"/>
              <a:gd name="connsiteY1763" fmla="*/ 4011411 h 6212237"/>
              <a:gd name="connsiteX1764" fmla="*/ 5279780 w 6164938"/>
              <a:gd name="connsiteY1764" fmla="*/ 4012729 h 6212237"/>
              <a:gd name="connsiteX1765" fmla="*/ 5278546 w 6164938"/>
              <a:gd name="connsiteY1765" fmla="*/ 4010241 h 6212237"/>
              <a:gd name="connsiteX1766" fmla="*/ 1598680 w 6164938"/>
              <a:gd name="connsiteY1766" fmla="*/ 4009070 h 6212237"/>
              <a:gd name="connsiteX1767" fmla="*/ 1597954 w 6164938"/>
              <a:gd name="connsiteY1767" fmla="*/ 4012801 h 6212237"/>
              <a:gd name="connsiteX1768" fmla="*/ 1595122 w 6164938"/>
              <a:gd name="connsiteY1768" fmla="*/ 4012801 h 6212237"/>
              <a:gd name="connsiteX1769" fmla="*/ 1598680 w 6164938"/>
              <a:gd name="connsiteY1769" fmla="*/ 4008924 h 6212237"/>
              <a:gd name="connsiteX1770" fmla="*/ 2098338 w 6164938"/>
              <a:gd name="connsiteY1770" fmla="*/ 4014119 h 6212237"/>
              <a:gd name="connsiteX1771" fmla="*/ 2103711 w 6164938"/>
              <a:gd name="connsiteY1771" fmla="*/ 4006802 h 6212237"/>
              <a:gd name="connsiteX1772" fmla="*/ 2106688 w 6164938"/>
              <a:gd name="connsiteY1772" fmla="*/ 4006070 h 6212237"/>
              <a:gd name="connsiteX1773" fmla="*/ 2099790 w 6164938"/>
              <a:gd name="connsiteY1773" fmla="*/ 4014119 h 6212237"/>
              <a:gd name="connsiteX1774" fmla="*/ 2098338 w 6164938"/>
              <a:gd name="connsiteY1774" fmla="*/ 4014119 h 6212237"/>
              <a:gd name="connsiteX1775" fmla="*/ 3362695 w 6164938"/>
              <a:gd name="connsiteY1775" fmla="*/ 4036070 h 6212237"/>
              <a:gd name="connsiteX1776" fmla="*/ 3364002 w 6164938"/>
              <a:gd name="connsiteY1776" fmla="*/ 4032484 h 6212237"/>
              <a:gd name="connsiteX1777" fmla="*/ 3389344 w 6164938"/>
              <a:gd name="connsiteY1777" fmla="*/ 4003216 h 6212237"/>
              <a:gd name="connsiteX1778" fmla="*/ 3392612 w 6164938"/>
              <a:gd name="connsiteY1778" fmla="*/ 4004606 h 6212237"/>
              <a:gd name="connsiteX1779" fmla="*/ 3377290 w 6164938"/>
              <a:gd name="connsiteY1779" fmla="*/ 4041704 h 6212237"/>
              <a:gd name="connsiteX1780" fmla="*/ 3362767 w 6164938"/>
              <a:gd name="connsiteY1780" fmla="*/ 4036070 h 6212237"/>
              <a:gd name="connsiteX1781" fmla="*/ 3195755 w 6164938"/>
              <a:gd name="connsiteY1781" fmla="*/ 4041558 h 6212237"/>
              <a:gd name="connsiteX1782" fmla="*/ 3205558 w 6164938"/>
              <a:gd name="connsiteY1782" fmla="*/ 4000728 h 6212237"/>
              <a:gd name="connsiteX1783" fmla="*/ 3222259 w 6164938"/>
              <a:gd name="connsiteY1783" fmla="*/ 4011631 h 6212237"/>
              <a:gd name="connsiteX1784" fmla="*/ 3198659 w 6164938"/>
              <a:gd name="connsiteY1784" fmla="*/ 4043387 h 6212237"/>
              <a:gd name="connsiteX1785" fmla="*/ 3195392 w 6164938"/>
              <a:gd name="connsiteY1785" fmla="*/ 4041412 h 6212237"/>
              <a:gd name="connsiteX1786" fmla="*/ 1659894 w 6164938"/>
              <a:gd name="connsiteY1786" fmla="*/ 4000655 h 6212237"/>
              <a:gd name="connsiteX1787" fmla="*/ 1659894 w 6164938"/>
              <a:gd name="connsiteY1787" fmla="*/ 3997362 h 6212237"/>
              <a:gd name="connsiteX1788" fmla="*/ 1664686 w 6164938"/>
              <a:gd name="connsiteY1788" fmla="*/ 3996631 h 6212237"/>
              <a:gd name="connsiteX1789" fmla="*/ 1662072 w 6164938"/>
              <a:gd name="connsiteY1789" fmla="*/ 4001167 h 6212237"/>
              <a:gd name="connsiteX1790" fmla="*/ 1659530 w 6164938"/>
              <a:gd name="connsiteY1790" fmla="*/ 4000655 h 6212237"/>
              <a:gd name="connsiteX1791" fmla="*/ 2665526 w 6164938"/>
              <a:gd name="connsiteY1791" fmla="*/ 4012436 h 6212237"/>
              <a:gd name="connsiteX1792" fmla="*/ 2668721 w 6164938"/>
              <a:gd name="connsiteY1792" fmla="*/ 3996631 h 6212237"/>
              <a:gd name="connsiteX1793" fmla="*/ 2716066 w 6164938"/>
              <a:gd name="connsiteY1793" fmla="*/ 4029850 h 6212237"/>
              <a:gd name="connsiteX1794" fmla="*/ 2715195 w 6164938"/>
              <a:gd name="connsiteY1794" fmla="*/ 4033290 h 6212237"/>
              <a:gd name="connsiteX1795" fmla="*/ 2700672 w 6164938"/>
              <a:gd name="connsiteY1795" fmla="*/ 4034460 h 6212237"/>
              <a:gd name="connsiteX1796" fmla="*/ 2665526 w 6164938"/>
              <a:gd name="connsiteY1796" fmla="*/ 4012509 h 6212237"/>
              <a:gd name="connsiteX1797" fmla="*/ 1274676 w 6164938"/>
              <a:gd name="connsiteY1797" fmla="*/ 3988509 h 6212237"/>
              <a:gd name="connsiteX1798" fmla="*/ 1285132 w 6164938"/>
              <a:gd name="connsiteY1798" fmla="*/ 3988070 h 6212237"/>
              <a:gd name="connsiteX1799" fmla="*/ 1292393 w 6164938"/>
              <a:gd name="connsiteY1799" fmla="*/ 3988070 h 6212237"/>
              <a:gd name="connsiteX1800" fmla="*/ 1289779 w 6164938"/>
              <a:gd name="connsiteY1800" fmla="*/ 3992021 h 6212237"/>
              <a:gd name="connsiteX1801" fmla="*/ 1271408 w 6164938"/>
              <a:gd name="connsiteY1801" fmla="*/ 3992753 h 6212237"/>
              <a:gd name="connsiteX1802" fmla="*/ 1274458 w 6164938"/>
              <a:gd name="connsiteY1802" fmla="*/ 3988582 h 6212237"/>
              <a:gd name="connsiteX1803" fmla="*/ 1428182 w 6164938"/>
              <a:gd name="connsiteY1803" fmla="*/ 3983533 h 6212237"/>
              <a:gd name="connsiteX1804" fmla="*/ 1436896 w 6164938"/>
              <a:gd name="connsiteY1804" fmla="*/ 3983533 h 6212237"/>
              <a:gd name="connsiteX1805" fmla="*/ 1436896 w 6164938"/>
              <a:gd name="connsiteY1805" fmla="*/ 3983533 h 6212237"/>
              <a:gd name="connsiteX1806" fmla="*/ 1427964 w 6164938"/>
              <a:gd name="connsiteY1806" fmla="*/ 3984118 h 6212237"/>
              <a:gd name="connsiteX1807" fmla="*/ 1428400 w 6164938"/>
              <a:gd name="connsiteY1807" fmla="*/ 3983460 h 6212237"/>
              <a:gd name="connsiteX1808" fmla="*/ 2545931 w 6164938"/>
              <a:gd name="connsiteY1808" fmla="*/ 3979802 h 6212237"/>
              <a:gd name="connsiteX1809" fmla="*/ 2545931 w 6164938"/>
              <a:gd name="connsiteY1809" fmla="*/ 3979802 h 6212237"/>
              <a:gd name="connsiteX1810" fmla="*/ 2544769 w 6164938"/>
              <a:gd name="connsiteY1810" fmla="*/ 3981045 h 6212237"/>
              <a:gd name="connsiteX1811" fmla="*/ 2545786 w 6164938"/>
              <a:gd name="connsiteY1811" fmla="*/ 3979655 h 6212237"/>
              <a:gd name="connsiteX1812" fmla="*/ 1915568 w 6164938"/>
              <a:gd name="connsiteY1812" fmla="*/ 3979655 h 6212237"/>
              <a:gd name="connsiteX1813" fmla="*/ 1915568 w 6164938"/>
              <a:gd name="connsiteY1813" fmla="*/ 3979655 h 6212237"/>
              <a:gd name="connsiteX1814" fmla="*/ 1915568 w 6164938"/>
              <a:gd name="connsiteY1814" fmla="*/ 3980021 h 6212237"/>
              <a:gd name="connsiteX1815" fmla="*/ 1915568 w 6164938"/>
              <a:gd name="connsiteY1815" fmla="*/ 3980021 h 6212237"/>
              <a:gd name="connsiteX1816" fmla="*/ 833254 w 6164938"/>
              <a:gd name="connsiteY1816" fmla="*/ 3976655 h 6212237"/>
              <a:gd name="connsiteX1817" fmla="*/ 834852 w 6164938"/>
              <a:gd name="connsiteY1817" fmla="*/ 3977899 h 6212237"/>
              <a:gd name="connsiteX1818" fmla="*/ 833763 w 6164938"/>
              <a:gd name="connsiteY1818" fmla="*/ 3977899 h 6212237"/>
              <a:gd name="connsiteX1819" fmla="*/ 833254 w 6164938"/>
              <a:gd name="connsiteY1819" fmla="*/ 3976509 h 6212237"/>
              <a:gd name="connsiteX1820" fmla="*/ 4345164 w 6164938"/>
              <a:gd name="connsiteY1820" fmla="*/ 3993338 h 6212237"/>
              <a:gd name="connsiteX1821" fmla="*/ 4345600 w 6164938"/>
              <a:gd name="connsiteY1821" fmla="*/ 3973655 h 6212237"/>
              <a:gd name="connsiteX1822" fmla="*/ 4356927 w 6164938"/>
              <a:gd name="connsiteY1822" fmla="*/ 3990923 h 6212237"/>
              <a:gd name="connsiteX1823" fmla="*/ 4352353 w 6164938"/>
              <a:gd name="connsiteY1823" fmla="*/ 3994948 h 6212237"/>
              <a:gd name="connsiteX1824" fmla="*/ 4345091 w 6164938"/>
              <a:gd name="connsiteY1824" fmla="*/ 3993338 h 6212237"/>
              <a:gd name="connsiteX1825" fmla="*/ 5803255 w 6164938"/>
              <a:gd name="connsiteY1825" fmla="*/ 4030728 h 6212237"/>
              <a:gd name="connsiteX1826" fmla="*/ 5820537 w 6164938"/>
              <a:gd name="connsiteY1826" fmla="*/ 3970948 h 6212237"/>
              <a:gd name="connsiteX1827" fmla="*/ 5799407 w 6164938"/>
              <a:gd name="connsiteY1827" fmla="*/ 4057436 h 6212237"/>
              <a:gd name="connsiteX1828" fmla="*/ 5803255 w 6164938"/>
              <a:gd name="connsiteY1828" fmla="*/ 4030728 h 6212237"/>
              <a:gd name="connsiteX1829" fmla="*/ 3100775 w 6164938"/>
              <a:gd name="connsiteY1829" fmla="*/ 3984118 h 6212237"/>
              <a:gd name="connsiteX1830" fmla="*/ 3115734 w 6164938"/>
              <a:gd name="connsiteY1830" fmla="*/ 3970728 h 6212237"/>
              <a:gd name="connsiteX1831" fmla="*/ 3113265 w 6164938"/>
              <a:gd name="connsiteY1831" fmla="*/ 3983972 h 6212237"/>
              <a:gd name="connsiteX1832" fmla="*/ 3110578 w 6164938"/>
              <a:gd name="connsiteY1832" fmla="*/ 3990119 h 6212237"/>
              <a:gd name="connsiteX1833" fmla="*/ 3100775 w 6164938"/>
              <a:gd name="connsiteY1833" fmla="*/ 3984118 h 6212237"/>
              <a:gd name="connsiteX1834" fmla="*/ 3148774 w 6164938"/>
              <a:gd name="connsiteY1834" fmla="*/ 4013387 h 6212237"/>
              <a:gd name="connsiteX1835" fmla="*/ 3152259 w 6164938"/>
              <a:gd name="connsiteY1835" fmla="*/ 3999777 h 6212237"/>
              <a:gd name="connsiteX1836" fmla="*/ 3160755 w 6164938"/>
              <a:gd name="connsiteY1836" fmla="*/ 3970948 h 6212237"/>
              <a:gd name="connsiteX1837" fmla="*/ 3172010 w 6164938"/>
              <a:gd name="connsiteY1837" fmla="*/ 3978265 h 6212237"/>
              <a:gd name="connsiteX1838" fmla="*/ 3165838 w 6164938"/>
              <a:gd name="connsiteY1838" fmla="*/ 4004826 h 6212237"/>
              <a:gd name="connsiteX1839" fmla="*/ 3159448 w 6164938"/>
              <a:gd name="connsiteY1839" fmla="*/ 4019460 h 6212237"/>
              <a:gd name="connsiteX1840" fmla="*/ 3148774 w 6164938"/>
              <a:gd name="connsiteY1840" fmla="*/ 4013021 h 6212237"/>
              <a:gd name="connsiteX1841" fmla="*/ 2026377 w 6164938"/>
              <a:gd name="connsiteY1841" fmla="*/ 3979509 h 6212237"/>
              <a:gd name="connsiteX1842" fmla="*/ 2037487 w 6164938"/>
              <a:gd name="connsiteY1842" fmla="*/ 3967436 h 6212237"/>
              <a:gd name="connsiteX1843" fmla="*/ 2040755 w 6164938"/>
              <a:gd name="connsiteY1843" fmla="*/ 3968460 h 6212237"/>
              <a:gd name="connsiteX1844" fmla="*/ 2041699 w 6164938"/>
              <a:gd name="connsiteY1844" fmla="*/ 3981704 h 6212237"/>
              <a:gd name="connsiteX1845" fmla="*/ 2028555 w 6164938"/>
              <a:gd name="connsiteY1845" fmla="*/ 3984631 h 6212237"/>
              <a:gd name="connsiteX1846" fmla="*/ 2026377 w 6164938"/>
              <a:gd name="connsiteY1846" fmla="*/ 3979509 h 6212237"/>
              <a:gd name="connsiteX1847" fmla="*/ 4914168 w 6164938"/>
              <a:gd name="connsiteY1847" fmla="*/ 3969484 h 6212237"/>
              <a:gd name="connsiteX1848" fmla="*/ 4915402 w 6164938"/>
              <a:gd name="connsiteY1848" fmla="*/ 3967362 h 6212237"/>
              <a:gd name="connsiteX1849" fmla="*/ 4915402 w 6164938"/>
              <a:gd name="connsiteY1849" fmla="*/ 3970509 h 6212237"/>
              <a:gd name="connsiteX1850" fmla="*/ 4913950 w 6164938"/>
              <a:gd name="connsiteY1850" fmla="*/ 3969484 h 6212237"/>
              <a:gd name="connsiteX1851" fmla="*/ 178493 w 6164938"/>
              <a:gd name="connsiteY1851" fmla="*/ 3967948 h 6212237"/>
              <a:gd name="connsiteX1852" fmla="*/ 186916 w 6164938"/>
              <a:gd name="connsiteY1852" fmla="*/ 3965167 h 6212237"/>
              <a:gd name="connsiteX1853" fmla="*/ 194178 w 6164938"/>
              <a:gd name="connsiteY1853" fmla="*/ 4003801 h 6212237"/>
              <a:gd name="connsiteX1854" fmla="*/ 198244 w 6164938"/>
              <a:gd name="connsiteY1854" fmla="*/ 4034826 h 6212237"/>
              <a:gd name="connsiteX1855" fmla="*/ 178565 w 6164938"/>
              <a:gd name="connsiteY1855" fmla="*/ 3967948 h 6212237"/>
              <a:gd name="connsiteX1856" fmla="*/ 3431678 w 6164938"/>
              <a:gd name="connsiteY1856" fmla="*/ 3993192 h 6212237"/>
              <a:gd name="connsiteX1857" fmla="*/ 3445547 w 6164938"/>
              <a:gd name="connsiteY1857" fmla="*/ 3959752 h 6212237"/>
              <a:gd name="connsiteX1858" fmla="*/ 3459417 w 6164938"/>
              <a:gd name="connsiteY1858" fmla="*/ 3968314 h 6212237"/>
              <a:gd name="connsiteX1859" fmla="*/ 3449105 w 6164938"/>
              <a:gd name="connsiteY1859" fmla="*/ 3996850 h 6212237"/>
              <a:gd name="connsiteX1860" fmla="*/ 3447363 w 6164938"/>
              <a:gd name="connsiteY1860" fmla="*/ 3999192 h 6212237"/>
              <a:gd name="connsiteX1861" fmla="*/ 3431388 w 6164938"/>
              <a:gd name="connsiteY1861" fmla="*/ 3993338 h 6212237"/>
              <a:gd name="connsiteX1862" fmla="*/ 3511263 w 6164938"/>
              <a:gd name="connsiteY1862" fmla="*/ 3956167 h 6212237"/>
              <a:gd name="connsiteX1863" fmla="*/ 3511263 w 6164938"/>
              <a:gd name="connsiteY1863" fmla="*/ 3956167 h 6212237"/>
              <a:gd name="connsiteX1864" fmla="*/ 3526222 w 6164938"/>
              <a:gd name="connsiteY1864" fmla="*/ 3963484 h 6212237"/>
              <a:gd name="connsiteX1865" fmla="*/ 3525713 w 6164938"/>
              <a:gd name="connsiteY1865" fmla="*/ 3964874 h 6212237"/>
              <a:gd name="connsiteX1866" fmla="*/ 3511191 w 6164938"/>
              <a:gd name="connsiteY1866" fmla="*/ 3955948 h 6212237"/>
              <a:gd name="connsiteX1867" fmla="*/ 1868006 w 6164938"/>
              <a:gd name="connsiteY1867" fmla="*/ 3948631 h 6212237"/>
              <a:gd name="connsiteX1868" fmla="*/ 1879479 w 6164938"/>
              <a:gd name="connsiteY1868" fmla="*/ 3954923 h 6212237"/>
              <a:gd name="connsiteX1869" fmla="*/ 1872217 w 6164938"/>
              <a:gd name="connsiteY1869" fmla="*/ 3964874 h 6212237"/>
              <a:gd name="connsiteX1870" fmla="*/ 1869603 w 6164938"/>
              <a:gd name="connsiteY1870" fmla="*/ 3967143 h 6212237"/>
              <a:gd name="connsiteX1871" fmla="*/ 1867643 w 6164938"/>
              <a:gd name="connsiteY1871" fmla="*/ 3967875 h 6212237"/>
              <a:gd name="connsiteX1872" fmla="*/ 1867643 w 6164938"/>
              <a:gd name="connsiteY1872" fmla="*/ 3948631 h 6212237"/>
              <a:gd name="connsiteX1873" fmla="*/ 3106076 w 6164938"/>
              <a:gd name="connsiteY1873" fmla="*/ 3942118 h 6212237"/>
              <a:gd name="connsiteX1874" fmla="*/ 3107311 w 6164938"/>
              <a:gd name="connsiteY1874" fmla="*/ 3942630 h 6212237"/>
              <a:gd name="connsiteX1875" fmla="*/ 3105713 w 6164938"/>
              <a:gd name="connsiteY1875" fmla="*/ 3944094 h 6212237"/>
              <a:gd name="connsiteX1876" fmla="*/ 3105713 w 6164938"/>
              <a:gd name="connsiteY1876" fmla="*/ 3942118 h 6212237"/>
              <a:gd name="connsiteX1877" fmla="*/ 5325963 w 6164938"/>
              <a:gd name="connsiteY1877" fmla="*/ 3935313 h 6212237"/>
              <a:gd name="connsiteX1878" fmla="*/ 5317104 w 6164938"/>
              <a:gd name="connsiteY1878" fmla="*/ 3950313 h 6212237"/>
              <a:gd name="connsiteX1879" fmla="*/ 5312384 w 6164938"/>
              <a:gd name="connsiteY1879" fmla="*/ 3952069 h 6212237"/>
              <a:gd name="connsiteX1880" fmla="*/ 5325963 w 6164938"/>
              <a:gd name="connsiteY1880" fmla="*/ 3935313 h 6212237"/>
              <a:gd name="connsiteX1881" fmla="*/ 2358877 w 6164938"/>
              <a:gd name="connsiteY1881" fmla="*/ 3930118 h 6212237"/>
              <a:gd name="connsiteX1882" fmla="*/ 2358877 w 6164938"/>
              <a:gd name="connsiteY1882" fmla="*/ 3930118 h 6212237"/>
              <a:gd name="connsiteX1883" fmla="*/ 2358877 w 6164938"/>
              <a:gd name="connsiteY1883" fmla="*/ 3930118 h 6212237"/>
              <a:gd name="connsiteX1884" fmla="*/ 3916740 w 6164938"/>
              <a:gd name="connsiteY1884" fmla="*/ 3942996 h 6212237"/>
              <a:gd name="connsiteX1885" fmla="*/ 3920807 w 6164938"/>
              <a:gd name="connsiteY1885" fmla="*/ 3929972 h 6212237"/>
              <a:gd name="connsiteX1886" fmla="*/ 3922331 w 6164938"/>
              <a:gd name="connsiteY1886" fmla="*/ 3929972 h 6212237"/>
              <a:gd name="connsiteX1887" fmla="*/ 3937653 w 6164938"/>
              <a:gd name="connsiteY1887" fmla="*/ 3941898 h 6212237"/>
              <a:gd name="connsiteX1888" fmla="*/ 3934095 w 6164938"/>
              <a:gd name="connsiteY1888" fmla="*/ 3954777 h 6212237"/>
              <a:gd name="connsiteX1889" fmla="*/ 3916740 w 6164938"/>
              <a:gd name="connsiteY1889" fmla="*/ 3942704 h 6212237"/>
              <a:gd name="connsiteX1890" fmla="*/ 3363203 w 6164938"/>
              <a:gd name="connsiteY1890" fmla="*/ 3967143 h 6212237"/>
              <a:gd name="connsiteX1891" fmla="*/ 3364583 w 6164938"/>
              <a:gd name="connsiteY1891" fmla="*/ 3961875 h 6212237"/>
              <a:gd name="connsiteX1892" fmla="*/ 3382809 w 6164938"/>
              <a:gd name="connsiteY1892" fmla="*/ 3928947 h 6212237"/>
              <a:gd name="connsiteX1893" fmla="*/ 3386512 w 6164938"/>
              <a:gd name="connsiteY1893" fmla="*/ 3930630 h 6212237"/>
              <a:gd name="connsiteX1894" fmla="*/ 3382155 w 6164938"/>
              <a:gd name="connsiteY1894" fmla="*/ 3942996 h 6212237"/>
              <a:gd name="connsiteX1895" fmla="*/ 3363711 w 6164938"/>
              <a:gd name="connsiteY1895" fmla="*/ 3967362 h 6212237"/>
              <a:gd name="connsiteX1896" fmla="*/ 3363203 w 6164938"/>
              <a:gd name="connsiteY1896" fmla="*/ 3967362 h 6212237"/>
              <a:gd name="connsiteX1897" fmla="*/ 226854 w 6164938"/>
              <a:gd name="connsiteY1897" fmla="*/ 3938094 h 6212237"/>
              <a:gd name="connsiteX1898" fmla="*/ 221916 w 6164938"/>
              <a:gd name="connsiteY1898" fmla="*/ 3933411 h 6212237"/>
              <a:gd name="connsiteX1899" fmla="*/ 227798 w 6164938"/>
              <a:gd name="connsiteY1899" fmla="*/ 3927996 h 6212237"/>
              <a:gd name="connsiteX1900" fmla="*/ 244499 w 6164938"/>
              <a:gd name="connsiteY1900" fmla="*/ 3947972 h 6212237"/>
              <a:gd name="connsiteX1901" fmla="*/ 247113 w 6164938"/>
              <a:gd name="connsiteY1901" fmla="*/ 3959826 h 6212237"/>
              <a:gd name="connsiteX1902" fmla="*/ 247767 w 6164938"/>
              <a:gd name="connsiteY1902" fmla="*/ 3967143 h 6212237"/>
              <a:gd name="connsiteX1903" fmla="*/ 226854 w 6164938"/>
              <a:gd name="connsiteY1903" fmla="*/ 3937874 h 6212237"/>
              <a:gd name="connsiteX1904" fmla="*/ 2873639 w 6164938"/>
              <a:gd name="connsiteY1904" fmla="*/ 3940801 h 6212237"/>
              <a:gd name="connsiteX1905" fmla="*/ 2873276 w 6164938"/>
              <a:gd name="connsiteY1905" fmla="*/ 3938606 h 6212237"/>
              <a:gd name="connsiteX1906" fmla="*/ 2872404 w 6164938"/>
              <a:gd name="connsiteY1906" fmla="*/ 3935460 h 6212237"/>
              <a:gd name="connsiteX1907" fmla="*/ 2880246 w 6164938"/>
              <a:gd name="connsiteY1907" fmla="*/ 3926533 h 6212237"/>
              <a:gd name="connsiteX1908" fmla="*/ 2892954 w 6164938"/>
              <a:gd name="connsiteY1908" fmla="*/ 3935460 h 6212237"/>
              <a:gd name="connsiteX1909" fmla="*/ 2890776 w 6164938"/>
              <a:gd name="connsiteY1909" fmla="*/ 3946069 h 6212237"/>
              <a:gd name="connsiteX1910" fmla="*/ 2873639 w 6164938"/>
              <a:gd name="connsiteY1910" fmla="*/ 3940801 h 6212237"/>
              <a:gd name="connsiteX1911" fmla="*/ 2079385 w 6164938"/>
              <a:gd name="connsiteY1911" fmla="*/ 3922289 h 6212237"/>
              <a:gd name="connsiteX1912" fmla="*/ 2083742 w 6164938"/>
              <a:gd name="connsiteY1912" fmla="*/ 3917679 h 6212237"/>
              <a:gd name="connsiteX1913" fmla="*/ 2094126 w 6164938"/>
              <a:gd name="connsiteY1913" fmla="*/ 3923460 h 6212237"/>
              <a:gd name="connsiteX1914" fmla="*/ 2079603 w 6164938"/>
              <a:gd name="connsiteY1914" fmla="*/ 3922289 h 6212237"/>
              <a:gd name="connsiteX1915" fmla="*/ 4303774 w 6164938"/>
              <a:gd name="connsiteY1915" fmla="*/ 3922947 h 6212237"/>
              <a:gd name="connsiteX1916" fmla="*/ 4305008 w 6164938"/>
              <a:gd name="connsiteY1916" fmla="*/ 3919801 h 6212237"/>
              <a:gd name="connsiteX1917" fmla="*/ 4308566 w 6164938"/>
              <a:gd name="connsiteY1917" fmla="*/ 3916655 h 6212237"/>
              <a:gd name="connsiteX1918" fmla="*/ 4308566 w 6164938"/>
              <a:gd name="connsiteY1918" fmla="*/ 3917167 h 6212237"/>
              <a:gd name="connsiteX1919" fmla="*/ 4308566 w 6164938"/>
              <a:gd name="connsiteY1919" fmla="*/ 3924484 h 6212237"/>
              <a:gd name="connsiteX1920" fmla="*/ 4303701 w 6164938"/>
              <a:gd name="connsiteY1920" fmla="*/ 3923313 h 6212237"/>
              <a:gd name="connsiteX1921" fmla="*/ 3792861 w 6164938"/>
              <a:gd name="connsiteY1921" fmla="*/ 3913215 h 6212237"/>
              <a:gd name="connsiteX1922" fmla="*/ 3810361 w 6164938"/>
              <a:gd name="connsiteY1922" fmla="*/ 3917021 h 6212237"/>
              <a:gd name="connsiteX1923" fmla="*/ 3808473 w 6164938"/>
              <a:gd name="connsiteY1923" fmla="*/ 3922362 h 6212237"/>
              <a:gd name="connsiteX1924" fmla="*/ 3792861 w 6164938"/>
              <a:gd name="connsiteY1924" fmla="*/ 3913215 h 6212237"/>
              <a:gd name="connsiteX1925" fmla="*/ 1305682 w 6164938"/>
              <a:gd name="connsiteY1925" fmla="*/ 3907728 h 6212237"/>
              <a:gd name="connsiteX1926" fmla="*/ 1307715 w 6164938"/>
              <a:gd name="connsiteY1926" fmla="*/ 3912630 h 6212237"/>
              <a:gd name="connsiteX1927" fmla="*/ 1302632 w 6164938"/>
              <a:gd name="connsiteY1927" fmla="*/ 3912630 h 6212237"/>
              <a:gd name="connsiteX1928" fmla="*/ 1305682 w 6164938"/>
              <a:gd name="connsiteY1928" fmla="*/ 3907582 h 6212237"/>
              <a:gd name="connsiteX1929" fmla="*/ 3587726 w 6164938"/>
              <a:gd name="connsiteY1929" fmla="*/ 3915264 h 6212237"/>
              <a:gd name="connsiteX1930" fmla="*/ 3590122 w 6164938"/>
              <a:gd name="connsiteY1930" fmla="*/ 3907508 h 6212237"/>
              <a:gd name="connsiteX1931" fmla="*/ 3592736 w 6164938"/>
              <a:gd name="connsiteY1931" fmla="*/ 3909118 h 6212237"/>
              <a:gd name="connsiteX1932" fmla="*/ 3588815 w 6164938"/>
              <a:gd name="connsiteY1932" fmla="*/ 3915996 h 6212237"/>
              <a:gd name="connsiteX1933" fmla="*/ 3587726 w 6164938"/>
              <a:gd name="connsiteY1933" fmla="*/ 3915264 h 6212237"/>
              <a:gd name="connsiteX1934" fmla="*/ 517891 w 6164938"/>
              <a:gd name="connsiteY1934" fmla="*/ 3901362 h 6212237"/>
              <a:gd name="connsiteX1935" fmla="*/ 519707 w 6164938"/>
              <a:gd name="connsiteY1935" fmla="*/ 3898801 h 6212237"/>
              <a:gd name="connsiteX1936" fmla="*/ 522756 w 6164938"/>
              <a:gd name="connsiteY1936" fmla="*/ 3907142 h 6212237"/>
              <a:gd name="connsiteX1937" fmla="*/ 521304 w 6164938"/>
              <a:gd name="connsiteY1937" fmla="*/ 3909338 h 6212237"/>
              <a:gd name="connsiteX1938" fmla="*/ 517891 w 6164938"/>
              <a:gd name="connsiteY1938" fmla="*/ 3901362 h 6212237"/>
              <a:gd name="connsiteX1939" fmla="*/ 1401169 w 6164938"/>
              <a:gd name="connsiteY1939" fmla="*/ 3898435 h 6212237"/>
              <a:gd name="connsiteX1940" fmla="*/ 1402694 w 6164938"/>
              <a:gd name="connsiteY1940" fmla="*/ 3896313 h 6212237"/>
              <a:gd name="connsiteX1941" fmla="*/ 1404219 w 6164938"/>
              <a:gd name="connsiteY1941" fmla="*/ 3897045 h 6212237"/>
              <a:gd name="connsiteX1942" fmla="*/ 1402404 w 6164938"/>
              <a:gd name="connsiteY1942" fmla="*/ 3899167 h 6212237"/>
              <a:gd name="connsiteX1943" fmla="*/ 1401169 w 6164938"/>
              <a:gd name="connsiteY1943" fmla="*/ 3898435 h 6212237"/>
              <a:gd name="connsiteX1944" fmla="*/ 3554033 w 6164938"/>
              <a:gd name="connsiteY1944" fmla="*/ 3894191 h 6212237"/>
              <a:gd name="connsiteX1945" fmla="*/ 3557518 w 6164938"/>
              <a:gd name="connsiteY1945" fmla="*/ 3889216 h 6212237"/>
              <a:gd name="connsiteX1946" fmla="*/ 3555049 w 6164938"/>
              <a:gd name="connsiteY1946" fmla="*/ 3894923 h 6212237"/>
              <a:gd name="connsiteX1947" fmla="*/ 3554033 w 6164938"/>
              <a:gd name="connsiteY1947" fmla="*/ 3894191 h 6212237"/>
              <a:gd name="connsiteX1948" fmla="*/ 1902352 w 6164938"/>
              <a:gd name="connsiteY1948" fmla="*/ 3905533 h 6212237"/>
              <a:gd name="connsiteX1949" fmla="*/ 1925371 w 6164938"/>
              <a:gd name="connsiteY1949" fmla="*/ 3882922 h 6212237"/>
              <a:gd name="connsiteX1950" fmla="*/ 1924427 w 6164938"/>
              <a:gd name="connsiteY1950" fmla="*/ 3894118 h 6212237"/>
              <a:gd name="connsiteX1951" fmla="*/ 1922684 w 6164938"/>
              <a:gd name="connsiteY1951" fmla="*/ 3896459 h 6212237"/>
              <a:gd name="connsiteX1952" fmla="*/ 1910775 w 6164938"/>
              <a:gd name="connsiteY1952" fmla="*/ 3911752 h 6212237"/>
              <a:gd name="connsiteX1953" fmla="*/ 1902352 w 6164938"/>
              <a:gd name="connsiteY1953" fmla="*/ 3905533 h 6212237"/>
              <a:gd name="connsiteX1954" fmla="*/ 2814749 w 6164938"/>
              <a:gd name="connsiteY1954" fmla="*/ 3880508 h 6212237"/>
              <a:gd name="connsiteX1955" fmla="*/ 2815112 w 6164938"/>
              <a:gd name="connsiteY1955" fmla="*/ 3880508 h 6212237"/>
              <a:gd name="connsiteX1956" fmla="*/ 2813877 w 6164938"/>
              <a:gd name="connsiteY1956" fmla="*/ 3885045 h 6212237"/>
              <a:gd name="connsiteX1957" fmla="*/ 2814749 w 6164938"/>
              <a:gd name="connsiteY1957" fmla="*/ 3880215 h 6212237"/>
              <a:gd name="connsiteX1958" fmla="*/ 2946325 w 6164938"/>
              <a:gd name="connsiteY1958" fmla="*/ 3890459 h 6212237"/>
              <a:gd name="connsiteX1959" fmla="*/ 2939064 w 6164938"/>
              <a:gd name="connsiteY1959" fmla="*/ 3886215 h 6212237"/>
              <a:gd name="connsiteX1960" fmla="*/ 2949012 w 6164938"/>
              <a:gd name="connsiteY1960" fmla="*/ 3878167 h 6212237"/>
              <a:gd name="connsiteX1961" fmla="*/ 2961356 w 6164938"/>
              <a:gd name="connsiteY1961" fmla="*/ 3883215 h 6212237"/>
              <a:gd name="connsiteX1962" fmla="*/ 2956927 w 6164938"/>
              <a:gd name="connsiteY1962" fmla="*/ 3896972 h 6212237"/>
              <a:gd name="connsiteX1963" fmla="*/ 2946180 w 6164938"/>
              <a:gd name="connsiteY1963" fmla="*/ 3890459 h 6212237"/>
              <a:gd name="connsiteX1964" fmla="*/ 1712466 w 6164938"/>
              <a:gd name="connsiteY1964" fmla="*/ 3890459 h 6212237"/>
              <a:gd name="connsiteX1965" fmla="*/ 1708327 w 6164938"/>
              <a:gd name="connsiteY1965" fmla="*/ 3887752 h 6212237"/>
              <a:gd name="connsiteX1966" fmla="*/ 1720309 w 6164938"/>
              <a:gd name="connsiteY1966" fmla="*/ 3874581 h 6212237"/>
              <a:gd name="connsiteX1967" fmla="*/ 1720817 w 6164938"/>
              <a:gd name="connsiteY1967" fmla="*/ 3874581 h 6212237"/>
              <a:gd name="connsiteX1968" fmla="*/ 1721252 w 6164938"/>
              <a:gd name="connsiteY1968" fmla="*/ 3880288 h 6212237"/>
              <a:gd name="connsiteX1969" fmla="*/ 1721979 w 6164938"/>
              <a:gd name="connsiteY1969" fmla="*/ 3889874 h 6212237"/>
              <a:gd name="connsiteX1970" fmla="*/ 1718638 w 6164938"/>
              <a:gd name="connsiteY1970" fmla="*/ 3893532 h 6212237"/>
              <a:gd name="connsiteX1971" fmla="*/ 1712466 w 6164938"/>
              <a:gd name="connsiteY1971" fmla="*/ 3890240 h 6212237"/>
              <a:gd name="connsiteX1972" fmla="*/ 3244624 w 6164938"/>
              <a:gd name="connsiteY1972" fmla="*/ 3913801 h 6212237"/>
              <a:gd name="connsiteX1973" fmla="*/ 3242736 w 6164938"/>
              <a:gd name="connsiteY1973" fmla="*/ 3911240 h 6212237"/>
              <a:gd name="connsiteX1974" fmla="*/ 3245641 w 6164938"/>
              <a:gd name="connsiteY1974" fmla="*/ 3876996 h 6212237"/>
              <a:gd name="connsiteX1975" fmla="*/ 3274686 w 6164938"/>
              <a:gd name="connsiteY1975" fmla="*/ 3878459 h 6212237"/>
              <a:gd name="connsiteX1976" fmla="*/ 3260164 w 6164938"/>
              <a:gd name="connsiteY1976" fmla="*/ 3918557 h 6212237"/>
              <a:gd name="connsiteX1977" fmla="*/ 3258130 w 6164938"/>
              <a:gd name="connsiteY1977" fmla="*/ 3918557 h 6212237"/>
              <a:gd name="connsiteX1978" fmla="*/ 3244915 w 6164938"/>
              <a:gd name="connsiteY1978" fmla="*/ 3913728 h 6212237"/>
              <a:gd name="connsiteX1979" fmla="*/ 3531014 w 6164938"/>
              <a:gd name="connsiteY1979" fmla="*/ 3879191 h 6212237"/>
              <a:gd name="connsiteX1980" fmla="*/ 3531958 w 6164938"/>
              <a:gd name="connsiteY1980" fmla="*/ 3876776 h 6212237"/>
              <a:gd name="connsiteX1981" fmla="*/ 3534064 w 6164938"/>
              <a:gd name="connsiteY1981" fmla="*/ 3871874 h 6212237"/>
              <a:gd name="connsiteX1982" fmla="*/ 3535734 w 6164938"/>
              <a:gd name="connsiteY1982" fmla="*/ 3872971 h 6212237"/>
              <a:gd name="connsiteX1983" fmla="*/ 3531450 w 6164938"/>
              <a:gd name="connsiteY1983" fmla="*/ 3879484 h 6212237"/>
              <a:gd name="connsiteX1984" fmla="*/ 3531014 w 6164938"/>
              <a:gd name="connsiteY1984" fmla="*/ 3879484 h 6212237"/>
              <a:gd name="connsiteX1985" fmla="*/ 3981658 w 6164938"/>
              <a:gd name="connsiteY1985" fmla="*/ 3876996 h 6212237"/>
              <a:gd name="connsiteX1986" fmla="*/ 3984199 w 6164938"/>
              <a:gd name="connsiteY1986" fmla="*/ 3868435 h 6212237"/>
              <a:gd name="connsiteX1987" fmla="*/ 3996253 w 6164938"/>
              <a:gd name="connsiteY1987" fmla="*/ 3872386 h 6212237"/>
              <a:gd name="connsiteX1988" fmla="*/ 3995018 w 6164938"/>
              <a:gd name="connsiteY1988" fmla="*/ 3886142 h 6212237"/>
              <a:gd name="connsiteX1989" fmla="*/ 3981658 w 6164938"/>
              <a:gd name="connsiteY1989" fmla="*/ 3876996 h 6212237"/>
              <a:gd name="connsiteX1990" fmla="*/ 2715703 w 6164938"/>
              <a:gd name="connsiteY1990" fmla="*/ 3866313 h 6212237"/>
              <a:gd name="connsiteX1991" fmla="*/ 2719769 w 6164938"/>
              <a:gd name="connsiteY1991" fmla="*/ 3861118 h 6212237"/>
              <a:gd name="connsiteX1992" fmla="*/ 2722529 w 6164938"/>
              <a:gd name="connsiteY1992" fmla="*/ 3869606 h 6212237"/>
              <a:gd name="connsiteX1993" fmla="*/ 2715703 w 6164938"/>
              <a:gd name="connsiteY1993" fmla="*/ 3866313 h 6212237"/>
              <a:gd name="connsiteX1994" fmla="*/ 4439780 w 6164938"/>
              <a:gd name="connsiteY1994" fmla="*/ 3885484 h 6212237"/>
              <a:gd name="connsiteX1995" fmla="*/ 4445807 w 6164938"/>
              <a:gd name="connsiteY1995" fmla="*/ 3864849 h 6212237"/>
              <a:gd name="connsiteX1996" fmla="*/ 4451471 w 6164938"/>
              <a:gd name="connsiteY1996" fmla="*/ 3858996 h 6212237"/>
              <a:gd name="connsiteX1997" fmla="*/ 4455755 w 6164938"/>
              <a:gd name="connsiteY1997" fmla="*/ 3862435 h 6212237"/>
              <a:gd name="connsiteX1998" fmla="*/ 4459240 w 6164938"/>
              <a:gd name="connsiteY1998" fmla="*/ 3867191 h 6212237"/>
              <a:gd name="connsiteX1999" fmla="*/ 4443338 w 6164938"/>
              <a:gd name="connsiteY1999" fmla="*/ 3889508 h 6212237"/>
              <a:gd name="connsiteX2000" fmla="*/ 4439780 w 6164938"/>
              <a:gd name="connsiteY2000" fmla="*/ 3885484 h 6212237"/>
              <a:gd name="connsiteX2001" fmla="*/ 4202550 w 6164938"/>
              <a:gd name="connsiteY2001" fmla="*/ 3865142 h 6212237"/>
              <a:gd name="connsiteX2002" fmla="*/ 4206689 w 6164938"/>
              <a:gd name="connsiteY2002" fmla="*/ 3858996 h 6212237"/>
              <a:gd name="connsiteX2003" fmla="*/ 4214894 w 6164938"/>
              <a:gd name="connsiteY2003" fmla="*/ 3860240 h 6212237"/>
              <a:gd name="connsiteX2004" fmla="*/ 4201460 w 6164938"/>
              <a:gd name="connsiteY2004" fmla="*/ 3870703 h 6212237"/>
              <a:gd name="connsiteX2005" fmla="*/ 4202550 w 6164938"/>
              <a:gd name="connsiteY2005" fmla="*/ 3865142 h 6212237"/>
              <a:gd name="connsiteX2006" fmla="*/ 2893099 w 6164938"/>
              <a:gd name="connsiteY2006" fmla="*/ 3858923 h 6212237"/>
              <a:gd name="connsiteX2007" fmla="*/ 2893607 w 6164938"/>
              <a:gd name="connsiteY2007" fmla="*/ 3856801 h 6212237"/>
              <a:gd name="connsiteX2008" fmla="*/ 2908130 w 6164938"/>
              <a:gd name="connsiteY2008" fmla="*/ 3862289 h 6212237"/>
              <a:gd name="connsiteX2009" fmla="*/ 2907622 w 6164938"/>
              <a:gd name="connsiteY2009" fmla="*/ 3864849 h 6212237"/>
              <a:gd name="connsiteX2010" fmla="*/ 2904500 w 6164938"/>
              <a:gd name="connsiteY2010" fmla="*/ 3865581 h 6212237"/>
              <a:gd name="connsiteX2011" fmla="*/ 2893317 w 6164938"/>
              <a:gd name="connsiteY2011" fmla="*/ 3858923 h 6212237"/>
              <a:gd name="connsiteX2012" fmla="*/ 4625745 w 6164938"/>
              <a:gd name="connsiteY2012" fmla="*/ 3852776 h 6212237"/>
              <a:gd name="connsiteX2013" fmla="*/ 4625745 w 6164938"/>
              <a:gd name="connsiteY2013" fmla="*/ 3852776 h 6212237"/>
              <a:gd name="connsiteX2014" fmla="*/ 4625237 w 6164938"/>
              <a:gd name="connsiteY2014" fmla="*/ 3853215 h 6212237"/>
              <a:gd name="connsiteX2015" fmla="*/ 4625237 w 6164938"/>
              <a:gd name="connsiteY2015" fmla="*/ 3852703 h 6212237"/>
              <a:gd name="connsiteX2016" fmla="*/ 3495288 w 6164938"/>
              <a:gd name="connsiteY2016" fmla="*/ 3857752 h 6212237"/>
              <a:gd name="connsiteX2017" fmla="*/ 3499935 w 6164938"/>
              <a:gd name="connsiteY2017" fmla="*/ 3852118 h 6212237"/>
              <a:gd name="connsiteX2018" fmla="*/ 3502477 w 6164938"/>
              <a:gd name="connsiteY2018" fmla="*/ 3853288 h 6212237"/>
              <a:gd name="connsiteX2019" fmla="*/ 3499645 w 6164938"/>
              <a:gd name="connsiteY2019" fmla="*/ 3860605 h 6212237"/>
              <a:gd name="connsiteX2020" fmla="*/ 3495288 w 6164938"/>
              <a:gd name="connsiteY2020" fmla="*/ 3857898 h 6212237"/>
              <a:gd name="connsiteX2021" fmla="*/ 1760827 w 6164938"/>
              <a:gd name="connsiteY2021" fmla="*/ 3851898 h 6212237"/>
              <a:gd name="connsiteX2022" fmla="*/ 1764240 w 6164938"/>
              <a:gd name="connsiteY2022" fmla="*/ 3851898 h 6212237"/>
              <a:gd name="connsiteX2023" fmla="*/ 1770921 w 6164938"/>
              <a:gd name="connsiteY2023" fmla="*/ 3856801 h 6212237"/>
              <a:gd name="connsiteX2024" fmla="*/ 1760827 w 6164938"/>
              <a:gd name="connsiteY2024" fmla="*/ 3851825 h 6212237"/>
              <a:gd name="connsiteX2025" fmla="*/ 5586357 w 6164938"/>
              <a:gd name="connsiteY2025" fmla="*/ 3851020 h 6212237"/>
              <a:gd name="connsiteX2026" fmla="*/ 5591948 w 6164938"/>
              <a:gd name="connsiteY2026" fmla="*/ 3854752 h 6212237"/>
              <a:gd name="connsiteX2027" fmla="*/ 5591948 w 6164938"/>
              <a:gd name="connsiteY2027" fmla="*/ 3856874 h 6212237"/>
              <a:gd name="connsiteX2028" fmla="*/ 5586139 w 6164938"/>
              <a:gd name="connsiteY2028" fmla="*/ 3851020 h 6212237"/>
              <a:gd name="connsiteX2029" fmla="*/ 3013929 w 6164938"/>
              <a:gd name="connsiteY2029" fmla="*/ 3847581 h 6212237"/>
              <a:gd name="connsiteX2030" fmla="*/ 3014583 w 6164938"/>
              <a:gd name="connsiteY2030" fmla="*/ 3846264 h 6212237"/>
              <a:gd name="connsiteX2031" fmla="*/ 3014946 w 6164938"/>
              <a:gd name="connsiteY2031" fmla="*/ 3846264 h 6212237"/>
              <a:gd name="connsiteX2032" fmla="*/ 3014147 w 6164938"/>
              <a:gd name="connsiteY2032" fmla="*/ 3847435 h 6212237"/>
              <a:gd name="connsiteX2033" fmla="*/ 3014147 w 6164938"/>
              <a:gd name="connsiteY2033" fmla="*/ 3847435 h 6212237"/>
              <a:gd name="connsiteX2034" fmla="*/ 3202290 w 6164938"/>
              <a:gd name="connsiteY2034" fmla="*/ 3841142 h 6212237"/>
              <a:gd name="connsiteX2035" fmla="*/ 3198151 w 6164938"/>
              <a:gd name="connsiteY2035" fmla="*/ 3861264 h 6212237"/>
              <a:gd name="connsiteX2036" fmla="*/ 3193649 w 6164938"/>
              <a:gd name="connsiteY2036" fmla="*/ 3865215 h 6212237"/>
              <a:gd name="connsiteX2037" fmla="*/ 3202290 w 6164938"/>
              <a:gd name="connsiteY2037" fmla="*/ 3841142 h 6212237"/>
              <a:gd name="connsiteX2038" fmla="*/ 3719230 w 6164938"/>
              <a:gd name="connsiteY2038" fmla="*/ 3843776 h 6212237"/>
              <a:gd name="connsiteX2039" fmla="*/ 3721844 w 6164938"/>
              <a:gd name="connsiteY2039" fmla="*/ 3837410 h 6212237"/>
              <a:gd name="connsiteX2040" fmla="*/ 3734842 w 6164938"/>
              <a:gd name="connsiteY2040" fmla="*/ 3846922 h 6212237"/>
              <a:gd name="connsiteX2041" fmla="*/ 3735641 w 6164938"/>
              <a:gd name="connsiteY2041" fmla="*/ 3847508 h 6212237"/>
              <a:gd name="connsiteX2042" fmla="*/ 3729251 w 6164938"/>
              <a:gd name="connsiteY2042" fmla="*/ 3855630 h 6212237"/>
              <a:gd name="connsiteX2043" fmla="*/ 3719230 w 6164938"/>
              <a:gd name="connsiteY2043" fmla="*/ 3843776 h 6212237"/>
              <a:gd name="connsiteX2044" fmla="*/ 3062726 w 6164938"/>
              <a:gd name="connsiteY2044" fmla="*/ 3838069 h 6212237"/>
              <a:gd name="connsiteX2045" fmla="*/ 3065703 w 6164938"/>
              <a:gd name="connsiteY2045" fmla="*/ 3833898 h 6212237"/>
              <a:gd name="connsiteX2046" fmla="*/ 3064033 w 6164938"/>
              <a:gd name="connsiteY2046" fmla="*/ 3838947 h 6212237"/>
              <a:gd name="connsiteX2047" fmla="*/ 3062726 w 6164938"/>
              <a:gd name="connsiteY2047" fmla="*/ 3838069 h 6212237"/>
              <a:gd name="connsiteX2048" fmla="*/ 3897788 w 6164938"/>
              <a:gd name="connsiteY2048" fmla="*/ 3861996 h 6212237"/>
              <a:gd name="connsiteX2049" fmla="*/ 3887404 w 6164938"/>
              <a:gd name="connsiteY2049" fmla="*/ 3852849 h 6212237"/>
              <a:gd name="connsiteX2050" fmla="*/ 3885589 w 6164938"/>
              <a:gd name="connsiteY2050" fmla="*/ 3848166 h 6212237"/>
              <a:gd name="connsiteX2051" fmla="*/ 3888203 w 6164938"/>
              <a:gd name="connsiteY2051" fmla="*/ 3835873 h 6212237"/>
              <a:gd name="connsiteX2052" fmla="*/ 3903234 w 6164938"/>
              <a:gd name="connsiteY2052" fmla="*/ 3830971 h 6212237"/>
              <a:gd name="connsiteX2053" fmla="*/ 3912311 w 6164938"/>
              <a:gd name="connsiteY2053" fmla="*/ 3841142 h 6212237"/>
              <a:gd name="connsiteX2054" fmla="*/ 3901702 w 6164938"/>
              <a:gd name="connsiteY2054" fmla="*/ 3861476 h 6212237"/>
              <a:gd name="connsiteX2055" fmla="*/ 3899023 w 6164938"/>
              <a:gd name="connsiteY2055" fmla="*/ 3862069 h 6212237"/>
              <a:gd name="connsiteX2056" fmla="*/ 3897788 w 6164938"/>
              <a:gd name="connsiteY2056" fmla="*/ 3862069 h 6212237"/>
              <a:gd name="connsiteX2057" fmla="*/ 3452954 w 6164938"/>
              <a:gd name="connsiteY2057" fmla="*/ 3830459 h 6212237"/>
              <a:gd name="connsiteX2058" fmla="*/ 3464645 w 6164938"/>
              <a:gd name="connsiteY2058" fmla="*/ 3835873 h 6212237"/>
              <a:gd name="connsiteX2059" fmla="*/ 3463410 w 6164938"/>
              <a:gd name="connsiteY2059" fmla="*/ 3837483 h 6212237"/>
              <a:gd name="connsiteX2060" fmla="*/ 3452954 w 6164938"/>
              <a:gd name="connsiteY2060" fmla="*/ 3830166 h 6212237"/>
              <a:gd name="connsiteX2061" fmla="*/ 3549385 w 6164938"/>
              <a:gd name="connsiteY2061" fmla="*/ 3832947 h 6212237"/>
              <a:gd name="connsiteX2062" fmla="*/ 3551346 w 6164938"/>
              <a:gd name="connsiteY2062" fmla="*/ 3828191 h 6212237"/>
              <a:gd name="connsiteX2063" fmla="*/ 3560859 w 6164938"/>
              <a:gd name="connsiteY2063" fmla="*/ 3833313 h 6212237"/>
              <a:gd name="connsiteX2064" fmla="*/ 3558317 w 6164938"/>
              <a:gd name="connsiteY2064" fmla="*/ 3837044 h 6212237"/>
              <a:gd name="connsiteX2065" fmla="*/ 3549385 w 6164938"/>
              <a:gd name="connsiteY2065" fmla="*/ 3832947 h 6212237"/>
              <a:gd name="connsiteX2066" fmla="*/ 143783 w 6164938"/>
              <a:gd name="connsiteY2066" fmla="*/ 3835142 h 6212237"/>
              <a:gd name="connsiteX2067" fmla="*/ 153877 w 6164938"/>
              <a:gd name="connsiteY2067" fmla="*/ 3829873 h 6212237"/>
              <a:gd name="connsiteX2068" fmla="*/ 161574 w 6164938"/>
              <a:gd name="connsiteY2068" fmla="*/ 3821678 h 6212237"/>
              <a:gd name="connsiteX2069" fmla="*/ 177041 w 6164938"/>
              <a:gd name="connsiteY2069" fmla="*/ 3914167 h 6212237"/>
              <a:gd name="connsiteX2070" fmla="*/ 166729 w 6164938"/>
              <a:gd name="connsiteY2070" fmla="*/ 3928069 h 6212237"/>
              <a:gd name="connsiteX2071" fmla="*/ 143783 w 6164938"/>
              <a:gd name="connsiteY2071" fmla="*/ 3835142 h 6212237"/>
              <a:gd name="connsiteX2072" fmla="*/ 5567695 w 6164938"/>
              <a:gd name="connsiteY2072" fmla="*/ 3831264 h 6212237"/>
              <a:gd name="connsiteX2073" fmla="*/ 5566243 w 6164938"/>
              <a:gd name="connsiteY2073" fmla="*/ 3829288 h 6212237"/>
              <a:gd name="connsiteX2074" fmla="*/ 5566243 w 6164938"/>
              <a:gd name="connsiteY2074" fmla="*/ 3828337 h 6212237"/>
              <a:gd name="connsiteX2075" fmla="*/ 5574085 w 6164938"/>
              <a:gd name="connsiteY2075" fmla="*/ 3821020 h 6212237"/>
              <a:gd name="connsiteX2076" fmla="*/ 5579168 w 6164938"/>
              <a:gd name="connsiteY2076" fmla="*/ 3826727 h 6212237"/>
              <a:gd name="connsiteX2077" fmla="*/ 5573504 w 6164938"/>
              <a:gd name="connsiteY2077" fmla="*/ 3837557 h 6212237"/>
              <a:gd name="connsiteX2078" fmla="*/ 5567622 w 6164938"/>
              <a:gd name="connsiteY2078" fmla="*/ 3831557 h 6212237"/>
              <a:gd name="connsiteX2079" fmla="*/ 2964479 w 6164938"/>
              <a:gd name="connsiteY2079" fmla="*/ 3830898 h 6212237"/>
              <a:gd name="connsiteX2080" fmla="*/ 2975807 w 6164938"/>
              <a:gd name="connsiteY2080" fmla="*/ 3818166 h 6212237"/>
              <a:gd name="connsiteX2081" fmla="*/ 2981906 w 6164938"/>
              <a:gd name="connsiteY2081" fmla="*/ 3822556 h 6212237"/>
              <a:gd name="connsiteX2082" fmla="*/ 2978929 w 6164938"/>
              <a:gd name="connsiteY2082" fmla="*/ 3828337 h 6212237"/>
              <a:gd name="connsiteX2083" fmla="*/ 2976751 w 6164938"/>
              <a:gd name="connsiteY2083" fmla="*/ 3834995 h 6212237"/>
              <a:gd name="connsiteX2084" fmla="*/ 2964479 w 6164938"/>
              <a:gd name="connsiteY2084" fmla="*/ 3830898 h 6212237"/>
              <a:gd name="connsiteX2085" fmla="*/ 3030703 w 6164938"/>
              <a:gd name="connsiteY2085" fmla="*/ 3816264 h 6212237"/>
              <a:gd name="connsiteX2086" fmla="*/ 3036802 w 6164938"/>
              <a:gd name="connsiteY2086" fmla="*/ 3818093 h 6212237"/>
              <a:gd name="connsiteX2087" fmla="*/ 3035641 w 6164938"/>
              <a:gd name="connsiteY2087" fmla="*/ 3819630 h 6212237"/>
              <a:gd name="connsiteX2088" fmla="*/ 3030703 w 6164938"/>
              <a:gd name="connsiteY2088" fmla="*/ 3816264 h 6212237"/>
              <a:gd name="connsiteX2089" fmla="*/ 3119873 w 6164938"/>
              <a:gd name="connsiteY2089" fmla="*/ 3877508 h 6212237"/>
              <a:gd name="connsiteX2090" fmla="*/ 3119873 w 6164938"/>
              <a:gd name="connsiteY2090" fmla="*/ 3877508 h 6212237"/>
              <a:gd name="connsiteX2091" fmla="*/ 3130911 w 6164938"/>
              <a:gd name="connsiteY2091" fmla="*/ 3825044 h 6212237"/>
              <a:gd name="connsiteX2092" fmla="*/ 3141875 w 6164938"/>
              <a:gd name="connsiteY2092" fmla="*/ 3816118 h 6212237"/>
              <a:gd name="connsiteX2093" fmla="*/ 3133162 w 6164938"/>
              <a:gd name="connsiteY2093" fmla="*/ 3872167 h 6212237"/>
              <a:gd name="connsiteX2094" fmla="*/ 3125900 w 6164938"/>
              <a:gd name="connsiteY2094" fmla="*/ 3879484 h 6212237"/>
              <a:gd name="connsiteX2095" fmla="*/ 3120091 w 6164938"/>
              <a:gd name="connsiteY2095" fmla="*/ 3877362 h 6212237"/>
              <a:gd name="connsiteX2096" fmla="*/ 3634635 w 6164938"/>
              <a:gd name="connsiteY2096" fmla="*/ 3837190 h 6212237"/>
              <a:gd name="connsiteX2097" fmla="*/ 3620112 w 6164938"/>
              <a:gd name="connsiteY2097" fmla="*/ 3818532 h 6212237"/>
              <a:gd name="connsiteX2098" fmla="*/ 3618514 w 6164938"/>
              <a:gd name="connsiteY2098" fmla="*/ 3816557 h 6212237"/>
              <a:gd name="connsiteX2099" fmla="*/ 3618877 w 6164938"/>
              <a:gd name="connsiteY2099" fmla="*/ 3815239 h 6212237"/>
              <a:gd name="connsiteX2100" fmla="*/ 3638701 w 6164938"/>
              <a:gd name="connsiteY2100" fmla="*/ 3831996 h 6212237"/>
              <a:gd name="connsiteX2101" fmla="*/ 3635361 w 6164938"/>
              <a:gd name="connsiteY2101" fmla="*/ 3837483 h 6212237"/>
              <a:gd name="connsiteX2102" fmla="*/ 3634852 w 6164938"/>
              <a:gd name="connsiteY2102" fmla="*/ 3837483 h 6212237"/>
              <a:gd name="connsiteX2103" fmla="*/ 1682694 w 6164938"/>
              <a:gd name="connsiteY2103" fmla="*/ 3811508 h 6212237"/>
              <a:gd name="connsiteX2104" fmla="*/ 1686761 w 6164938"/>
              <a:gd name="connsiteY2104" fmla="*/ 3806020 h 6212237"/>
              <a:gd name="connsiteX2105" fmla="*/ 1695257 w 6164938"/>
              <a:gd name="connsiteY2105" fmla="*/ 3807556 h 6212237"/>
              <a:gd name="connsiteX2106" fmla="*/ 1691408 w 6164938"/>
              <a:gd name="connsiteY2106" fmla="*/ 3813556 h 6212237"/>
              <a:gd name="connsiteX2107" fmla="*/ 1682477 w 6164938"/>
              <a:gd name="connsiteY2107" fmla="*/ 3813556 h 6212237"/>
              <a:gd name="connsiteX2108" fmla="*/ 1682477 w 6164938"/>
              <a:gd name="connsiteY2108" fmla="*/ 3811508 h 6212237"/>
              <a:gd name="connsiteX2109" fmla="*/ 508524 w 6164938"/>
              <a:gd name="connsiteY2109" fmla="*/ 3807556 h 6212237"/>
              <a:gd name="connsiteX2110" fmla="*/ 507507 w 6164938"/>
              <a:gd name="connsiteY2110" fmla="*/ 3804410 h 6212237"/>
              <a:gd name="connsiteX2111" fmla="*/ 507507 w 6164938"/>
              <a:gd name="connsiteY2111" fmla="*/ 3804044 h 6212237"/>
              <a:gd name="connsiteX2112" fmla="*/ 508306 w 6164938"/>
              <a:gd name="connsiteY2112" fmla="*/ 3807556 h 6212237"/>
              <a:gd name="connsiteX2113" fmla="*/ 508306 w 6164938"/>
              <a:gd name="connsiteY2113" fmla="*/ 3807556 h 6212237"/>
              <a:gd name="connsiteX2114" fmla="*/ 1363337 w 6164938"/>
              <a:gd name="connsiteY2114" fmla="*/ 3808215 h 6212237"/>
              <a:gd name="connsiteX2115" fmla="*/ 1368711 w 6164938"/>
              <a:gd name="connsiteY2115" fmla="*/ 3798849 h 6212237"/>
              <a:gd name="connsiteX2116" fmla="*/ 1386066 w 6164938"/>
              <a:gd name="connsiteY2116" fmla="*/ 3808873 h 6212237"/>
              <a:gd name="connsiteX2117" fmla="*/ 1381491 w 6164938"/>
              <a:gd name="connsiteY2117" fmla="*/ 3815093 h 6212237"/>
              <a:gd name="connsiteX2118" fmla="*/ 1363337 w 6164938"/>
              <a:gd name="connsiteY2118" fmla="*/ 3808215 h 6212237"/>
              <a:gd name="connsiteX2119" fmla="*/ 4371087 w 6164938"/>
              <a:gd name="connsiteY2119" fmla="*/ 3806312 h 6212237"/>
              <a:gd name="connsiteX2120" fmla="*/ 4381907 w 6164938"/>
              <a:gd name="connsiteY2120" fmla="*/ 3795483 h 6212237"/>
              <a:gd name="connsiteX2121" fmla="*/ 4383431 w 6164938"/>
              <a:gd name="connsiteY2121" fmla="*/ 3803752 h 6212237"/>
              <a:gd name="connsiteX2122" fmla="*/ 4372757 w 6164938"/>
              <a:gd name="connsiteY2122" fmla="*/ 3808288 h 6212237"/>
              <a:gd name="connsiteX2123" fmla="*/ 4371087 w 6164938"/>
              <a:gd name="connsiteY2123" fmla="*/ 3806312 h 6212237"/>
              <a:gd name="connsiteX2124" fmla="*/ 3177892 w 6164938"/>
              <a:gd name="connsiteY2124" fmla="*/ 3795190 h 6212237"/>
              <a:gd name="connsiteX2125" fmla="*/ 3178255 w 6164938"/>
              <a:gd name="connsiteY2125" fmla="*/ 3792556 h 6212237"/>
              <a:gd name="connsiteX2126" fmla="*/ 3181304 w 6164938"/>
              <a:gd name="connsiteY2126" fmla="*/ 3793946 h 6212237"/>
              <a:gd name="connsiteX2127" fmla="*/ 3180215 w 6164938"/>
              <a:gd name="connsiteY2127" fmla="*/ 3796654 h 6212237"/>
              <a:gd name="connsiteX2128" fmla="*/ 3177892 w 6164938"/>
              <a:gd name="connsiteY2128" fmla="*/ 3795190 h 6212237"/>
              <a:gd name="connsiteX2129" fmla="*/ 3310413 w 6164938"/>
              <a:gd name="connsiteY2129" fmla="*/ 3795190 h 6212237"/>
              <a:gd name="connsiteX2130" fmla="*/ 3316439 w 6164938"/>
              <a:gd name="connsiteY2130" fmla="*/ 3789702 h 6212237"/>
              <a:gd name="connsiteX2131" fmla="*/ 3318110 w 6164938"/>
              <a:gd name="connsiteY2131" fmla="*/ 3791166 h 6212237"/>
              <a:gd name="connsiteX2132" fmla="*/ 3315641 w 6164938"/>
              <a:gd name="connsiteY2132" fmla="*/ 3798044 h 6212237"/>
              <a:gd name="connsiteX2133" fmla="*/ 3310413 w 6164938"/>
              <a:gd name="connsiteY2133" fmla="*/ 3795190 h 6212237"/>
              <a:gd name="connsiteX2134" fmla="*/ 2073939 w 6164938"/>
              <a:gd name="connsiteY2134" fmla="*/ 3786337 h 6212237"/>
              <a:gd name="connsiteX2135" fmla="*/ 2073939 w 6164938"/>
              <a:gd name="connsiteY2135" fmla="*/ 3786337 h 6212237"/>
              <a:gd name="connsiteX2136" fmla="*/ 2078296 w 6164938"/>
              <a:gd name="connsiteY2136" fmla="*/ 3787434 h 6212237"/>
              <a:gd name="connsiteX2137" fmla="*/ 2077207 w 6164938"/>
              <a:gd name="connsiteY2137" fmla="*/ 3788385 h 6212237"/>
              <a:gd name="connsiteX2138" fmla="*/ 2073649 w 6164938"/>
              <a:gd name="connsiteY2138" fmla="*/ 3786410 h 6212237"/>
              <a:gd name="connsiteX2139" fmla="*/ 1396813 w 6164938"/>
              <a:gd name="connsiteY2139" fmla="*/ 3821239 h 6212237"/>
              <a:gd name="connsiteX2140" fmla="*/ 1422736 w 6164938"/>
              <a:gd name="connsiteY2140" fmla="*/ 3785678 h 6212237"/>
              <a:gd name="connsiteX2141" fmla="*/ 1426076 w 6164938"/>
              <a:gd name="connsiteY2141" fmla="*/ 3787727 h 6212237"/>
              <a:gd name="connsiteX2142" fmla="*/ 1402404 w 6164938"/>
              <a:gd name="connsiteY2142" fmla="*/ 3823288 h 6212237"/>
              <a:gd name="connsiteX2143" fmla="*/ 1396813 w 6164938"/>
              <a:gd name="connsiteY2143" fmla="*/ 3821239 h 6212237"/>
              <a:gd name="connsiteX2144" fmla="*/ 285817 w 6164938"/>
              <a:gd name="connsiteY2144" fmla="*/ 4432146 h 6212237"/>
              <a:gd name="connsiteX2145" fmla="*/ 92445 w 6164938"/>
              <a:gd name="connsiteY2145" fmla="*/ 3784580 h 6212237"/>
              <a:gd name="connsiteX2146" fmla="*/ 195557 w 6164938"/>
              <a:gd name="connsiteY2146" fmla="*/ 4152998 h 6212237"/>
              <a:gd name="connsiteX2147" fmla="*/ 348047 w 6164938"/>
              <a:gd name="connsiteY2147" fmla="*/ 4485195 h 6212237"/>
              <a:gd name="connsiteX2148" fmla="*/ 419354 w 6164938"/>
              <a:gd name="connsiteY2148" fmla="*/ 4665782 h 6212237"/>
              <a:gd name="connsiteX2149" fmla="*/ 431553 w 6164938"/>
              <a:gd name="connsiteY2149" fmla="*/ 4688465 h 6212237"/>
              <a:gd name="connsiteX2150" fmla="*/ 286325 w 6164938"/>
              <a:gd name="connsiteY2150" fmla="*/ 4431780 h 6212237"/>
              <a:gd name="connsiteX2151" fmla="*/ 2907695 w 6164938"/>
              <a:gd name="connsiteY2151" fmla="*/ 3807776 h 6212237"/>
              <a:gd name="connsiteX2152" fmla="*/ 2914448 w 6164938"/>
              <a:gd name="connsiteY2152" fmla="*/ 3783556 h 6212237"/>
              <a:gd name="connsiteX2153" fmla="*/ 2922435 w 6164938"/>
              <a:gd name="connsiteY2153" fmla="*/ 3791897 h 6212237"/>
              <a:gd name="connsiteX2154" fmla="*/ 2917280 w 6164938"/>
              <a:gd name="connsiteY2154" fmla="*/ 3816264 h 6212237"/>
              <a:gd name="connsiteX2155" fmla="*/ 2907332 w 6164938"/>
              <a:gd name="connsiteY2155" fmla="*/ 3807922 h 6212237"/>
              <a:gd name="connsiteX2156" fmla="*/ 5455506 w 6164938"/>
              <a:gd name="connsiteY2156" fmla="*/ 3783117 h 6212237"/>
              <a:gd name="connsiteX2157" fmla="*/ 5456087 w 6164938"/>
              <a:gd name="connsiteY2157" fmla="*/ 3781873 h 6212237"/>
              <a:gd name="connsiteX2158" fmla="*/ 5459137 w 6164938"/>
              <a:gd name="connsiteY2158" fmla="*/ 3785020 h 6212237"/>
              <a:gd name="connsiteX2159" fmla="*/ 5459137 w 6164938"/>
              <a:gd name="connsiteY2159" fmla="*/ 3786556 h 6212237"/>
              <a:gd name="connsiteX2160" fmla="*/ 5455797 w 6164938"/>
              <a:gd name="connsiteY2160" fmla="*/ 3783117 h 6212237"/>
              <a:gd name="connsiteX2161" fmla="*/ 5734562 w 6164938"/>
              <a:gd name="connsiteY2161" fmla="*/ 3808361 h 6212237"/>
              <a:gd name="connsiteX2162" fmla="*/ 5747488 w 6164938"/>
              <a:gd name="connsiteY2162" fmla="*/ 3781215 h 6212237"/>
              <a:gd name="connsiteX2163" fmla="*/ 5747488 w 6164938"/>
              <a:gd name="connsiteY2163" fmla="*/ 3781215 h 6212237"/>
              <a:gd name="connsiteX2164" fmla="*/ 5743058 w 6164938"/>
              <a:gd name="connsiteY2164" fmla="*/ 3817800 h 6212237"/>
              <a:gd name="connsiteX2165" fmla="*/ 5734345 w 6164938"/>
              <a:gd name="connsiteY2165" fmla="*/ 3808507 h 6212237"/>
              <a:gd name="connsiteX2166" fmla="*/ 3484251 w 6164938"/>
              <a:gd name="connsiteY2166" fmla="*/ 3803093 h 6212237"/>
              <a:gd name="connsiteX2167" fmla="*/ 3474811 w 6164938"/>
              <a:gd name="connsiteY2167" fmla="*/ 3798703 h 6212237"/>
              <a:gd name="connsiteX2168" fmla="*/ 3460288 w 6164938"/>
              <a:gd name="connsiteY2168" fmla="*/ 3790215 h 6212237"/>
              <a:gd name="connsiteX2169" fmla="*/ 3465153 w 6164938"/>
              <a:gd name="connsiteY2169" fmla="*/ 3781288 h 6212237"/>
              <a:gd name="connsiteX2170" fmla="*/ 3493037 w 6164938"/>
              <a:gd name="connsiteY2170" fmla="*/ 3796654 h 6212237"/>
              <a:gd name="connsiteX2171" fmla="*/ 3488825 w 6164938"/>
              <a:gd name="connsiteY2171" fmla="*/ 3805142 h 6212237"/>
              <a:gd name="connsiteX2172" fmla="*/ 3484468 w 6164938"/>
              <a:gd name="connsiteY2172" fmla="*/ 3803093 h 6212237"/>
              <a:gd name="connsiteX2173" fmla="*/ 2387197 w 6164938"/>
              <a:gd name="connsiteY2173" fmla="*/ 3808142 h 6212237"/>
              <a:gd name="connsiteX2174" fmla="*/ 2363379 w 6164938"/>
              <a:gd name="connsiteY2174" fmla="*/ 3796654 h 6212237"/>
              <a:gd name="connsiteX2175" fmla="*/ 2378991 w 6164938"/>
              <a:gd name="connsiteY2175" fmla="*/ 3775800 h 6212237"/>
              <a:gd name="connsiteX2176" fmla="*/ 2394095 w 6164938"/>
              <a:gd name="connsiteY2176" fmla="*/ 3781727 h 6212237"/>
              <a:gd name="connsiteX2177" fmla="*/ 2393078 w 6164938"/>
              <a:gd name="connsiteY2177" fmla="*/ 3802581 h 6212237"/>
              <a:gd name="connsiteX2178" fmla="*/ 2388213 w 6164938"/>
              <a:gd name="connsiteY2178" fmla="*/ 3808507 h 6212237"/>
              <a:gd name="connsiteX2179" fmla="*/ 2387197 w 6164938"/>
              <a:gd name="connsiteY2179" fmla="*/ 3808507 h 6212237"/>
              <a:gd name="connsiteX2180" fmla="*/ 203763 w 6164938"/>
              <a:gd name="connsiteY2180" fmla="*/ 3779239 h 6212237"/>
              <a:gd name="connsiteX2181" fmla="*/ 208773 w 6164938"/>
              <a:gd name="connsiteY2181" fmla="*/ 3773824 h 6212237"/>
              <a:gd name="connsiteX2182" fmla="*/ 224022 w 6164938"/>
              <a:gd name="connsiteY2182" fmla="*/ 3852483 h 6212237"/>
              <a:gd name="connsiteX2183" fmla="*/ 215090 w 6164938"/>
              <a:gd name="connsiteY2183" fmla="*/ 3864557 h 6212237"/>
              <a:gd name="connsiteX2184" fmla="*/ 203472 w 6164938"/>
              <a:gd name="connsiteY2184" fmla="*/ 3779312 h 6212237"/>
              <a:gd name="connsiteX2185" fmla="*/ 3015236 w 6164938"/>
              <a:gd name="connsiteY2185" fmla="*/ 3773824 h 6212237"/>
              <a:gd name="connsiteX2186" fmla="*/ 3021336 w 6164938"/>
              <a:gd name="connsiteY2186" fmla="*/ 3766946 h 6212237"/>
              <a:gd name="connsiteX2187" fmla="*/ 3017560 w 6164938"/>
              <a:gd name="connsiteY2187" fmla="*/ 3774849 h 6212237"/>
              <a:gd name="connsiteX2188" fmla="*/ 3015236 w 6164938"/>
              <a:gd name="connsiteY2188" fmla="*/ 3773824 h 6212237"/>
              <a:gd name="connsiteX2189" fmla="*/ 3283908 w 6164938"/>
              <a:gd name="connsiteY2189" fmla="*/ 3781141 h 6212237"/>
              <a:gd name="connsiteX2190" fmla="*/ 3289427 w 6164938"/>
              <a:gd name="connsiteY2190" fmla="*/ 3766507 h 6212237"/>
              <a:gd name="connsiteX2191" fmla="*/ 3297197 w 6164938"/>
              <a:gd name="connsiteY2191" fmla="*/ 3773166 h 6212237"/>
              <a:gd name="connsiteX2192" fmla="*/ 3286885 w 6164938"/>
              <a:gd name="connsiteY2192" fmla="*/ 3782385 h 6212237"/>
              <a:gd name="connsiteX2193" fmla="*/ 3283908 w 6164938"/>
              <a:gd name="connsiteY2193" fmla="*/ 3780776 h 6212237"/>
              <a:gd name="connsiteX2194" fmla="*/ 470910 w 6164938"/>
              <a:gd name="connsiteY2194" fmla="*/ 3764312 h 6212237"/>
              <a:gd name="connsiteX2195" fmla="*/ 471636 w 6164938"/>
              <a:gd name="connsiteY2195" fmla="*/ 3764312 h 6212237"/>
              <a:gd name="connsiteX2196" fmla="*/ 471128 w 6164938"/>
              <a:gd name="connsiteY2196" fmla="*/ 3765044 h 6212237"/>
              <a:gd name="connsiteX2197" fmla="*/ 471128 w 6164938"/>
              <a:gd name="connsiteY2197" fmla="*/ 3763946 h 6212237"/>
              <a:gd name="connsiteX2198" fmla="*/ 5327270 w 6164938"/>
              <a:gd name="connsiteY2198" fmla="*/ 3763214 h 6212237"/>
              <a:gd name="connsiteX2199" fmla="*/ 5330320 w 6164938"/>
              <a:gd name="connsiteY2199" fmla="*/ 3759702 h 6212237"/>
              <a:gd name="connsiteX2200" fmla="*/ 5332135 w 6164938"/>
              <a:gd name="connsiteY2200" fmla="*/ 3759702 h 6212237"/>
              <a:gd name="connsiteX2201" fmla="*/ 5337944 w 6164938"/>
              <a:gd name="connsiteY2201" fmla="*/ 3772654 h 6212237"/>
              <a:gd name="connsiteX2202" fmla="*/ 5336782 w 6164938"/>
              <a:gd name="connsiteY2202" fmla="*/ 3774556 h 6212237"/>
              <a:gd name="connsiteX2203" fmla="*/ 5327270 w 6164938"/>
              <a:gd name="connsiteY2203" fmla="*/ 3762849 h 6212237"/>
              <a:gd name="connsiteX2204" fmla="*/ 2651367 w 6164938"/>
              <a:gd name="connsiteY2204" fmla="*/ 3760580 h 6212237"/>
              <a:gd name="connsiteX2205" fmla="*/ 2652964 w 6164938"/>
              <a:gd name="connsiteY2205" fmla="*/ 3758312 h 6212237"/>
              <a:gd name="connsiteX2206" fmla="*/ 2656377 w 6164938"/>
              <a:gd name="connsiteY2206" fmla="*/ 3759702 h 6212237"/>
              <a:gd name="connsiteX2207" fmla="*/ 2650858 w 6164938"/>
              <a:gd name="connsiteY2207" fmla="*/ 3764751 h 6212237"/>
              <a:gd name="connsiteX2208" fmla="*/ 2651367 w 6164938"/>
              <a:gd name="connsiteY2208" fmla="*/ 3760580 h 6212237"/>
              <a:gd name="connsiteX2209" fmla="*/ 1346418 w 6164938"/>
              <a:gd name="connsiteY2209" fmla="*/ 3801044 h 6212237"/>
              <a:gd name="connsiteX2210" fmla="*/ 1368784 w 6164938"/>
              <a:gd name="connsiteY2210" fmla="*/ 3752898 h 6212237"/>
              <a:gd name="connsiteX2211" fmla="*/ 1371543 w 6164938"/>
              <a:gd name="connsiteY2211" fmla="*/ 3754507 h 6212237"/>
              <a:gd name="connsiteX2212" fmla="*/ 1371543 w 6164938"/>
              <a:gd name="connsiteY2212" fmla="*/ 3767751 h 6212237"/>
              <a:gd name="connsiteX2213" fmla="*/ 1351138 w 6164938"/>
              <a:gd name="connsiteY2213" fmla="*/ 3802946 h 6212237"/>
              <a:gd name="connsiteX2214" fmla="*/ 1346128 w 6164938"/>
              <a:gd name="connsiteY2214" fmla="*/ 3801044 h 6212237"/>
              <a:gd name="connsiteX2215" fmla="*/ 2555444 w 6164938"/>
              <a:gd name="connsiteY2215" fmla="*/ 3781141 h 6212237"/>
              <a:gd name="connsiteX2216" fmla="*/ 2560309 w 6164938"/>
              <a:gd name="connsiteY2216" fmla="*/ 3752385 h 6212237"/>
              <a:gd name="connsiteX2217" fmla="*/ 2571854 w 6164938"/>
              <a:gd name="connsiteY2217" fmla="*/ 3758824 h 6212237"/>
              <a:gd name="connsiteX2218" fmla="*/ 2558203 w 6164938"/>
              <a:gd name="connsiteY2218" fmla="*/ 3782971 h 6212237"/>
              <a:gd name="connsiteX2219" fmla="*/ 2555444 w 6164938"/>
              <a:gd name="connsiteY2219" fmla="*/ 3781141 h 6212237"/>
              <a:gd name="connsiteX2220" fmla="*/ 855039 w 6164938"/>
              <a:gd name="connsiteY2220" fmla="*/ 3749897 h 6212237"/>
              <a:gd name="connsiteX2221" fmla="*/ 860557 w 6164938"/>
              <a:gd name="connsiteY2221" fmla="*/ 3752459 h 6212237"/>
              <a:gd name="connsiteX2222" fmla="*/ 859395 w 6164938"/>
              <a:gd name="connsiteY2222" fmla="*/ 3754288 h 6212237"/>
              <a:gd name="connsiteX2223" fmla="*/ 855039 w 6164938"/>
              <a:gd name="connsiteY2223" fmla="*/ 3749897 h 6212237"/>
              <a:gd name="connsiteX2224" fmla="*/ 1753203 w 6164938"/>
              <a:gd name="connsiteY2224" fmla="*/ 3748214 h 6212237"/>
              <a:gd name="connsiteX2225" fmla="*/ 1756180 w 6164938"/>
              <a:gd name="connsiteY2225" fmla="*/ 3743531 h 6212237"/>
              <a:gd name="connsiteX2226" fmla="*/ 1765257 w 6164938"/>
              <a:gd name="connsiteY2226" fmla="*/ 3748214 h 6212237"/>
              <a:gd name="connsiteX2227" fmla="*/ 1753711 w 6164938"/>
              <a:gd name="connsiteY2227" fmla="*/ 3758459 h 6212237"/>
              <a:gd name="connsiteX2228" fmla="*/ 1753203 w 6164938"/>
              <a:gd name="connsiteY2228" fmla="*/ 3748214 h 6212237"/>
              <a:gd name="connsiteX2229" fmla="*/ 3857270 w 6164938"/>
              <a:gd name="connsiteY2229" fmla="*/ 3745361 h 6212237"/>
              <a:gd name="connsiteX2230" fmla="*/ 3859085 w 6164938"/>
              <a:gd name="connsiteY2230" fmla="*/ 3742946 h 6212237"/>
              <a:gd name="connsiteX2231" fmla="*/ 3858431 w 6164938"/>
              <a:gd name="connsiteY2231" fmla="*/ 3746019 h 6212237"/>
              <a:gd name="connsiteX2232" fmla="*/ 3857270 w 6164938"/>
              <a:gd name="connsiteY2232" fmla="*/ 3745361 h 6212237"/>
              <a:gd name="connsiteX2233" fmla="*/ 3044354 w 6164938"/>
              <a:gd name="connsiteY2233" fmla="*/ 3784580 h 6212237"/>
              <a:gd name="connsiteX2234" fmla="*/ 3063960 w 6164938"/>
              <a:gd name="connsiteY2234" fmla="*/ 3742653 h 6212237"/>
              <a:gd name="connsiteX2235" fmla="*/ 3081678 w 6164938"/>
              <a:gd name="connsiteY2235" fmla="*/ 3757288 h 6212237"/>
              <a:gd name="connsiteX2236" fmla="*/ 3058514 w 6164938"/>
              <a:gd name="connsiteY2236" fmla="*/ 3788751 h 6212237"/>
              <a:gd name="connsiteX2237" fmla="*/ 3043991 w 6164938"/>
              <a:gd name="connsiteY2237" fmla="*/ 3784727 h 6212237"/>
              <a:gd name="connsiteX2238" fmla="*/ 3483960 w 6164938"/>
              <a:gd name="connsiteY2238" fmla="*/ 3753117 h 6212237"/>
              <a:gd name="connsiteX2239" fmla="*/ 3503058 w 6164938"/>
              <a:gd name="connsiteY2239" fmla="*/ 3726848 h 6212237"/>
              <a:gd name="connsiteX2240" fmla="*/ 3508576 w 6164938"/>
              <a:gd name="connsiteY2240" fmla="*/ 3728092 h 6212237"/>
              <a:gd name="connsiteX2241" fmla="*/ 3515838 w 6164938"/>
              <a:gd name="connsiteY2241" fmla="*/ 3734458 h 6212237"/>
              <a:gd name="connsiteX2242" fmla="*/ 3517799 w 6164938"/>
              <a:gd name="connsiteY2242" fmla="*/ 3739068 h 6212237"/>
              <a:gd name="connsiteX2243" fmla="*/ 3499732 w 6164938"/>
              <a:gd name="connsiteY2243" fmla="*/ 3762271 h 6212237"/>
              <a:gd name="connsiteX2244" fmla="*/ 3499137 w 6164938"/>
              <a:gd name="connsiteY2244" fmla="*/ 3762336 h 6212237"/>
              <a:gd name="connsiteX2245" fmla="*/ 3498193 w 6164938"/>
              <a:gd name="connsiteY2245" fmla="*/ 3762336 h 6212237"/>
              <a:gd name="connsiteX2246" fmla="*/ 3484178 w 6164938"/>
              <a:gd name="connsiteY2246" fmla="*/ 3753044 h 6212237"/>
              <a:gd name="connsiteX2247" fmla="*/ 125121 w 6164938"/>
              <a:gd name="connsiteY2247" fmla="*/ 3742800 h 6212237"/>
              <a:gd name="connsiteX2248" fmla="*/ 135360 w 6164938"/>
              <a:gd name="connsiteY2248" fmla="*/ 3737019 h 6212237"/>
              <a:gd name="connsiteX2249" fmla="*/ 146615 w 6164938"/>
              <a:gd name="connsiteY2249" fmla="*/ 3725824 h 6212237"/>
              <a:gd name="connsiteX2250" fmla="*/ 153877 w 6164938"/>
              <a:gd name="connsiteY2250" fmla="*/ 3764531 h 6212237"/>
              <a:gd name="connsiteX2251" fmla="*/ 154385 w 6164938"/>
              <a:gd name="connsiteY2251" fmla="*/ 3767532 h 6212237"/>
              <a:gd name="connsiteX2252" fmla="*/ 135505 w 6164938"/>
              <a:gd name="connsiteY2252" fmla="*/ 3792264 h 6212237"/>
              <a:gd name="connsiteX2253" fmla="*/ 125267 w 6164938"/>
              <a:gd name="connsiteY2253" fmla="*/ 3742800 h 6212237"/>
              <a:gd name="connsiteX2254" fmla="*/ 3899749 w 6164938"/>
              <a:gd name="connsiteY2254" fmla="*/ 3725385 h 6212237"/>
              <a:gd name="connsiteX2255" fmla="*/ 3899749 w 6164938"/>
              <a:gd name="connsiteY2255" fmla="*/ 3723629 h 6212237"/>
              <a:gd name="connsiteX2256" fmla="*/ 3917031 w 6164938"/>
              <a:gd name="connsiteY2256" fmla="*/ 3744995 h 6212237"/>
              <a:gd name="connsiteX2257" fmla="*/ 3915724 w 6164938"/>
              <a:gd name="connsiteY2257" fmla="*/ 3747483 h 6212237"/>
              <a:gd name="connsiteX2258" fmla="*/ 3899386 w 6164938"/>
              <a:gd name="connsiteY2258" fmla="*/ 3725531 h 6212237"/>
              <a:gd name="connsiteX2259" fmla="*/ 4046865 w 6164938"/>
              <a:gd name="connsiteY2259" fmla="*/ 3727214 h 6212237"/>
              <a:gd name="connsiteX2260" fmla="*/ 4047373 w 6164938"/>
              <a:gd name="connsiteY2260" fmla="*/ 3722312 h 6212237"/>
              <a:gd name="connsiteX2261" fmla="*/ 4050859 w 6164938"/>
              <a:gd name="connsiteY2261" fmla="*/ 3724507 h 6212237"/>
              <a:gd name="connsiteX2262" fmla="*/ 4049770 w 6164938"/>
              <a:gd name="connsiteY2262" fmla="*/ 3728824 h 6212237"/>
              <a:gd name="connsiteX2263" fmla="*/ 4046865 w 6164938"/>
              <a:gd name="connsiteY2263" fmla="*/ 3727214 h 6212237"/>
              <a:gd name="connsiteX2264" fmla="*/ 1084935 w 6164938"/>
              <a:gd name="connsiteY2264" fmla="*/ 3717702 h 6212237"/>
              <a:gd name="connsiteX2265" fmla="*/ 1087259 w 6164938"/>
              <a:gd name="connsiteY2265" fmla="*/ 3719092 h 6212237"/>
              <a:gd name="connsiteX2266" fmla="*/ 1082466 w 6164938"/>
              <a:gd name="connsiteY2266" fmla="*/ 3723995 h 6212237"/>
              <a:gd name="connsiteX2267" fmla="*/ 1084935 w 6164938"/>
              <a:gd name="connsiteY2267" fmla="*/ 3717702 h 6212237"/>
              <a:gd name="connsiteX2268" fmla="*/ 2981398 w 6164938"/>
              <a:gd name="connsiteY2268" fmla="*/ 3756483 h 6212237"/>
              <a:gd name="connsiteX2269" fmla="*/ 2981834 w 6164938"/>
              <a:gd name="connsiteY2269" fmla="*/ 3714556 h 6212237"/>
              <a:gd name="connsiteX2270" fmla="*/ 3003037 w 6164938"/>
              <a:gd name="connsiteY2270" fmla="*/ 3715287 h 6212237"/>
              <a:gd name="connsiteX2271" fmla="*/ 2995776 w 6164938"/>
              <a:gd name="connsiteY2271" fmla="*/ 3759629 h 6212237"/>
              <a:gd name="connsiteX2272" fmla="*/ 2993089 w 6164938"/>
              <a:gd name="connsiteY2272" fmla="*/ 3759629 h 6212237"/>
              <a:gd name="connsiteX2273" fmla="*/ 2981543 w 6164938"/>
              <a:gd name="connsiteY2273" fmla="*/ 3756263 h 6212237"/>
              <a:gd name="connsiteX2274" fmla="*/ 2104002 w 6164938"/>
              <a:gd name="connsiteY2274" fmla="*/ 3716019 h 6212237"/>
              <a:gd name="connsiteX2275" fmla="*/ 2109520 w 6164938"/>
              <a:gd name="connsiteY2275" fmla="*/ 3708702 h 6212237"/>
              <a:gd name="connsiteX2276" fmla="*/ 2146335 w 6164938"/>
              <a:gd name="connsiteY2276" fmla="*/ 3729044 h 6212237"/>
              <a:gd name="connsiteX2277" fmla="*/ 2145028 w 6164938"/>
              <a:gd name="connsiteY2277" fmla="*/ 3730141 h 6212237"/>
              <a:gd name="connsiteX2278" fmla="*/ 2104002 w 6164938"/>
              <a:gd name="connsiteY2278" fmla="*/ 3716312 h 6212237"/>
              <a:gd name="connsiteX2279" fmla="*/ 3323919 w 6164938"/>
              <a:gd name="connsiteY2279" fmla="*/ 3711044 h 6212237"/>
              <a:gd name="connsiteX2280" fmla="*/ 3329655 w 6164938"/>
              <a:gd name="connsiteY2280" fmla="*/ 3705116 h 6212237"/>
              <a:gd name="connsiteX2281" fmla="*/ 3345848 w 6164938"/>
              <a:gd name="connsiteY2281" fmla="*/ 3714336 h 6212237"/>
              <a:gd name="connsiteX2282" fmla="*/ 3343016 w 6164938"/>
              <a:gd name="connsiteY2282" fmla="*/ 3722019 h 6212237"/>
              <a:gd name="connsiteX2283" fmla="*/ 3323919 w 6164938"/>
              <a:gd name="connsiteY2283" fmla="*/ 3711044 h 6212237"/>
              <a:gd name="connsiteX2284" fmla="*/ 3204614 w 6164938"/>
              <a:gd name="connsiteY2284" fmla="*/ 3717336 h 6212237"/>
              <a:gd name="connsiteX2285" fmla="*/ 3216522 w 6164938"/>
              <a:gd name="connsiteY2285" fmla="*/ 3701824 h 6212237"/>
              <a:gd name="connsiteX2286" fmla="*/ 3220153 w 6164938"/>
              <a:gd name="connsiteY2286" fmla="*/ 3705116 h 6212237"/>
              <a:gd name="connsiteX2287" fmla="*/ 3211076 w 6164938"/>
              <a:gd name="connsiteY2287" fmla="*/ 3724288 h 6212237"/>
              <a:gd name="connsiteX2288" fmla="*/ 3204614 w 6164938"/>
              <a:gd name="connsiteY2288" fmla="*/ 3717336 h 6212237"/>
              <a:gd name="connsiteX2289" fmla="*/ 1554022 w 6164938"/>
              <a:gd name="connsiteY2289" fmla="*/ 3697580 h 6212237"/>
              <a:gd name="connsiteX2290" fmla="*/ 1562663 w 6164938"/>
              <a:gd name="connsiteY2290" fmla="*/ 3703946 h 6212237"/>
              <a:gd name="connsiteX2291" fmla="*/ 1560485 w 6164938"/>
              <a:gd name="connsiteY2291" fmla="*/ 3719385 h 6212237"/>
              <a:gd name="connsiteX2292" fmla="*/ 1549012 w 6164938"/>
              <a:gd name="connsiteY2292" fmla="*/ 3732263 h 6212237"/>
              <a:gd name="connsiteX2293" fmla="*/ 1554022 w 6164938"/>
              <a:gd name="connsiteY2293" fmla="*/ 3697580 h 6212237"/>
              <a:gd name="connsiteX2294" fmla="*/ 195194 w 6164938"/>
              <a:gd name="connsiteY2294" fmla="*/ 3696263 h 6212237"/>
              <a:gd name="connsiteX2295" fmla="*/ 197663 w 6164938"/>
              <a:gd name="connsiteY2295" fmla="*/ 3710897 h 6212237"/>
              <a:gd name="connsiteX2296" fmla="*/ 196501 w 6164938"/>
              <a:gd name="connsiteY2296" fmla="*/ 3712361 h 6212237"/>
              <a:gd name="connsiteX2297" fmla="*/ 195194 w 6164938"/>
              <a:gd name="connsiteY2297" fmla="*/ 3696629 h 6212237"/>
              <a:gd name="connsiteX2298" fmla="*/ 2445288 w 6164938"/>
              <a:gd name="connsiteY2298" fmla="*/ 3728897 h 6212237"/>
              <a:gd name="connsiteX2299" fmla="*/ 2444780 w 6164938"/>
              <a:gd name="connsiteY2299" fmla="*/ 3698970 h 6212237"/>
              <a:gd name="connsiteX2300" fmla="*/ 2453203 w 6164938"/>
              <a:gd name="connsiteY2300" fmla="*/ 3693190 h 6212237"/>
              <a:gd name="connsiteX2301" fmla="*/ 2446668 w 6164938"/>
              <a:gd name="connsiteY2301" fmla="*/ 3729409 h 6212237"/>
              <a:gd name="connsiteX2302" fmla="*/ 2445288 w 6164938"/>
              <a:gd name="connsiteY2302" fmla="*/ 3728897 h 6212237"/>
              <a:gd name="connsiteX2303" fmla="*/ 3288701 w 6164938"/>
              <a:gd name="connsiteY2303" fmla="*/ 3690702 h 6212237"/>
              <a:gd name="connsiteX2304" fmla="*/ 3294873 w 6164938"/>
              <a:gd name="connsiteY2304" fmla="*/ 3685287 h 6212237"/>
              <a:gd name="connsiteX2305" fmla="*/ 3294873 w 6164938"/>
              <a:gd name="connsiteY2305" fmla="*/ 3685287 h 6212237"/>
              <a:gd name="connsiteX2306" fmla="*/ 3292041 w 6164938"/>
              <a:gd name="connsiteY2306" fmla="*/ 3692604 h 6212237"/>
              <a:gd name="connsiteX2307" fmla="*/ 3288410 w 6164938"/>
              <a:gd name="connsiteY2307" fmla="*/ 3690482 h 6212237"/>
              <a:gd name="connsiteX2308" fmla="*/ 1025682 w 6164938"/>
              <a:gd name="connsiteY2308" fmla="*/ 3687116 h 6212237"/>
              <a:gd name="connsiteX2309" fmla="*/ 1025682 w 6164938"/>
              <a:gd name="connsiteY2309" fmla="*/ 3681848 h 6212237"/>
              <a:gd name="connsiteX2310" fmla="*/ 1031999 w 6164938"/>
              <a:gd name="connsiteY2310" fmla="*/ 3685946 h 6212237"/>
              <a:gd name="connsiteX2311" fmla="*/ 1030111 w 6164938"/>
              <a:gd name="connsiteY2311" fmla="*/ 3690555 h 6212237"/>
              <a:gd name="connsiteX2312" fmla="*/ 1025754 w 6164938"/>
              <a:gd name="connsiteY2312" fmla="*/ 3687116 h 6212237"/>
              <a:gd name="connsiteX2313" fmla="*/ 875588 w 6164938"/>
              <a:gd name="connsiteY2313" fmla="*/ 3682799 h 6212237"/>
              <a:gd name="connsiteX2314" fmla="*/ 876315 w 6164938"/>
              <a:gd name="connsiteY2314" fmla="*/ 3681556 h 6212237"/>
              <a:gd name="connsiteX2315" fmla="*/ 885246 w 6164938"/>
              <a:gd name="connsiteY2315" fmla="*/ 3684336 h 6212237"/>
              <a:gd name="connsiteX2316" fmla="*/ 884229 w 6164938"/>
              <a:gd name="connsiteY2316" fmla="*/ 3687190 h 6212237"/>
              <a:gd name="connsiteX2317" fmla="*/ 875588 w 6164938"/>
              <a:gd name="connsiteY2317" fmla="*/ 3682799 h 6212237"/>
              <a:gd name="connsiteX2318" fmla="*/ 3351730 w 6164938"/>
              <a:gd name="connsiteY2318" fmla="*/ 3680824 h 6212237"/>
              <a:gd name="connsiteX2319" fmla="*/ 3352674 w 6164938"/>
              <a:gd name="connsiteY2319" fmla="*/ 3679873 h 6212237"/>
              <a:gd name="connsiteX2320" fmla="*/ 3352674 w 6164938"/>
              <a:gd name="connsiteY2320" fmla="*/ 3681263 h 6212237"/>
              <a:gd name="connsiteX2321" fmla="*/ 3351875 w 6164938"/>
              <a:gd name="connsiteY2321" fmla="*/ 3680824 h 6212237"/>
              <a:gd name="connsiteX2322" fmla="*/ 3440392 w 6164938"/>
              <a:gd name="connsiteY2322" fmla="*/ 3677751 h 6212237"/>
              <a:gd name="connsiteX2323" fmla="*/ 3446782 w 6164938"/>
              <a:gd name="connsiteY2323" fmla="*/ 3681556 h 6212237"/>
              <a:gd name="connsiteX2324" fmla="*/ 3435962 w 6164938"/>
              <a:gd name="connsiteY2324" fmla="*/ 3694141 h 6212237"/>
              <a:gd name="connsiteX2325" fmla="*/ 3440392 w 6164938"/>
              <a:gd name="connsiteY2325" fmla="*/ 3677751 h 6212237"/>
              <a:gd name="connsiteX2326" fmla="*/ 3951377 w 6164938"/>
              <a:gd name="connsiteY2326" fmla="*/ 3667507 h 6212237"/>
              <a:gd name="connsiteX2327" fmla="*/ 3954209 w 6164938"/>
              <a:gd name="connsiteY2327" fmla="*/ 3667946 h 6212237"/>
              <a:gd name="connsiteX2328" fmla="*/ 3953556 w 6164938"/>
              <a:gd name="connsiteY2328" fmla="*/ 3669336 h 6212237"/>
              <a:gd name="connsiteX2329" fmla="*/ 3951377 w 6164938"/>
              <a:gd name="connsiteY2329" fmla="*/ 3667507 h 6212237"/>
              <a:gd name="connsiteX2330" fmla="*/ 3020610 w 6164938"/>
              <a:gd name="connsiteY2330" fmla="*/ 3665677 h 6212237"/>
              <a:gd name="connsiteX2331" fmla="*/ 3022933 w 6164938"/>
              <a:gd name="connsiteY2331" fmla="*/ 3663702 h 6212237"/>
              <a:gd name="connsiteX2332" fmla="*/ 3028815 w 6164938"/>
              <a:gd name="connsiteY2332" fmla="*/ 3669848 h 6212237"/>
              <a:gd name="connsiteX2333" fmla="*/ 3020610 w 6164938"/>
              <a:gd name="connsiteY2333" fmla="*/ 3665677 h 6212237"/>
              <a:gd name="connsiteX2334" fmla="*/ 3252975 w 6164938"/>
              <a:gd name="connsiteY2334" fmla="*/ 3661433 h 6212237"/>
              <a:gd name="connsiteX2335" fmla="*/ 3256678 w 6164938"/>
              <a:gd name="connsiteY2335" fmla="*/ 3663629 h 6212237"/>
              <a:gd name="connsiteX2336" fmla="*/ 3256170 w 6164938"/>
              <a:gd name="connsiteY2336" fmla="*/ 3664799 h 6212237"/>
              <a:gd name="connsiteX2337" fmla="*/ 3252975 w 6164938"/>
              <a:gd name="connsiteY2337" fmla="*/ 3661433 h 6212237"/>
              <a:gd name="connsiteX2338" fmla="*/ 3110361 w 6164938"/>
              <a:gd name="connsiteY2338" fmla="*/ 3665970 h 6212237"/>
              <a:gd name="connsiteX2339" fmla="*/ 3118130 w 6164938"/>
              <a:gd name="connsiteY2339" fmla="*/ 3657336 h 6212237"/>
              <a:gd name="connsiteX2340" fmla="*/ 3122487 w 6164938"/>
              <a:gd name="connsiteY2340" fmla="*/ 3662092 h 6212237"/>
              <a:gd name="connsiteX2341" fmla="*/ 3119074 w 6164938"/>
              <a:gd name="connsiteY2341" fmla="*/ 3672263 h 6212237"/>
              <a:gd name="connsiteX2342" fmla="*/ 3110361 w 6164938"/>
              <a:gd name="connsiteY2342" fmla="*/ 3665970 h 6212237"/>
              <a:gd name="connsiteX2343" fmla="*/ 312248 w 6164938"/>
              <a:gd name="connsiteY2343" fmla="*/ 3664214 h 6212237"/>
              <a:gd name="connsiteX2344" fmla="*/ 319510 w 6164938"/>
              <a:gd name="connsiteY2344" fmla="*/ 3656897 h 6212237"/>
              <a:gd name="connsiteX2345" fmla="*/ 321034 w 6164938"/>
              <a:gd name="connsiteY2345" fmla="*/ 3666848 h 6212237"/>
              <a:gd name="connsiteX2346" fmla="*/ 317694 w 6164938"/>
              <a:gd name="connsiteY2346" fmla="*/ 3674677 h 6212237"/>
              <a:gd name="connsiteX2347" fmla="*/ 313483 w 6164938"/>
              <a:gd name="connsiteY2347" fmla="*/ 3664433 h 6212237"/>
              <a:gd name="connsiteX2348" fmla="*/ 2850329 w 6164938"/>
              <a:gd name="connsiteY2348" fmla="*/ 3668165 h 6212237"/>
              <a:gd name="connsiteX2349" fmla="*/ 2852290 w 6164938"/>
              <a:gd name="connsiteY2349" fmla="*/ 3655726 h 6212237"/>
              <a:gd name="connsiteX2350" fmla="*/ 2872840 w 6164938"/>
              <a:gd name="connsiteY2350" fmla="*/ 3663555 h 6212237"/>
              <a:gd name="connsiteX2351" fmla="*/ 2872840 w 6164938"/>
              <a:gd name="connsiteY2351" fmla="*/ 3663555 h 6212237"/>
              <a:gd name="connsiteX2352" fmla="*/ 2860786 w 6164938"/>
              <a:gd name="connsiteY2352" fmla="*/ 3679726 h 6212237"/>
              <a:gd name="connsiteX2353" fmla="*/ 2850475 w 6164938"/>
              <a:gd name="connsiteY2353" fmla="*/ 3667872 h 6212237"/>
              <a:gd name="connsiteX2354" fmla="*/ 5508151 w 6164938"/>
              <a:gd name="connsiteY2354" fmla="*/ 3655287 h 6212237"/>
              <a:gd name="connsiteX2355" fmla="*/ 5508151 w 6164938"/>
              <a:gd name="connsiteY2355" fmla="*/ 3655287 h 6212237"/>
              <a:gd name="connsiteX2356" fmla="*/ 5510258 w 6164938"/>
              <a:gd name="connsiteY2356" fmla="*/ 3657775 h 6212237"/>
              <a:gd name="connsiteX2357" fmla="*/ 5508079 w 6164938"/>
              <a:gd name="connsiteY2357" fmla="*/ 3655506 h 6212237"/>
              <a:gd name="connsiteX2358" fmla="*/ 1989562 w 6164938"/>
              <a:gd name="connsiteY2358" fmla="*/ 3677970 h 6212237"/>
              <a:gd name="connsiteX2359" fmla="*/ 2009676 w 6164938"/>
              <a:gd name="connsiteY2359" fmla="*/ 3652360 h 6212237"/>
              <a:gd name="connsiteX2360" fmla="*/ 2018898 w 6164938"/>
              <a:gd name="connsiteY2360" fmla="*/ 3657628 h 6212237"/>
              <a:gd name="connsiteX2361" fmla="*/ 1998566 w 6164938"/>
              <a:gd name="connsiteY2361" fmla="*/ 3680897 h 6212237"/>
              <a:gd name="connsiteX2362" fmla="*/ 1989562 w 6164938"/>
              <a:gd name="connsiteY2362" fmla="*/ 3677970 h 6212237"/>
              <a:gd name="connsiteX2363" fmla="*/ 3381502 w 6164938"/>
              <a:gd name="connsiteY2363" fmla="*/ 3676141 h 6212237"/>
              <a:gd name="connsiteX2364" fmla="*/ 3390578 w 6164938"/>
              <a:gd name="connsiteY2364" fmla="*/ 3650019 h 6212237"/>
              <a:gd name="connsiteX2365" fmla="*/ 3393773 w 6164938"/>
              <a:gd name="connsiteY2365" fmla="*/ 3650897 h 6212237"/>
              <a:gd name="connsiteX2366" fmla="*/ 3380630 w 6164938"/>
              <a:gd name="connsiteY2366" fmla="*/ 3685580 h 6212237"/>
              <a:gd name="connsiteX2367" fmla="*/ 3381502 w 6164938"/>
              <a:gd name="connsiteY2367" fmla="*/ 3676141 h 6212237"/>
              <a:gd name="connsiteX2368" fmla="*/ 3714292 w 6164938"/>
              <a:gd name="connsiteY2368" fmla="*/ 3670287 h 6212237"/>
              <a:gd name="connsiteX2369" fmla="*/ 3699334 w 6164938"/>
              <a:gd name="connsiteY2369" fmla="*/ 3662970 h 6212237"/>
              <a:gd name="connsiteX2370" fmla="*/ 3706595 w 6164938"/>
              <a:gd name="connsiteY2370" fmla="*/ 3650092 h 6212237"/>
              <a:gd name="connsiteX2371" fmla="*/ 3714292 w 6164938"/>
              <a:gd name="connsiteY2371" fmla="*/ 3654702 h 6212237"/>
              <a:gd name="connsiteX2372" fmla="*/ 3721554 w 6164938"/>
              <a:gd name="connsiteY2372" fmla="*/ 3659458 h 6212237"/>
              <a:gd name="connsiteX2373" fmla="*/ 3723296 w 6164938"/>
              <a:gd name="connsiteY2373" fmla="*/ 3671385 h 6212237"/>
              <a:gd name="connsiteX2374" fmla="*/ 3714510 w 6164938"/>
              <a:gd name="connsiteY2374" fmla="*/ 3670580 h 6212237"/>
              <a:gd name="connsiteX2375" fmla="*/ 4059427 w 6164938"/>
              <a:gd name="connsiteY2375" fmla="*/ 3648629 h 6212237"/>
              <a:gd name="connsiteX2376" fmla="*/ 4063130 w 6164938"/>
              <a:gd name="connsiteY2376" fmla="*/ 3640726 h 6212237"/>
              <a:gd name="connsiteX2377" fmla="*/ 4064365 w 6164938"/>
              <a:gd name="connsiteY2377" fmla="*/ 3641897 h 6212237"/>
              <a:gd name="connsiteX2378" fmla="*/ 4063203 w 6164938"/>
              <a:gd name="connsiteY2378" fmla="*/ 3649214 h 6212237"/>
              <a:gd name="connsiteX2379" fmla="*/ 4059427 w 6164938"/>
              <a:gd name="connsiteY2379" fmla="*/ 3648409 h 6212237"/>
              <a:gd name="connsiteX2380" fmla="*/ 3328639 w 6164938"/>
              <a:gd name="connsiteY2380" fmla="*/ 3667433 h 6212237"/>
              <a:gd name="connsiteX2381" fmla="*/ 3334956 w 6164938"/>
              <a:gd name="connsiteY2381" fmla="*/ 3650970 h 6212237"/>
              <a:gd name="connsiteX2382" fmla="*/ 3348898 w 6164938"/>
              <a:gd name="connsiteY2382" fmla="*/ 3638677 h 6212237"/>
              <a:gd name="connsiteX2383" fmla="*/ 3355724 w 6164938"/>
              <a:gd name="connsiteY2383" fmla="*/ 3640653 h 6212237"/>
              <a:gd name="connsiteX2384" fmla="*/ 3329002 w 6164938"/>
              <a:gd name="connsiteY2384" fmla="*/ 3667653 h 6212237"/>
              <a:gd name="connsiteX2385" fmla="*/ 3328639 w 6164938"/>
              <a:gd name="connsiteY2385" fmla="*/ 3667653 h 6212237"/>
              <a:gd name="connsiteX2386" fmla="*/ 1919925 w 6164938"/>
              <a:gd name="connsiteY2386" fmla="*/ 3655799 h 6212237"/>
              <a:gd name="connsiteX2387" fmla="*/ 1936336 w 6164938"/>
              <a:gd name="connsiteY2387" fmla="*/ 3637726 h 6212237"/>
              <a:gd name="connsiteX2388" fmla="*/ 1945049 w 6164938"/>
              <a:gd name="connsiteY2388" fmla="*/ 3639702 h 6212237"/>
              <a:gd name="connsiteX2389" fmla="*/ 1943452 w 6164938"/>
              <a:gd name="connsiteY2389" fmla="*/ 3663409 h 6212237"/>
              <a:gd name="connsiteX2390" fmla="*/ 1919925 w 6164938"/>
              <a:gd name="connsiteY2390" fmla="*/ 3656092 h 6212237"/>
              <a:gd name="connsiteX2391" fmla="*/ 1108607 w 6164938"/>
              <a:gd name="connsiteY2391" fmla="*/ 3656092 h 6212237"/>
              <a:gd name="connsiteX2392" fmla="*/ 1115360 w 6164938"/>
              <a:gd name="connsiteY2392" fmla="*/ 3636848 h 6212237"/>
              <a:gd name="connsiteX2393" fmla="*/ 1120225 w 6164938"/>
              <a:gd name="connsiteY2393" fmla="*/ 3638897 h 6212237"/>
              <a:gd name="connsiteX2394" fmla="*/ 1113763 w 6164938"/>
              <a:gd name="connsiteY2394" fmla="*/ 3658580 h 6212237"/>
              <a:gd name="connsiteX2395" fmla="*/ 1108607 w 6164938"/>
              <a:gd name="connsiteY2395" fmla="*/ 3656092 h 6212237"/>
              <a:gd name="connsiteX2396" fmla="*/ 3550184 w 6164938"/>
              <a:gd name="connsiteY2396" fmla="*/ 3647897 h 6212237"/>
              <a:gd name="connsiteX2397" fmla="*/ 3542415 w 6164938"/>
              <a:gd name="connsiteY2397" fmla="*/ 3641165 h 6212237"/>
              <a:gd name="connsiteX2398" fmla="*/ 3544448 w 6164938"/>
              <a:gd name="connsiteY2398" fmla="*/ 3637580 h 6212237"/>
              <a:gd name="connsiteX2399" fmla="*/ 3549022 w 6164938"/>
              <a:gd name="connsiteY2399" fmla="*/ 3631945 h 6212237"/>
              <a:gd name="connsiteX2400" fmla="*/ 3558680 w 6164938"/>
              <a:gd name="connsiteY2400" fmla="*/ 3636482 h 6212237"/>
              <a:gd name="connsiteX2401" fmla="*/ 3561948 w 6164938"/>
              <a:gd name="connsiteY2401" fmla="*/ 3639116 h 6212237"/>
              <a:gd name="connsiteX2402" fmla="*/ 3565724 w 6164938"/>
              <a:gd name="connsiteY2402" fmla="*/ 3650531 h 6212237"/>
              <a:gd name="connsiteX2403" fmla="*/ 3550184 w 6164938"/>
              <a:gd name="connsiteY2403" fmla="*/ 3647897 h 6212237"/>
              <a:gd name="connsiteX2404" fmla="*/ 3063670 w 6164938"/>
              <a:gd name="connsiteY2404" fmla="*/ 3630482 h 6212237"/>
              <a:gd name="connsiteX2405" fmla="*/ 3065776 w 6164938"/>
              <a:gd name="connsiteY2405" fmla="*/ 3628726 h 6212237"/>
              <a:gd name="connsiteX2406" fmla="*/ 3080298 w 6164938"/>
              <a:gd name="connsiteY2406" fmla="*/ 3642701 h 6212237"/>
              <a:gd name="connsiteX2407" fmla="*/ 3080298 w 6164938"/>
              <a:gd name="connsiteY2407" fmla="*/ 3643067 h 6212237"/>
              <a:gd name="connsiteX2408" fmla="*/ 3064033 w 6164938"/>
              <a:gd name="connsiteY2408" fmla="*/ 3630482 h 6212237"/>
              <a:gd name="connsiteX2409" fmla="*/ 549333 w 6164938"/>
              <a:gd name="connsiteY2409" fmla="*/ 3627189 h 6212237"/>
              <a:gd name="connsiteX2410" fmla="*/ 551076 w 6164938"/>
              <a:gd name="connsiteY2410" fmla="*/ 3625506 h 6212237"/>
              <a:gd name="connsiteX2411" fmla="*/ 559063 w 6164938"/>
              <a:gd name="connsiteY2411" fmla="*/ 3657555 h 6212237"/>
              <a:gd name="connsiteX2412" fmla="*/ 557611 w 6164938"/>
              <a:gd name="connsiteY2412" fmla="*/ 3659458 h 6212237"/>
              <a:gd name="connsiteX2413" fmla="*/ 549333 w 6164938"/>
              <a:gd name="connsiteY2413" fmla="*/ 3627189 h 6212237"/>
              <a:gd name="connsiteX2414" fmla="*/ 3273525 w 6164938"/>
              <a:gd name="connsiteY2414" fmla="*/ 3628360 h 6212237"/>
              <a:gd name="connsiteX2415" fmla="*/ 3275921 w 6164938"/>
              <a:gd name="connsiteY2415" fmla="*/ 3625214 h 6212237"/>
              <a:gd name="connsiteX2416" fmla="*/ 3274251 w 6164938"/>
              <a:gd name="connsiteY2416" fmla="*/ 3628872 h 6212237"/>
              <a:gd name="connsiteX2417" fmla="*/ 3273525 w 6164938"/>
              <a:gd name="connsiteY2417" fmla="*/ 3628360 h 6212237"/>
              <a:gd name="connsiteX2418" fmla="*/ 454862 w 6164938"/>
              <a:gd name="connsiteY2418" fmla="*/ 3622360 h 6212237"/>
              <a:gd name="connsiteX2419" fmla="*/ 458711 w 6164938"/>
              <a:gd name="connsiteY2419" fmla="*/ 3617238 h 6212237"/>
              <a:gd name="connsiteX2420" fmla="*/ 473234 w 6164938"/>
              <a:gd name="connsiteY2420" fmla="*/ 3629896 h 6212237"/>
              <a:gd name="connsiteX2421" fmla="*/ 474904 w 6164938"/>
              <a:gd name="connsiteY2421" fmla="*/ 3639628 h 6212237"/>
              <a:gd name="connsiteX2422" fmla="*/ 462705 w 6164938"/>
              <a:gd name="connsiteY2422" fmla="*/ 3653824 h 6212237"/>
              <a:gd name="connsiteX2423" fmla="*/ 454572 w 6164938"/>
              <a:gd name="connsiteY2423" fmla="*/ 3622360 h 6212237"/>
              <a:gd name="connsiteX2424" fmla="*/ 3035568 w 6164938"/>
              <a:gd name="connsiteY2424" fmla="*/ 3609043 h 6212237"/>
              <a:gd name="connsiteX2425" fmla="*/ 3040288 w 6164938"/>
              <a:gd name="connsiteY2425" fmla="*/ 3604067 h 6212237"/>
              <a:gd name="connsiteX2426" fmla="*/ 3041958 w 6164938"/>
              <a:gd name="connsiteY2426" fmla="*/ 3605677 h 6212237"/>
              <a:gd name="connsiteX2427" fmla="*/ 3037093 w 6164938"/>
              <a:gd name="connsiteY2427" fmla="*/ 3610214 h 6212237"/>
              <a:gd name="connsiteX2428" fmla="*/ 3035568 w 6164938"/>
              <a:gd name="connsiteY2428" fmla="*/ 3609043 h 6212237"/>
              <a:gd name="connsiteX2429" fmla="*/ 2114603 w 6164938"/>
              <a:gd name="connsiteY2429" fmla="*/ 3607799 h 6212237"/>
              <a:gd name="connsiteX2430" fmla="*/ 2119686 w 6164938"/>
              <a:gd name="connsiteY2430" fmla="*/ 3602018 h 6212237"/>
              <a:gd name="connsiteX2431" fmla="*/ 2131740 w 6164938"/>
              <a:gd name="connsiteY2431" fmla="*/ 3610360 h 6212237"/>
              <a:gd name="connsiteX2432" fmla="*/ 2130215 w 6164938"/>
              <a:gd name="connsiteY2432" fmla="*/ 3612482 h 6212237"/>
              <a:gd name="connsiteX2433" fmla="*/ 2128836 w 6164938"/>
              <a:gd name="connsiteY2433" fmla="*/ 3611970 h 6212237"/>
              <a:gd name="connsiteX2434" fmla="*/ 2123172 w 6164938"/>
              <a:gd name="connsiteY2434" fmla="*/ 3610945 h 6212237"/>
              <a:gd name="connsiteX2435" fmla="*/ 2114603 w 6164938"/>
              <a:gd name="connsiteY2435" fmla="*/ 3607799 h 6212237"/>
              <a:gd name="connsiteX2436" fmla="*/ 1024738 w 6164938"/>
              <a:gd name="connsiteY2436" fmla="*/ 3617750 h 6212237"/>
              <a:gd name="connsiteX2437" fmla="*/ 1024084 w 6164938"/>
              <a:gd name="connsiteY2437" fmla="*/ 3617311 h 6212237"/>
              <a:gd name="connsiteX2438" fmla="*/ 1032580 w 6164938"/>
              <a:gd name="connsiteY2438" fmla="*/ 3599969 h 6212237"/>
              <a:gd name="connsiteX2439" fmla="*/ 1058358 w 6164938"/>
              <a:gd name="connsiteY2439" fmla="*/ 3611896 h 6212237"/>
              <a:gd name="connsiteX2440" fmla="*/ 1058721 w 6164938"/>
              <a:gd name="connsiteY2440" fmla="*/ 3622945 h 6212237"/>
              <a:gd name="connsiteX2441" fmla="*/ 1055308 w 6164938"/>
              <a:gd name="connsiteY2441" fmla="*/ 3631140 h 6212237"/>
              <a:gd name="connsiteX2442" fmla="*/ 1024738 w 6164938"/>
              <a:gd name="connsiteY2442" fmla="*/ 3617750 h 6212237"/>
              <a:gd name="connsiteX2443" fmla="*/ 1877954 w 6164938"/>
              <a:gd name="connsiteY2443" fmla="*/ 3594774 h 6212237"/>
              <a:gd name="connsiteX2444" fmla="*/ 1899738 w 6164938"/>
              <a:gd name="connsiteY2444" fmla="*/ 3610726 h 6212237"/>
              <a:gd name="connsiteX2445" fmla="*/ 1876356 w 6164938"/>
              <a:gd name="connsiteY2445" fmla="*/ 3641165 h 6212237"/>
              <a:gd name="connsiteX2446" fmla="*/ 1878244 w 6164938"/>
              <a:gd name="connsiteY2446" fmla="*/ 3594774 h 6212237"/>
              <a:gd name="connsiteX2447" fmla="*/ 3745444 w 6164938"/>
              <a:gd name="connsiteY2447" fmla="*/ 3612848 h 6212237"/>
              <a:gd name="connsiteX2448" fmla="*/ 3736658 w 6164938"/>
              <a:gd name="connsiteY2448" fmla="*/ 3598213 h 6212237"/>
              <a:gd name="connsiteX2449" fmla="*/ 3739489 w 6164938"/>
              <a:gd name="connsiteY2449" fmla="*/ 3593384 h 6212237"/>
              <a:gd name="connsiteX2450" fmla="*/ 3762145 w 6164938"/>
              <a:gd name="connsiteY2450" fmla="*/ 3609409 h 6212237"/>
              <a:gd name="connsiteX2451" fmla="*/ 3754883 w 6164938"/>
              <a:gd name="connsiteY2451" fmla="*/ 3620238 h 6212237"/>
              <a:gd name="connsiteX2452" fmla="*/ 3745516 w 6164938"/>
              <a:gd name="connsiteY2452" fmla="*/ 3612921 h 6212237"/>
              <a:gd name="connsiteX2453" fmla="*/ 2889469 w 6164938"/>
              <a:gd name="connsiteY2453" fmla="*/ 3599311 h 6212237"/>
              <a:gd name="connsiteX2454" fmla="*/ 2897166 w 6164938"/>
              <a:gd name="connsiteY2454" fmla="*/ 3592726 h 6212237"/>
              <a:gd name="connsiteX2455" fmla="*/ 2919386 w 6164938"/>
              <a:gd name="connsiteY2455" fmla="*/ 3603116 h 6212237"/>
              <a:gd name="connsiteX2456" fmla="*/ 2913068 w 6164938"/>
              <a:gd name="connsiteY2456" fmla="*/ 3611238 h 6212237"/>
              <a:gd name="connsiteX2457" fmla="*/ 2889469 w 6164938"/>
              <a:gd name="connsiteY2457" fmla="*/ 3599311 h 6212237"/>
              <a:gd name="connsiteX2458" fmla="*/ 3602539 w 6164938"/>
              <a:gd name="connsiteY2458" fmla="*/ 3589872 h 6212237"/>
              <a:gd name="connsiteX2459" fmla="*/ 3603774 w 6164938"/>
              <a:gd name="connsiteY2459" fmla="*/ 3590531 h 6212237"/>
              <a:gd name="connsiteX2460" fmla="*/ 3603774 w 6164938"/>
              <a:gd name="connsiteY2460" fmla="*/ 3590531 h 6212237"/>
              <a:gd name="connsiteX2461" fmla="*/ 3602684 w 6164938"/>
              <a:gd name="connsiteY2461" fmla="*/ 3589579 h 6212237"/>
              <a:gd name="connsiteX2462" fmla="*/ 2086865 w 6164938"/>
              <a:gd name="connsiteY2462" fmla="*/ 3578750 h 6212237"/>
              <a:gd name="connsiteX2463" fmla="*/ 2087518 w 6164938"/>
              <a:gd name="connsiteY2463" fmla="*/ 3579189 h 6212237"/>
              <a:gd name="connsiteX2464" fmla="*/ 2086719 w 6164938"/>
              <a:gd name="connsiteY2464" fmla="*/ 3580213 h 6212237"/>
              <a:gd name="connsiteX2465" fmla="*/ 2086719 w 6164938"/>
              <a:gd name="connsiteY2465" fmla="*/ 3578750 h 6212237"/>
              <a:gd name="connsiteX2466" fmla="*/ 1633244 w 6164938"/>
              <a:gd name="connsiteY2466" fmla="*/ 3583945 h 6212237"/>
              <a:gd name="connsiteX2467" fmla="*/ 1639344 w 6164938"/>
              <a:gd name="connsiteY2467" fmla="*/ 3576628 h 6212237"/>
              <a:gd name="connsiteX2468" fmla="*/ 1637528 w 6164938"/>
              <a:gd name="connsiteY2468" fmla="*/ 3587165 h 6212237"/>
              <a:gd name="connsiteX2469" fmla="*/ 1633244 w 6164938"/>
              <a:gd name="connsiteY2469" fmla="*/ 3584164 h 6212237"/>
              <a:gd name="connsiteX2470" fmla="*/ 2999551 w 6164938"/>
              <a:gd name="connsiteY2470" fmla="*/ 3581384 h 6212237"/>
              <a:gd name="connsiteX2471" fmla="*/ 3007321 w 6164938"/>
              <a:gd name="connsiteY2471" fmla="*/ 3571725 h 6212237"/>
              <a:gd name="connsiteX2472" fmla="*/ 3016471 w 6164938"/>
              <a:gd name="connsiteY2472" fmla="*/ 3580652 h 6212237"/>
              <a:gd name="connsiteX2473" fmla="*/ 3009209 w 6164938"/>
              <a:gd name="connsiteY2473" fmla="*/ 3588555 h 6212237"/>
              <a:gd name="connsiteX2474" fmla="*/ 2999842 w 6164938"/>
              <a:gd name="connsiteY2474" fmla="*/ 3581238 h 6212237"/>
              <a:gd name="connsiteX2475" fmla="*/ 3783058 w 6164938"/>
              <a:gd name="connsiteY2475" fmla="*/ 3571579 h 6212237"/>
              <a:gd name="connsiteX2476" fmla="*/ 3785890 w 6164938"/>
              <a:gd name="connsiteY2476" fmla="*/ 3571579 h 6212237"/>
              <a:gd name="connsiteX2477" fmla="*/ 3785018 w 6164938"/>
              <a:gd name="connsiteY2477" fmla="*/ 3573262 h 6212237"/>
              <a:gd name="connsiteX2478" fmla="*/ 3783058 w 6164938"/>
              <a:gd name="connsiteY2478" fmla="*/ 3571652 h 6212237"/>
              <a:gd name="connsiteX2479" fmla="*/ 2917280 w 6164938"/>
              <a:gd name="connsiteY2479" fmla="*/ 3575530 h 6212237"/>
              <a:gd name="connsiteX2480" fmla="*/ 2923089 w 6164938"/>
              <a:gd name="connsiteY2480" fmla="*/ 3570628 h 6212237"/>
              <a:gd name="connsiteX2481" fmla="*/ 2933618 w 6164938"/>
              <a:gd name="connsiteY2481" fmla="*/ 3579774 h 6212237"/>
              <a:gd name="connsiteX2482" fmla="*/ 2932892 w 6164938"/>
              <a:gd name="connsiteY2482" fmla="*/ 3582774 h 6212237"/>
              <a:gd name="connsiteX2483" fmla="*/ 2917280 w 6164938"/>
              <a:gd name="connsiteY2483" fmla="*/ 3575457 h 6212237"/>
              <a:gd name="connsiteX2484" fmla="*/ 2668141 w 6164938"/>
              <a:gd name="connsiteY2484" fmla="*/ 3568872 h 6212237"/>
              <a:gd name="connsiteX2485" fmla="*/ 2669448 w 6164938"/>
              <a:gd name="connsiteY2485" fmla="*/ 3569238 h 6212237"/>
              <a:gd name="connsiteX2486" fmla="*/ 2667923 w 6164938"/>
              <a:gd name="connsiteY2486" fmla="*/ 3571872 h 6212237"/>
              <a:gd name="connsiteX2487" fmla="*/ 2667923 w 6164938"/>
              <a:gd name="connsiteY2487" fmla="*/ 3568872 h 6212237"/>
              <a:gd name="connsiteX2488" fmla="*/ 3971491 w 6164938"/>
              <a:gd name="connsiteY2488" fmla="*/ 3586652 h 6212237"/>
              <a:gd name="connsiteX2489" fmla="*/ 3984344 w 6164938"/>
              <a:gd name="connsiteY2489" fmla="*/ 3568140 h 6212237"/>
              <a:gd name="connsiteX2490" fmla="*/ 3994728 w 6164938"/>
              <a:gd name="connsiteY2490" fmla="*/ 3577652 h 6212237"/>
              <a:gd name="connsiteX2491" fmla="*/ 3989209 w 6164938"/>
              <a:gd name="connsiteY2491" fmla="*/ 3597335 h 6212237"/>
              <a:gd name="connsiteX2492" fmla="*/ 3987757 w 6164938"/>
              <a:gd name="connsiteY2492" fmla="*/ 3600262 h 6212237"/>
              <a:gd name="connsiteX2493" fmla="*/ 3971491 w 6164938"/>
              <a:gd name="connsiteY2493" fmla="*/ 3586652 h 6212237"/>
              <a:gd name="connsiteX2494" fmla="*/ 2828473 w 6164938"/>
              <a:gd name="connsiteY2494" fmla="*/ 3568213 h 6212237"/>
              <a:gd name="connsiteX2495" fmla="*/ 2832249 w 6164938"/>
              <a:gd name="connsiteY2495" fmla="*/ 3563384 h 6212237"/>
              <a:gd name="connsiteX2496" fmla="*/ 2846771 w 6164938"/>
              <a:gd name="connsiteY2496" fmla="*/ 3569677 h 6212237"/>
              <a:gd name="connsiteX2497" fmla="*/ 2840817 w 6164938"/>
              <a:gd name="connsiteY2497" fmla="*/ 3574287 h 6212237"/>
              <a:gd name="connsiteX2498" fmla="*/ 2828763 w 6164938"/>
              <a:gd name="connsiteY2498" fmla="*/ 3568213 h 6212237"/>
              <a:gd name="connsiteX2499" fmla="*/ 2310298 w 6164938"/>
              <a:gd name="connsiteY2499" fmla="*/ 3562725 h 6212237"/>
              <a:gd name="connsiteX2500" fmla="*/ 2310298 w 6164938"/>
              <a:gd name="connsiteY2500" fmla="*/ 3561482 h 6212237"/>
              <a:gd name="connsiteX2501" fmla="*/ 2310298 w 6164938"/>
              <a:gd name="connsiteY2501" fmla="*/ 3561482 h 6212237"/>
              <a:gd name="connsiteX2502" fmla="*/ 2342031 w 6164938"/>
              <a:gd name="connsiteY2502" fmla="*/ 3574872 h 6212237"/>
              <a:gd name="connsiteX2503" fmla="*/ 2339489 w 6164938"/>
              <a:gd name="connsiteY2503" fmla="*/ 3582555 h 6212237"/>
              <a:gd name="connsiteX2504" fmla="*/ 2310008 w 6164938"/>
              <a:gd name="connsiteY2504" fmla="*/ 3562652 h 6212237"/>
              <a:gd name="connsiteX2505" fmla="*/ 3391958 w 6164938"/>
              <a:gd name="connsiteY2505" fmla="*/ 3560457 h 6212237"/>
              <a:gd name="connsiteX2506" fmla="*/ 3391958 w 6164938"/>
              <a:gd name="connsiteY2506" fmla="*/ 3558555 h 6212237"/>
              <a:gd name="connsiteX2507" fmla="*/ 3393265 w 6164938"/>
              <a:gd name="connsiteY2507" fmla="*/ 3560311 h 6212237"/>
              <a:gd name="connsiteX2508" fmla="*/ 3398058 w 6164938"/>
              <a:gd name="connsiteY2508" fmla="*/ 3564555 h 6212237"/>
              <a:gd name="connsiteX2509" fmla="*/ 3398058 w 6164938"/>
              <a:gd name="connsiteY2509" fmla="*/ 3564555 h 6212237"/>
              <a:gd name="connsiteX2510" fmla="*/ 3391885 w 6164938"/>
              <a:gd name="connsiteY2510" fmla="*/ 3560384 h 6212237"/>
              <a:gd name="connsiteX2511" fmla="*/ 1053203 w 6164938"/>
              <a:gd name="connsiteY2511" fmla="*/ 3558701 h 6212237"/>
              <a:gd name="connsiteX2512" fmla="*/ 1053783 w 6164938"/>
              <a:gd name="connsiteY2512" fmla="*/ 3557457 h 6212237"/>
              <a:gd name="connsiteX2513" fmla="*/ 1054219 w 6164938"/>
              <a:gd name="connsiteY2513" fmla="*/ 3559140 h 6212237"/>
              <a:gd name="connsiteX2514" fmla="*/ 1053203 w 6164938"/>
              <a:gd name="connsiteY2514" fmla="*/ 3558701 h 6212237"/>
              <a:gd name="connsiteX2515" fmla="*/ 1780651 w 6164938"/>
              <a:gd name="connsiteY2515" fmla="*/ 3576921 h 6212237"/>
              <a:gd name="connsiteX2516" fmla="*/ 1803016 w 6164938"/>
              <a:gd name="connsiteY2516" fmla="*/ 3552262 h 6212237"/>
              <a:gd name="connsiteX2517" fmla="*/ 1802145 w 6164938"/>
              <a:gd name="connsiteY2517" fmla="*/ 3584457 h 6212237"/>
              <a:gd name="connsiteX2518" fmla="*/ 1797715 w 6164938"/>
              <a:gd name="connsiteY2518" fmla="*/ 3590311 h 6212237"/>
              <a:gd name="connsiteX2519" fmla="*/ 1780651 w 6164938"/>
              <a:gd name="connsiteY2519" fmla="*/ 3576921 h 6212237"/>
              <a:gd name="connsiteX2520" fmla="*/ 1076657 w 6164938"/>
              <a:gd name="connsiteY2520" fmla="*/ 3568213 h 6212237"/>
              <a:gd name="connsiteX2521" fmla="*/ 1071647 w 6164938"/>
              <a:gd name="connsiteY2521" fmla="*/ 3547652 h 6212237"/>
              <a:gd name="connsiteX2522" fmla="*/ 1087113 w 6164938"/>
              <a:gd name="connsiteY2522" fmla="*/ 3556725 h 6212237"/>
              <a:gd name="connsiteX2523" fmla="*/ 1081377 w 6164938"/>
              <a:gd name="connsiteY2523" fmla="*/ 3570189 h 6212237"/>
              <a:gd name="connsiteX2524" fmla="*/ 1076657 w 6164938"/>
              <a:gd name="connsiteY2524" fmla="*/ 3568213 h 6212237"/>
              <a:gd name="connsiteX2525" fmla="*/ 2000889 w 6164938"/>
              <a:gd name="connsiteY2525" fmla="*/ 3565872 h 6212237"/>
              <a:gd name="connsiteX2526" fmla="*/ 2018244 w 6164938"/>
              <a:gd name="connsiteY2526" fmla="*/ 3546774 h 6212237"/>
              <a:gd name="connsiteX2527" fmla="*/ 2019987 w 6164938"/>
              <a:gd name="connsiteY2527" fmla="*/ 3547286 h 6212237"/>
              <a:gd name="connsiteX2528" fmla="*/ 2020713 w 6164938"/>
              <a:gd name="connsiteY2528" fmla="*/ 3573116 h 6212237"/>
              <a:gd name="connsiteX2529" fmla="*/ 2000889 w 6164938"/>
              <a:gd name="connsiteY2529" fmla="*/ 3565799 h 6212237"/>
              <a:gd name="connsiteX2530" fmla="*/ 3221968 w 6164938"/>
              <a:gd name="connsiteY2530" fmla="*/ 3543847 h 6212237"/>
              <a:gd name="connsiteX2531" fmla="*/ 3223856 w 6164938"/>
              <a:gd name="connsiteY2531" fmla="*/ 3541652 h 6212237"/>
              <a:gd name="connsiteX2532" fmla="*/ 3231118 w 6164938"/>
              <a:gd name="connsiteY2532" fmla="*/ 3546481 h 6212237"/>
              <a:gd name="connsiteX2533" fmla="*/ 3221896 w 6164938"/>
              <a:gd name="connsiteY2533" fmla="*/ 3543847 h 6212237"/>
              <a:gd name="connsiteX2534" fmla="*/ 453119 w 6164938"/>
              <a:gd name="connsiteY2534" fmla="*/ 3534993 h 6212237"/>
              <a:gd name="connsiteX2535" fmla="*/ 454209 w 6164938"/>
              <a:gd name="connsiteY2535" fmla="*/ 3536018 h 6212237"/>
              <a:gd name="connsiteX2536" fmla="*/ 453119 w 6164938"/>
              <a:gd name="connsiteY2536" fmla="*/ 3537628 h 6212237"/>
              <a:gd name="connsiteX2537" fmla="*/ 453119 w 6164938"/>
              <a:gd name="connsiteY2537" fmla="*/ 3534993 h 6212237"/>
              <a:gd name="connsiteX2538" fmla="*/ 3045444 w 6164938"/>
              <a:gd name="connsiteY2538" fmla="*/ 3545823 h 6212237"/>
              <a:gd name="connsiteX2539" fmla="*/ 3035786 w 6164938"/>
              <a:gd name="connsiteY2539" fmla="*/ 3535286 h 6212237"/>
              <a:gd name="connsiteX2540" fmla="*/ 3035786 w 6164938"/>
              <a:gd name="connsiteY2540" fmla="*/ 3535286 h 6212237"/>
              <a:gd name="connsiteX2541" fmla="*/ 3043047 w 6164938"/>
              <a:gd name="connsiteY2541" fmla="*/ 3537847 h 6212237"/>
              <a:gd name="connsiteX2542" fmla="*/ 3044500 w 6164938"/>
              <a:gd name="connsiteY2542" fmla="*/ 3538725 h 6212237"/>
              <a:gd name="connsiteX2543" fmla="*/ 3050236 w 6164938"/>
              <a:gd name="connsiteY2543" fmla="*/ 3544433 h 6212237"/>
              <a:gd name="connsiteX2544" fmla="*/ 3047332 w 6164938"/>
              <a:gd name="connsiteY2544" fmla="*/ 3547433 h 6212237"/>
              <a:gd name="connsiteX2545" fmla="*/ 3045298 w 6164938"/>
              <a:gd name="connsiteY2545" fmla="*/ 3546189 h 6212237"/>
              <a:gd name="connsiteX2546" fmla="*/ 2681066 w 6164938"/>
              <a:gd name="connsiteY2546" fmla="*/ 3548384 h 6212237"/>
              <a:gd name="connsiteX2547" fmla="*/ 2668867 w 6164938"/>
              <a:gd name="connsiteY2547" fmla="*/ 3544579 h 6212237"/>
              <a:gd name="connsiteX2548" fmla="*/ 2668867 w 6164938"/>
              <a:gd name="connsiteY2548" fmla="*/ 3539603 h 6212237"/>
              <a:gd name="connsiteX2549" fmla="*/ 2675112 w 6164938"/>
              <a:gd name="connsiteY2549" fmla="*/ 3534993 h 6212237"/>
              <a:gd name="connsiteX2550" fmla="*/ 2683680 w 6164938"/>
              <a:gd name="connsiteY2550" fmla="*/ 3543847 h 6212237"/>
              <a:gd name="connsiteX2551" fmla="*/ 2680993 w 6164938"/>
              <a:gd name="connsiteY2551" fmla="*/ 3548457 h 6212237"/>
              <a:gd name="connsiteX2552" fmla="*/ 2680993 w 6164938"/>
              <a:gd name="connsiteY2552" fmla="*/ 3548457 h 6212237"/>
              <a:gd name="connsiteX2553" fmla="*/ 1911284 w 6164938"/>
              <a:gd name="connsiteY2553" fmla="*/ 3533384 h 6212237"/>
              <a:gd name="connsiteX2554" fmla="*/ 1946719 w 6164938"/>
              <a:gd name="connsiteY2554" fmla="*/ 3533384 h 6212237"/>
              <a:gd name="connsiteX2555" fmla="*/ 1940838 w 6164938"/>
              <a:gd name="connsiteY2555" fmla="*/ 3544286 h 6212237"/>
              <a:gd name="connsiteX2556" fmla="*/ 1911284 w 6164938"/>
              <a:gd name="connsiteY2556" fmla="*/ 3533457 h 6212237"/>
              <a:gd name="connsiteX2557" fmla="*/ 3936346 w 6164938"/>
              <a:gd name="connsiteY2557" fmla="*/ 3557750 h 6212237"/>
              <a:gd name="connsiteX2558" fmla="*/ 3942373 w 6164938"/>
              <a:gd name="connsiteY2558" fmla="*/ 3530164 h 6212237"/>
              <a:gd name="connsiteX2559" fmla="*/ 3957404 w 6164938"/>
              <a:gd name="connsiteY2559" fmla="*/ 3543994 h 6212237"/>
              <a:gd name="connsiteX2560" fmla="*/ 3943825 w 6164938"/>
              <a:gd name="connsiteY2560" fmla="*/ 3563969 h 6212237"/>
              <a:gd name="connsiteX2561" fmla="*/ 3936564 w 6164938"/>
              <a:gd name="connsiteY2561" fmla="*/ 3557750 h 6212237"/>
              <a:gd name="connsiteX2562" fmla="*/ 2850257 w 6164938"/>
              <a:gd name="connsiteY2562" fmla="*/ 3545457 h 6212237"/>
              <a:gd name="connsiteX2563" fmla="*/ 2871460 w 6164938"/>
              <a:gd name="connsiteY2563" fmla="*/ 3526725 h 6212237"/>
              <a:gd name="connsiteX2564" fmla="*/ 2875381 w 6164938"/>
              <a:gd name="connsiteY2564" fmla="*/ 3529725 h 6212237"/>
              <a:gd name="connsiteX2565" fmla="*/ 2886419 w 6164938"/>
              <a:gd name="connsiteY2565" fmla="*/ 3539311 h 6212237"/>
              <a:gd name="connsiteX2566" fmla="*/ 2868047 w 6164938"/>
              <a:gd name="connsiteY2566" fmla="*/ 3553359 h 6212237"/>
              <a:gd name="connsiteX2567" fmla="*/ 2850257 w 6164938"/>
              <a:gd name="connsiteY2567" fmla="*/ 3545457 h 6212237"/>
              <a:gd name="connsiteX2568" fmla="*/ 5379407 w 6164938"/>
              <a:gd name="connsiteY2568" fmla="*/ 3528335 h 6212237"/>
              <a:gd name="connsiteX2569" fmla="*/ 5373743 w 6164938"/>
              <a:gd name="connsiteY2569" fmla="*/ 3516993 h 6212237"/>
              <a:gd name="connsiteX2570" fmla="*/ 5390807 w 6164938"/>
              <a:gd name="connsiteY2570" fmla="*/ 3530237 h 6212237"/>
              <a:gd name="connsiteX2571" fmla="*/ 5386886 w 6164938"/>
              <a:gd name="connsiteY2571" fmla="*/ 3535652 h 6212237"/>
              <a:gd name="connsiteX2572" fmla="*/ 5379624 w 6164938"/>
              <a:gd name="connsiteY2572" fmla="*/ 3528335 h 6212237"/>
              <a:gd name="connsiteX2573" fmla="*/ 2312186 w 6164938"/>
              <a:gd name="connsiteY2573" fmla="*/ 3521676 h 6212237"/>
              <a:gd name="connsiteX2574" fmla="*/ 2312767 w 6164938"/>
              <a:gd name="connsiteY2574" fmla="*/ 3508944 h 6212237"/>
              <a:gd name="connsiteX2575" fmla="*/ 2317560 w 6164938"/>
              <a:gd name="connsiteY2575" fmla="*/ 3511066 h 6212237"/>
              <a:gd name="connsiteX2576" fmla="*/ 2344645 w 6164938"/>
              <a:gd name="connsiteY2576" fmla="*/ 3534554 h 6212237"/>
              <a:gd name="connsiteX2577" fmla="*/ 2312186 w 6164938"/>
              <a:gd name="connsiteY2577" fmla="*/ 3521676 h 6212237"/>
              <a:gd name="connsiteX2578" fmla="*/ 5690050 w 6164938"/>
              <a:gd name="connsiteY2578" fmla="*/ 3511505 h 6212237"/>
              <a:gd name="connsiteX2579" fmla="*/ 5690050 w 6164938"/>
              <a:gd name="connsiteY2579" fmla="*/ 3506237 h 6212237"/>
              <a:gd name="connsiteX2580" fmla="*/ 5697311 w 6164938"/>
              <a:gd name="connsiteY2580" fmla="*/ 3512749 h 6212237"/>
              <a:gd name="connsiteX2581" fmla="*/ 5691357 w 6164938"/>
              <a:gd name="connsiteY2581" fmla="*/ 3521603 h 6212237"/>
              <a:gd name="connsiteX2582" fmla="*/ 5690413 w 6164938"/>
              <a:gd name="connsiteY2582" fmla="*/ 3511505 h 6212237"/>
              <a:gd name="connsiteX2583" fmla="*/ 2552466 w 6164938"/>
              <a:gd name="connsiteY2583" fmla="*/ 3502579 h 6212237"/>
              <a:gd name="connsiteX2584" fmla="*/ 2552466 w 6164938"/>
              <a:gd name="connsiteY2584" fmla="*/ 3502579 h 6212237"/>
              <a:gd name="connsiteX2585" fmla="*/ 2552466 w 6164938"/>
              <a:gd name="connsiteY2585" fmla="*/ 3502579 h 6212237"/>
              <a:gd name="connsiteX2586" fmla="*/ 2552466 w 6164938"/>
              <a:gd name="connsiteY2586" fmla="*/ 3502579 h 6212237"/>
              <a:gd name="connsiteX2587" fmla="*/ 587891 w 6164938"/>
              <a:gd name="connsiteY2587" fmla="*/ 3504920 h 6212237"/>
              <a:gd name="connsiteX2588" fmla="*/ 592539 w 6164938"/>
              <a:gd name="connsiteY2588" fmla="*/ 3501627 h 6212237"/>
              <a:gd name="connsiteX2589" fmla="*/ 592539 w 6164938"/>
              <a:gd name="connsiteY2589" fmla="*/ 3501627 h 6212237"/>
              <a:gd name="connsiteX2590" fmla="*/ 602922 w 6164938"/>
              <a:gd name="connsiteY2590" fmla="*/ 3514359 h 6212237"/>
              <a:gd name="connsiteX2591" fmla="*/ 587819 w 6164938"/>
              <a:gd name="connsiteY2591" fmla="*/ 3504920 h 6212237"/>
              <a:gd name="connsiteX2592" fmla="*/ 3443587 w 6164938"/>
              <a:gd name="connsiteY2592" fmla="*/ 3499067 h 6212237"/>
              <a:gd name="connsiteX2593" fmla="*/ 3443587 w 6164938"/>
              <a:gd name="connsiteY2593" fmla="*/ 3498701 h 6212237"/>
              <a:gd name="connsiteX2594" fmla="*/ 3447798 w 6164938"/>
              <a:gd name="connsiteY2594" fmla="*/ 3500018 h 6212237"/>
              <a:gd name="connsiteX2595" fmla="*/ 3450413 w 6164938"/>
              <a:gd name="connsiteY2595" fmla="*/ 3503164 h 6212237"/>
              <a:gd name="connsiteX2596" fmla="*/ 3450049 w 6164938"/>
              <a:gd name="connsiteY2596" fmla="*/ 3504115 h 6212237"/>
              <a:gd name="connsiteX2597" fmla="*/ 3443442 w 6164938"/>
              <a:gd name="connsiteY2597" fmla="*/ 3499067 h 6212237"/>
              <a:gd name="connsiteX2598" fmla="*/ 1411989 w 6164938"/>
              <a:gd name="connsiteY2598" fmla="*/ 3519920 h 6212237"/>
              <a:gd name="connsiteX2599" fmla="*/ 1417217 w 6164938"/>
              <a:gd name="connsiteY2599" fmla="*/ 3496213 h 6212237"/>
              <a:gd name="connsiteX2600" fmla="*/ 1423898 w 6164938"/>
              <a:gd name="connsiteY2600" fmla="*/ 3501554 h 6212237"/>
              <a:gd name="connsiteX2601" fmla="*/ 1425277 w 6164938"/>
              <a:gd name="connsiteY2601" fmla="*/ 3514067 h 6212237"/>
              <a:gd name="connsiteX2602" fmla="*/ 1419033 w 6164938"/>
              <a:gd name="connsiteY2602" fmla="*/ 3522701 h 6212237"/>
              <a:gd name="connsiteX2603" fmla="*/ 1411771 w 6164938"/>
              <a:gd name="connsiteY2603" fmla="*/ 3519920 h 6212237"/>
              <a:gd name="connsiteX2604" fmla="*/ 2906315 w 6164938"/>
              <a:gd name="connsiteY2604" fmla="*/ 3495774 h 6212237"/>
              <a:gd name="connsiteX2605" fmla="*/ 2906751 w 6164938"/>
              <a:gd name="connsiteY2605" fmla="*/ 3495408 h 6212237"/>
              <a:gd name="connsiteX2606" fmla="*/ 2926792 w 6164938"/>
              <a:gd name="connsiteY2606" fmla="*/ 3508579 h 6212237"/>
              <a:gd name="connsiteX2607" fmla="*/ 2922581 w 6164938"/>
              <a:gd name="connsiteY2607" fmla="*/ 3511798 h 6212237"/>
              <a:gd name="connsiteX2608" fmla="*/ 2906315 w 6164938"/>
              <a:gd name="connsiteY2608" fmla="*/ 3495774 h 6212237"/>
              <a:gd name="connsiteX2609" fmla="*/ 1675941 w 6164938"/>
              <a:gd name="connsiteY2609" fmla="*/ 3493432 h 6212237"/>
              <a:gd name="connsiteX2610" fmla="*/ 1679790 w 6164938"/>
              <a:gd name="connsiteY2610" fmla="*/ 3489408 h 6212237"/>
              <a:gd name="connsiteX2611" fmla="*/ 1699977 w 6164938"/>
              <a:gd name="connsiteY2611" fmla="*/ 3496725 h 6212237"/>
              <a:gd name="connsiteX2612" fmla="*/ 1680371 w 6164938"/>
              <a:gd name="connsiteY2612" fmla="*/ 3496725 h 6212237"/>
              <a:gd name="connsiteX2613" fmla="*/ 1675941 w 6164938"/>
              <a:gd name="connsiteY2613" fmla="*/ 3493286 h 6212237"/>
              <a:gd name="connsiteX2614" fmla="*/ 1992539 w 6164938"/>
              <a:gd name="connsiteY2614" fmla="*/ 3499213 h 6212237"/>
              <a:gd name="connsiteX2615" fmla="*/ 1992974 w 6164938"/>
              <a:gd name="connsiteY2615" fmla="*/ 3487359 h 6212237"/>
              <a:gd name="connsiteX2616" fmla="*/ 2011636 w 6164938"/>
              <a:gd name="connsiteY2616" fmla="*/ 3495042 h 6212237"/>
              <a:gd name="connsiteX2617" fmla="*/ 2004375 w 6164938"/>
              <a:gd name="connsiteY2617" fmla="*/ 3502798 h 6212237"/>
              <a:gd name="connsiteX2618" fmla="*/ 1992321 w 6164938"/>
              <a:gd name="connsiteY2618" fmla="*/ 3499213 h 6212237"/>
              <a:gd name="connsiteX2619" fmla="*/ 2565392 w 6164938"/>
              <a:gd name="connsiteY2619" fmla="*/ 3479969 h 6212237"/>
              <a:gd name="connsiteX2620" fmla="*/ 2566844 w 6164938"/>
              <a:gd name="connsiteY2620" fmla="*/ 3478505 h 6212237"/>
              <a:gd name="connsiteX2621" fmla="*/ 2569749 w 6164938"/>
              <a:gd name="connsiteY2621" fmla="*/ 3479310 h 6212237"/>
              <a:gd name="connsiteX2622" fmla="*/ 2568877 w 6164938"/>
              <a:gd name="connsiteY2622" fmla="*/ 3483993 h 6212237"/>
              <a:gd name="connsiteX2623" fmla="*/ 2565392 w 6164938"/>
              <a:gd name="connsiteY2623" fmla="*/ 3479969 h 6212237"/>
              <a:gd name="connsiteX2624" fmla="*/ 276595 w 6164938"/>
              <a:gd name="connsiteY2624" fmla="*/ 3485896 h 6212237"/>
              <a:gd name="connsiteX2625" fmla="*/ 286107 w 6164938"/>
              <a:gd name="connsiteY2625" fmla="*/ 3476310 h 6212237"/>
              <a:gd name="connsiteX2626" fmla="*/ 290101 w 6164938"/>
              <a:gd name="connsiteY2626" fmla="*/ 3488091 h 6212237"/>
              <a:gd name="connsiteX2627" fmla="*/ 282258 w 6164938"/>
              <a:gd name="connsiteY2627" fmla="*/ 3497676 h 6212237"/>
              <a:gd name="connsiteX2628" fmla="*/ 276595 w 6164938"/>
              <a:gd name="connsiteY2628" fmla="*/ 3485896 h 6212237"/>
              <a:gd name="connsiteX2629" fmla="*/ 1931979 w 6164938"/>
              <a:gd name="connsiteY2629" fmla="*/ 3481139 h 6212237"/>
              <a:gd name="connsiteX2630" fmla="*/ 1943089 w 6164938"/>
              <a:gd name="connsiteY2630" fmla="*/ 3466944 h 6212237"/>
              <a:gd name="connsiteX2631" fmla="*/ 1953981 w 6164938"/>
              <a:gd name="connsiteY2631" fmla="*/ 3471408 h 6212237"/>
              <a:gd name="connsiteX2632" fmla="*/ 1953255 w 6164938"/>
              <a:gd name="connsiteY2632" fmla="*/ 3487432 h 6212237"/>
              <a:gd name="connsiteX2633" fmla="*/ 1931979 w 6164938"/>
              <a:gd name="connsiteY2633" fmla="*/ 3481139 h 6212237"/>
              <a:gd name="connsiteX2634" fmla="*/ 1111439 w 6164938"/>
              <a:gd name="connsiteY2634" fmla="*/ 3472798 h 6212237"/>
              <a:gd name="connsiteX2635" fmla="*/ 1116449 w 6164938"/>
              <a:gd name="connsiteY2635" fmla="*/ 3466505 h 6212237"/>
              <a:gd name="connsiteX2636" fmla="*/ 1119281 w 6164938"/>
              <a:gd name="connsiteY2636" fmla="*/ 3476164 h 6212237"/>
              <a:gd name="connsiteX2637" fmla="*/ 1112020 w 6164938"/>
              <a:gd name="connsiteY2637" fmla="*/ 3473383 h 6212237"/>
              <a:gd name="connsiteX2638" fmla="*/ 2698929 w 6164938"/>
              <a:gd name="connsiteY2638" fmla="*/ 3474774 h 6212237"/>
              <a:gd name="connsiteX2639" fmla="*/ 2686294 w 6164938"/>
              <a:gd name="connsiteY2639" fmla="*/ 3469944 h 6212237"/>
              <a:gd name="connsiteX2640" fmla="*/ 2692612 w 6164938"/>
              <a:gd name="connsiteY2640" fmla="*/ 3464017 h 6212237"/>
              <a:gd name="connsiteX2641" fmla="*/ 2708078 w 6164938"/>
              <a:gd name="connsiteY2641" fmla="*/ 3469286 h 6212237"/>
              <a:gd name="connsiteX2642" fmla="*/ 2699946 w 6164938"/>
              <a:gd name="connsiteY2642" fmla="*/ 3475286 h 6212237"/>
              <a:gd name="connsiteX2643" fmla="*/ 2698929 w 6164938"/>
              <a:gd name="connsiteY2643" fmla="*/ 3474774 h 6212237"/>
              <a:gd name="connsiteX2644" fmla="*/ 5766803 w 6164938"/>
              <a:gd name="connsiteY2644" fmla="*/ 3488018 h 6212237"/>
              <a:gd name="connsiteX2645" fmla="*/ 5779293 w 6164938"/>
              <a:gd name="connsiteY2645" fmla="*/ 3461895 h 6212237"/>
              <a:gd name="connsiteX2646" fmla="*/ 5770579 w 6164938"/>
              <a:gd name="connsiteY2646" fmla="*/ 3494237 h 6212237"/>
              <a:gd name="connsiteX2647" fmla="*/ 5766803 w 6164938"/>
              <a:gd name="connsiteY2647" fmla="*/ 3488018 h 6212237"/>
              <a:gd name="connsiteX2648" fmla="*/ 2322933 w 6164938"/>
              <a:gd name="connsiteY2648" fmla="*/ 3464749 h 6212237"/>
              <a:gd name="connsiteX2649" fmla="*/ 2330558 w 6164938"/>
              <a:gd name="connsiteY2649" fmla="*/ 3459773 h 6212237"/>
              <a:gd name="connsiteX2650" fmla="*/ 2332155 w 6164938"/>
              <a:gd name="connsiteY2650" fmla="*/ 3460286 h 6212237"/>
              <a:gd name="connsiteX2651" fmla="*/ 2336222 w 6164938"/>
              <a:gd name="connsiteY2651" fmla="*/ 3475652 h 6212237"/>
              <a:gd name="connsiteX2652" fmla="*/ 2322933 w 6164938"/>
              <a:gd name="connsiteY2652" fmla="*/ 3464749 h 6212237"/>
              <a:gd name="connsiteX2653" fmla="*/ 4852664 w 6164938"/>
              <a:gd name="connsiteY2653" fmla="*/ 3456774 h 6212237"/>
              <a:gd name="connsiteX2654" fmla="*/ 4854552 w 6164938"/>
              <a:gd name="connsiteY2654" fmla="*/ 3454798 h 6212237"/>
              <a:gd name="connsiteX2655" fmla="*/ 4863338 w 6164938"/>
              <a:gd name="connsiteY2655" fmla="*/ 3454798 h 6212237"/>
              <a:gd name="connsiteX2656" fmla="*/ 4859272 w 6164938"/>
              <a:gd name="connsiteY2656" fmla="*/ 3458676 h 6212237"/>
              <a:gd name="connsiteX2657" fmla="*/ 4857238 w 6164938"/>
              <a:gd name="connsiteY2657" fmla="*/ 3461895 h 6212237"/>
              <a:gd name="connsiteX2658" fmla="*/ 4852083 w 6164938"/>
              <a:gd name="connsiteY2658" fmla="*/ 3456847 h 6212237"/>
              <a:gd name="connsiteX2659" fmla="*/ 1994064 w 6164938"/>
              <a:gd name="connsiteY2659" fmla="*/ 3462481 h 6212237"/>
              <a:gd name="connsiteX2660" fmla="*/ 1994572 w 6164938"/>
              <a:gd name="connsiteY2660" fmla="*/ 3450115 h 6212237"/>
              <a:gd name="connsiteX2661" fmla="*/ 2017445 w 6164938"/>
              <a:gd name="connsiteY2661" fmla="*/ 3457432 h 6212237"/>
              <a:gd name="connsiteX2662" fmla="*/ 2017445 w 6164938"/>
              <a:gd name="connsiteY2662" fmla="*/ 3472066 h 6212237"/>
              <a:gd name="connsiteX2663" fmla="*/ 1993773 w 6164938"/>
              <a:gd name="connsiteY2663" fmla="*/ 3462261 h 6212237"/>
              <a:gd name="connsiteX2664" fmla="*/ 3469365 w 6164938"/>
              <a:gd name="connsiteY2664" fmla="*/ 3450993 h 6212237"/>
              <a:gd name="connsiteX2665" fmla="*/ 3459344 w 6164938"/>
              <a:gd name="connsiteY2665" fmla="*/ 3450627 h 6212237"/>
              <a:gd name="connsiteX2666" fmla="*/ 3459925 w 6164938"/>
              <a:gd name="connsiteY2666" fmla="*/ 3448871 h 6212237"/>
              <a:gd name="connsiteX2667" fmla="*/ 3464209 w 6164938"/>
              <a:gd name="connsiteY2667" fmla="*/ 3448871 h 6212237"/>
              <a:gd name="connsiteX2668" fmla="*/ 3473141 w 6164938"/>
              <a:gd name="connsiteY2668" fmla="*/ 3450920 h 6212237"/>
              <a:gd name="connsiteX2669" fmla="*/ 3473141 w 6164938"/>
              <a:gd name="connsiteY2669" fmla="*/ 3450920 h 6212237"/>
              <a:gd name="connsiteX2670" fmla="*/ 3469074 w 6164938"/>
              <a:gd name="connsiteY2670" fmla="*/ 3450920 h 6212237"/>
              <a:gd name="connsiteX2671" fmla="*/ 1883400 w 6164938"/>
              <a:gd name="connsiteY2671" fmla="*/ 3467237 h 6212237"/>
              <a:gd name="connsiteX2672" fmla="*/ 1883400 w 6164938"/>
              <a:gd name="connsiteY2672" fmla="*/ 3462481 h 6212237"/>
              <a:gd name="connsiteX2673" fmla="*/ 1896035 w 6164938"/>
              <a:gd name="connsiteY2673" fmla="*/ 3448578 h 6212237"/>
              <a:gd name="connsiteX2674" fmla="*/ 1896470 w 6164938"/>
              <a:gd name="connsiteY2674" fmla="*/ 3448578 h 6212237"/>
              <a:gd name="connsiteX2675" fmla="*/ 1904168 w 6164938"/>
              <a:gd name="connsiteY2675" fmla="*/ 3451651 h 6212237"/>
              <a:gd name="connsiteX2676" fmla="*/ 1890371 w 6164938"/>
              <a:gd name="connsiteY2676" fmla="*/ 3469139 h 6212237"/>
              <a:gd name="connsiteX2677" fmla="*/ 1883109 w 6164938"/>
              <a:gd name="connsiteY2677" fmla="*/ 3467017 h 6212237"/>
              <a:gd name="connsiteX2678" fmla="*/ 3431242 w 6164938"/>
              <a:gd name="connsiteY2678" fmla="*/ 3449310 h 6212237"/>
              <a:gd name="connsiteX2679" fmla="*/ 3429790 w 6164938"/>
              <a:gd name="connsiteY2679" fmla="*/ 3447773 h 6212237"/>
              <a:gd name="connsiteX2680" fmla="*/ 3437051 w 6164938"/>
              <a:gd name="connsiteY2680" fmla="*/ 3447773 h 6212237"/>
              <a:gd name="connsiteX2681" fmla="*/ 3436543 w 6164938"/>
              <a:gd name="connsiteY2681" fmla="*/ 3449310 h 6212237"/>
              <a:gd name="connsiteX2682" fmla="*/ 3431605 w 6164938"/>
              <a:gd name="connsiteY2682" fmla="*/ 3449310 h 6212237"/>
              <a:gd name="connsiteX2683" fmla="*/ 2959831 w 6164938"/>
              <a:gd name="connsiteY2683" fmla="*/ 3444554 h 6212237"/>
              <a:gd name="connsiteX2684" fmla="*/ 2961937 w 6164938"/>
              <a:gd name="connsiteY2684" fmla="*/ 3442578 h 6212237"/>
              <a:gd name="connsiteX2685" fmla="*/ 2966657 w 6164938"/>
              <a:gd name="connsiteY2685" fmla="*/ 3442944 h 6212237"/>
              <a:gd name="connsiteX2686" fmla="*/ 2965931 w 6164938"/>
              <a:gd name="connsiteY2686" fmla="*/ 3446164 h 6212237"/>
              <a:gd name="connsiteX2687" fmla="*/ 2959831 w 6164938"/>
              <a:gd name="connsiteY2687" fmla="*/ 3444554 h 6212237"/>
              <a:gd name="connsiteX2688" fmla="*/ 1332113 w 6164938"/>
              <a:gd name="connsiteY2688" fmla="*/ 3431749 h 6212237"/>
              <a:gd name="connsiteX2689" fmla="*/ 1336616 w 6164938"/>
              <a:gd name="connsiteY2689" fmla="*/ 3435042 h 6212237"/>
              <a:gd name="connsiteX2690" fmla="*/ 1331315 w 6164938"/>
              <a:gd name="connsiteY2690" fmla="*/ 3443676 h 6212237"/>
              <a:gd name="connsiteX2691" fmla="*/ 1332113 w 6164938"/>
              <a:gd name="connsiteY2691" fmla="*/ 3431749 h 6212237"/>
              <a:gd name="connsiteX2692" fmla="*/ 2710112 w 6164938"/>
              <a:gd name="connsiteY2692" fmla="*/ 3446383 h 6212237"/>
              <a:gd name="connsiteX2693" fmla="*/ 2731896 w 6164938"/>
              <a:gd name="connsiteY2693" fmla="*/ 3425676 h 6212237"/>
              <a:gd name="connsiteX2694" fmla="*/ 2752010 w 6164938"/>
              <a:gd name="connsiteY2694" fmla="*/ 3432993 h 6212237"/>
              <a:gd name="connsiteX2695" fmla="*/ 2754043 w 6164938"/>
              <a:gd name="connsiteY2695" fmla="*/ 3434603 h 6212237"/>
              <a:gd name="connsiteX2696" fmla="*/ 2729209 w 6164938"/>
              <a:gd name="connsiteY2696" fmla="*/ 3452822 h 6212237"/>
              <a:gd name="connsiteX2697" fmla="*/ 2710112 w 6164938"/>
              <a:gd name="connsiteY2697" fmla="*/ 3446310 h 6212237"/>
              <a:gd name="connsiteX2698" fmla="*/ 1914116 w 6164938"/>
              <a:gd name="connsiteY2698" fmla="*/ 3429261 h 6212237"/>
              <a:gd name="connsiteX2699" fmla="*/ 1918109 w 6164938"/>
              <a:gd name="connsiteY2699" fmla="*/ 3424871 h 6212237"/>
              <a:gd name="connsiteX2700" fmla="*/ 1924427 w 6164938"/>
              <a:gd name="connsiteY2700" fmla="*/ 3426846 h 6212237"/>
              <a:gd name="connsiteX2701" fmla="*/ 1920506 w 6164938"/>
              <a:gd name="connsiteY2701" fmla="*/ 3431822 h 6212237"/>
              <a:gd name="connsiteX2702" fmla="*/ 1914116 w 6164938"/>
              <a:gd name="connsiteY2702" fmla="*/ 3429261 h 6212237"/>
              <a:gd name="connsiteX2703" fmla="*/ 2362290 w 6164938"/>
              <a:gd name="connsiteY2703" fmla="*/ 3423554 h 6212237"/>
              <a:gd name="connsiteX2704" fmla="*/ 2362290 w 6164938"/>
              <a:gd name="connsiteY2704" fmla="*/ 3423188 h 6212237"/>
              <a:gd name="connsiteX2705" fmla="*/ 2362290 w 6164938"/>
              <a:gd name="connsiteY2705" fmla="*/ 3423188 h 6212237"/>
              <a:gd name="connsiteX2706" fmla="*/ 2383348 w 6164938"/>
              <a:gd name="connsiteY2706" fmla="*/ 3428895 h 6212237"/>
              <a:gd name="connsiteX2707" fmla="*/ 2388068 w 6164938"/>
              <a:gd name="connsiteY2707" fmla="*/ 3432700 h 6212237"/>
              <a:gd name="connsiteX2708" fmla="*/ 2386543 w 6164938"/>
              <a:gd name="connsiteY2708" fmla="*/ 3437456 h 6212237"/>
              <a:gd name="connsiteX2709" fmla="*/ 2362290 w 6164938"/>
              <a:gd name="connsiteY2709" fmla="*/ 3423773 h 6212237"/>
              <a:gd name="connsiteX2710" fmla="*/ 4633369 w 6164938"/>
              <a:gd name="connsiteY2710" fmla="*/ 3432261 h 6212237"/>
              <a:gd name="connsiteX2711" fmla="*/ 4643027 w 6164938"/>
              <a:gd name="connsiteY2711" fmla="*/ 3422968 h 6212237"/>
              <a:gd name="connsiteX2712" fmla="*/ 4638307 w 6164938"/>
              <a:gd name="connsiteY2712" fmla="*/ 3435773 h 6212237"/>
              <a:gd name="connsiteX2713" fmla="*/ 4633369 w 6164938"/>
              <a:gd name="connsiteY2713" fmla="*/ 3432261 h 6212237"/>
              <a:gd name="connsiteX2714" fmla="*/ 2673805 w 6164938"/>
              <a:gd name="connsiteY2714" fmla="*/ 3417627 h 6212237"/>
              <a:gd name="connsiteX2715" fmla="*/ 2686803 w 6164938"/>
              <a:gd name="connsiteY2715" fmla="*/ 3418724 h 6212237"/>
              <a:gd name="connsiteX2716" fmla="*/ 2674894 w 6164938"/>
              <a:gd name="connsiteY2716" fmla="*/ 3429920 h 6212237"/>
              <a:gd name="connsiteX2717" fmla="*/ 2673514 w 6164938"/>
              <a:gd name="connsiteY2717" fmla="*/ 3431164 h 6212237"/>
              <a:gd name="connsiteX2718" fmla="*/ 2673514 w 6164938"/>
              <a:gd name="connsiteY2718" fmla="*/ 3417627 h 6212237"/>
              <a:gd name="connsiteX2719" fmla="*/ 3140205 w 6164938"/>
              <a:gd name="connsiteY2719" fmla="*/ 3415285 h 6212237"/>
              <a:gd name="connsiteX2720" fmla="*/ 3142819 w 6164938"/>
              <a:gd name="connsiteY2720" fmla="*/ 3417407 h 6212237"/>
              <a:gd name="connsiteX2721" fmla="*/ 3139551 w 6164938"/>
              <a:gd name="connsiteY2721" fmla="*/ 3417407 h 6212237"/>
              <a:gd name="connsiteX2722" fmla="*/ 3140205 w 6164938"/>
              <a:gd name="connsiteY2722" fmla="*/ 3415066 h 6212237"/>
              <a:gd name="connsiteX2723" fmla="*/ 2194769 w 6164938"/>
              <a:gd name="connsiteY2723" fmla="*/ 3428968 h 6212237"/>
              <a:gd name="connsiteX2724" fmla="*/ 2193099 w 6164938"/>
              <a:gd name="connsiteY2724" fmla="*/ 3418139 h 6212237"/>
              <a:gd name="connsiteX2725" fmla="*/ 2197238 w 6164938"/>
              <a:gd name="connsiteY2725" fmla="*/ 3412871 h 6212237"/>
              <a:gd name="connsiteX2726" fmla="*/ 2206460 w 6164938"/>
              <a:gd name="connsiteY2726" fmla="*/ 3416237 h 6212237"/>
              <a:gd name="connsiteX2727" fmla="*/ 2204645 w 6164938"/>
              <a:gd name="connsiteY2727" fmla="*/ 3433139 h 6212237"/>
              <a:gd name="connsiteX2728" fmla="*/ 2194769 w 6164938"/>
              <a:gd name="connsiteY2728" fmla="*/ 3428968 h 6212237"/>
              <a:gd name="connsiteX2729" fmla="*/ 2922217 w 6164938"/>
              <a:gd name="connsiteY2729" fmla="*/ 3411261 h 6212237"/>
              <a:gd name="connsiteX2730" fmla="*/ 2925630 w 6164938"/>
              <a:gd name="connsiteY2730" fmla="*/ 3408407 h 6212237"/>
              <a:gd name="connsiteX2731" fmla="*/ 2923379 w 6164938"/>
              <a:gd name="connsiteY2731" fmla="*/ 3411334 h 6212237"/>
              <a:gd name="connsiteX2732" fmla="*/ 2922217 w 6164938"/>
              <a:gd name="connsiteY2732" fmla="*/ 3411334 h 6212237"/>
              <a:gd name="connsiteX2733" fmla="*/ 6034095 w 6164938"/>
              <a:gd name="connsiteY2733" fmla="*/ 3495774 h 6212237"/>
              <a:gd name="connsiteX2734" fmla="*/ 6041357 w 6164938"/>
              <a:gd name="connsiteY2734" fmla="*/ 3407968 h 6212237"/>
              <a:gd name="connsiteX2735" fmla="*/ 6043463 w 6164938"/>
              <a:gd name="connsiteY2735" fmla="*/ 3488969 h 6212237"/>
              <a:gd name="connsiteX2736" fmla="*/ 6040268 w 6164938"/>
              <a:gd name="connsiteY2736" fmla="*/ 3534042 h 6212237"/>
              <a:gd name="connsiteX2737" fmla="*/ 6034313 w 6164938"/>
              <a:gd name="connsiteY2737" fmla="*/ 3495774 h 6212237"/>
              <a:gd name="connsiteX2738" fmla="*/ 72694 w 6164938"/>
              <a:gd name="connsiteY2738" fmla="*/ 3406358 h 6212237"/>
              <a:gd name="connsiteX2739" fmla="*/ 97964 w 6164938"/>
              <a:gd name="connsiteY2739" fmla="*/ 3420993 h 6212237"/>
              <a:gd name="connsiteX2740" fmla="*/ 137393 w 6164938"/>
              <a:gd name="connsiteY2740" fmla="*/ 3674531 h 6212237"/>
              <a:gd name="connsiteX2741" fmla="*/ 116553 w 6164938"/>
              <a:gd name="connsiteY2741" fmla="*/ 3699482 h 6212237"/>
              <a:gd name="connsiteX2742" fmla="*/ 72985 w 6164938"/>
              <a:gd name="connsiteY2742" fmla="*/ 3406797 h 6212237"/>
              <a:gd name="connsiteX2743" fmla="*/ 2947996 w 6164938"/>
              <a:gd name="connsiteY2743" fmla="*/ 3414115 h 6212237"/>
              <a:gd name="connsiteX2744" fmla="*/ 2954385 w 6164938"/>
              <a:gd name="connsiteY2744" fmla="*/ 3405773 h 6212237"/>
              <a:gd name="connsiteX2745" fmla="*/ 2964188 w 6164938"/>
              <a:gd name="connsiteY2745" fmla="*/ 3415578 h 6212237"/>
              <a:gd name="connsiteX2746" fmla="*/ 2947996 w 6164938"/>
              <a:gd name="connsiteY2746" fmla="*/ 3414115 h 6212237"/>
              <a:gd name="connsiteX2747" fmla="*/ 1774479 w 6164938"/>
              <a:gd name="connsiteY2747" fmla="*/ 3435042 h 6212237"/>
              <a:gd name="connsiteX2748" fmla="*/ 1781304 w 6164938"/>
              <a:gd name="connsiteY2748" fmla="*/ 3404090 h 6212237"/>
              <a:gd name="connsiteX2749" fmla="*/ 1804831 w 6164938"/>
              <a:gd name="connsiteY2749" fmla="*/ 3413017 h 6212237"/>
              <a:gd name="connsiteX2750" fmla="*/ 1804831 w 6164938"/>
              <a:gd name="connsiteY2750" fmla="*/ 3441261 h 6212237"/>
              <a:gd name="connsiteX2751" fmla="*/ 1802943 w 6164938"/>
              <a:gd name="connsiteY2751" fmla="*/ 3443529 h 6212237"/>
              <a:gd name="connsiteX2752" fmla="*/ 1774479 w 6164938"/>
              <a:gd name="connsiteY2752" fmla="*/ 3435042 h 6212237"/>
              <a:gd name="connsiteX2753" fmla="*/ 2057093 w 6164938"/>
              <a:gd name="connsiteY2753" fmla="*/ 3430139 h 6212237"/>
              <a:gd name="connsiteX2754" fmla="*/ 2056730 w 6164938"/>
              <a:gd name="connsiteY2754" fmla="*/ 3403651 h 6212237"/>
              <a:gd name="connsiteX2755" fmla="*/ 2068638 w 6164938"/>
              <a:gd name="connsiteY2755" fmla="*/ 3413676 h 6212237"/>
              <a:gd name="connsiteX2756" fmla="*/ 2066460 w 6164938"/>
              <a:gd name="connsiteY2756" fmla="*/ 3433285 h 6212237"/>
              <a:gd name="connsiteX2757" fmla="*/ 2057093 w 6164938"/>
              <a:gd name="connsiteY2757" fmla="*/ 3430139 h 6212237"/>
              <a:gd name="connsiteX2758" fmla="*/ 4594666 w 6164938"/>
              <a:gd name="connsiteY2758" fmla="*/ 3403871 h 6212237"/>
              <a:gd name="connsiteX2759" fmla="*/ 4610859 w 6164938"/>
              <a:gd name="connsiteY2759" fmla="*/ 3387334 h 6212237"/>
              <a:gd name="connsiteX2760" fmla="*/ 4620880 w 6164938"/>
              <a:gd name="connsiteY2760" fmla="*/ 3396554 h 6212237"/>
              <a:gd name="connsiteX2761" fmla="*/ 4604904 w 6164938"/>
              <a:gd name="connsiteY2761" fmla="*/ 3411188 h 6212237"/>
              <a:gd name="connsiteX2762" fmla="*/ 4594666 w 6164938"/>
              <a:gd name="connsiteY2762" fmla="*/ 3403871 h 6212237"/>
              <a:gd name="connsiteX2763" fmla="*/ 2112425 w 6164938"/>
              <a:gd name="connsiteY2763" fmla="*/ 3381919 h 6212237"/>
              <a:gd name="connsiteX2764" fmla="*/ 2114167 w 6164938"/>
              <a:gd name="connsiteY2764" fmla="*/ 3382505 h 6212237"/>
              <a:gd name="connsiteX2765" fmla="*/ 2112062 w 6164938"/>
              <a:gd name="connsiteY2765" fmla="*/ 3384846 h 6212237"/>
              <a:gd name="connsiteX2766" fmla="*/ 2112425 w 6164938"/>
              <a:gd name="connsiteY2766" fmla="*/ 3381919 h 6212237"/>
              <a:gd name="connsiteX2767" fmla="*/ 1996242 w 6164938"/>
              <a:gd name="connsiteY2767" fmla="*/ 3409798 h 6212237"/>
              <a:gd name="connsiteX2768" fmla="*/ 1996605 w 6164938"/>
              <a:gd name="connsiteY2768" fmla="*/ 3399261 h 6212237"/>
              <a:gd name="connsiteX2769" fmla="*/ 2010474 w 6164938"/>
              <a:gd name="connsiteY2769" fmla="*/ 3381846 h 6212237"/>
              <a:gd name="connsiteX2770" fmla="*/ 2016284 w 6164938"/>
              <a:gd name="connsiteY2770" fmla="*/ 3384114 h 6212237"/>
              <a:gd name="connsiteX2771" fmla="*/ 2016865 w 6164938"/>
              <a:gd name="connsiteY2771" fmla="*/ 3416456 h 6212237"/>
              <a:gd name="connsiteX2772" fmla="*/ 1996242 w 6164938"/>
              <a:gd name="connsiteY2772" fmla="*/ 3409798 h 6212237"/>
              <a:gd name="connsiteX2773" fmla="*/ 1946429 w 6164938"/>
              <a:gd name="connsiteY2773" fmla="*/ 3393773 h 6212237"/>
              <a:gd name="connsiteX2774" fmla="*/ 1957394 w 6164938"/>
              <a:gd name="connsiteY2774" fmla="*/ 3381627 h 6212237"/>
              <a:gd name="connsiteX2775" fmla="*/ 1957394 w 6164938"/>
              <a:gd name="connsiteY2775" fmla="*/ 3385212 h 6212237"/>
              <a:gd name="connsiteX2776" fmla="*/ 1950132 w 6164938"/>
              <a:gd name="connsiteY2776" fmla="*/ 3394798 h 6212237"/>
              <a:gd name="connsiteX2777" fmla="*/ 1946792 w 6164938"/>
              <a:gd name="connsiteY2777" fmla="*/ 3393773 h 6212237"/>
              <a:gd name="connsiteX2778" fmla="*/ 1363120 w 6164938"/>
              <a:gd name="connsiteY2778" fmla="*/ 3384114 h 6212237"/>
              <a:gd name="connsiteX2779" fmla="*/ 1369074 w 6164938"/>
              <a:gd name="connsiteY2779" fmla="*/ 3376797 h 6212237"/>
              <a:gd name="connsiteX2780" fmla="*/ 1371398 w 6164938"/>
              <a:gd name="connsiteY2780" fmla="*/ 3378407 h 6212237"/>
              <a:gd name="connsiteX2781" fmla="*/ 1365589 w 6164938"/>
              <a:gd name="connsiteY2781" fmla="*/ 3387919 h 6212237"/>
              <a:gd name="connsiteX2782" fmla="*/ 1363120 w 6164938"/>
              <a:gd name="connsiteY2782" fmla="*/ 3383822 h 6212237"/>
              <a:gd name="connsiteX2783" fmla="*/ 1168369 w 6164938"/>
              <a:gd name="connsiteY2783" fmla="*/ 3397578 h 6212237"/>
              <a:gd name="connsiteX2784" fmla="*/ 1167134 w 6164938"/>
              <a:gd name="connsiteY2784" fmla="*/ 3392968 h 6212237"/>
              <a:gd name="connsiteX2785" fmla="*/ 1179696 w 6164938"/>
              <a:gd name="connsiteY2785" fmla="*/ 3374822 h 6212237"/>
              <a:gd name="connsiteX2786" fmla="*/ 1175630 w 6164938"/>
              <a:gd name="connsiteY2786" fmla="*/ 3397578 h 6212237"/>
              <a:gd name="connsiteX2787" fmla="*/ 1168369 w 6164938"/>
              <a:gd name="connsiteY2787" fmla="*/ 3397578 h 6212237"/>
              <a:gd name="connsiteX2788" fmla="*/ 1168369 w 6164938"/>
              <a:gd name="connsiteY2788" fmla="*/ 3397578 h 6212237"/>
              <a:gd name="connsiteX2789" fmla="*/ 2975371 w 6164938"/>
              <a:gd name="connsiteY2789" fmla="*/ 3377968 h 6212237"/>
              <a:gd name="connsiteX2790" fmla="*/ 2978711 w 6164938"/>
              <a:gd name="connsiteY2790" fmla="*/ 3373578 h 6212237"/>
              <a:gd name="connsiteX2791" fmla="*/ 2982632 w 6164938"/>
              <a:gd name="connsiteY2791" fmla="*/ 3376358 h 6212237"/>
              <a:gd name="connsiteX2792" fmla="*/ 2980962 w 6164938"/>
              <a:gd name="connsiteY2792" fmla="*/ 3383675 h 6212237"/>
              <a:gd name="connsiteX2793" fmla="*/ 2975371 w 6164938"/>
              <a:gd name="connsiteY2793" fmla="*/ 3378041 h 6212237"/>
              <a:gd name="connsiteX2794" fmla="*/ 3067591 w 6164938"/>
              <a:gd name="connsiteY2794" fmla="*/ 3378627 h 6212237"/>
              <a:gd name="connsiteX2795" fmla="*/ 3069406 w 6164938"/>
              <a:gd name="connsiteY2795" fmla="*/ 3371309 h 6212237"/>
              <a:gd name="connsiteX2796" fmla="*/ 3070786 w 6164938"/>
              <a:gd name="connsiteY2796" fmla="*/ 3371309 h 6212237"/>
              <a:gd name="connsiteX2797" fmla="*/ 3093442 w 6164938"/>
              <a:gd name="connsiteY2797" fmla="*/ 3380968 h 6212237"/>
              <a:gd name="connsiteX2798" fmla="*/ 3084292 w 6164938"/>
              <a:gd name="connsiteY2798" fmla="*/ 3387919 h 6212237"/>
              <a:gd name="connsiteX2799" fmla="*/ 3067591 w 6164938"/>
              <a:gd name="connsiteY2799" fmla="*/ 3378188 h 6212237"/>
              <a:gd name="connsiteX2800" fmla="*/ 2072196 w 6164938"/>
              <a:gd name="connsiteY2800" fmla="*/ 3377822 h 6212237"/>
              <a:gd name="connsiteX2801" fmla="*/ 2065952 w 6164938"/>
              <a:gd name="connsiteY2801" fmla="*/ 3372480 h 6212237"/>
              <a:gd name="connsiteX2802" fmla="*/ 2073213 w 6164938"/>
              <a:gd name="connsiteY2802" fmla="*/ 3369700 h 6212237"/>
              <a:gd name="connsiteX2803" fmla="*/ 2072269 w 6164938"/>
              <a:gd name="connsiteY2803" fmla="*/ 3377968 h 6212237"/>
              <a:gd name="connsiteX2804" fmla="*/ 2071906 w 6164938"/>
              <a:gd name="connsiteY2804" fmla="*/ 3377968 h 6212237"/>
              <a:gd name="connsiteX2805" fmla="*/ 6023203 w 6164938"/>
              <a:gd name="connsiteY2805" fmla="*/ 3367870 h 6212237"/>
              <a:gd name="connsiteX2806" fmla="*/ 6023784 w 6164938"/>
              <a:gd name="connsiteY2806" fmla="*/ 3369480 h 6212237"/>
              <a:gd name="connsiteX2807" fmla="*/ 6023784 w 6164938"/>
              <a:gd name="connsiteY2807" fmla="*/ 3373358 h 6212237"/>
              <a:gd name="connsiteX2808" fmla="*/ 6023784 w 6164938"/>
              <a:gd name="connsiteY2808" fmla="*/ 3367870 h 6212237"/>
              <a:gd name="connsiteX2809" fmla="*/ 3530651 w 6164938"/>
              <a:gd name="connsiteY2809" fmla="*/ 3386017 h 6212237"/>
              <a:gd name="connsiteX2810" fmla="*/ 3538929 w 6164938"/>
              <a:gd name="connsiteY2810" fmla="*/ 3367285 h 6212237"/>
              <a:gd name="connsiteX2811" fmla="*/ 3543359 w 6164938"/>
              <a:gd name="connsiteY2811" fmla="*/ 3371748 h 6212237"/>
              <a:gd name="connsiteX2812" fmla="*/ 3535153 w 6164938"/>
              <a:gd name="connsiteY2812" fmla="*/ 3387846 h 6212237"/>
              <a:gd name="connsiteX2813" fmla="*/ 3530651 w 6164938"/>
              <a:gd name="connsiteY2813" fmla="*/ 3386017 h 6212237"/>
              <a:gd name="connsiteX2814" fmla="*/ 3757498 w 6164938"/>
              <a:gd name="connsiteY2814" fmla="*/ 3368749 h 6212237"/>
              <a:gd name="connsiteX2815" fmla="*/ 3761491 w 6164938"/>
              <a:gd name="connsiteY2815" fmla="*/ 3363992 h 6212237"/>
              <a:gd name="connsiteX2816" fmla="*/ 3763380 w 6164938"/>
              <a:gd name="connsiteY2816" fmla="*/ 3365383 h 6212237"/>
              <a:gd name="connsiteX2817" fmla="*/ 3761273 w 6164938"/>
              <a:gd name="connsiteY2817" fmla="*/ 3370870 h 6212237"/>
              <a:gd name="connsiteX2818" fmla="*/ 3757498 w 6164938"/>
              <a:gd name="connsiteY2818" fmla="*/ 3368749 h 6212237"/>
              <a:gd name="connsiteX2819" fmla="*/ 4048971 w 6164938"/>
              <a:gd name="connsiteY2819" fmla="*/ 3367797 h 6212237"/>
              <a:gd name="connsiteX2820" fmla="*/ 4053182 w 6164938"/>
              <a:gd name="connsiteY2820" fmla="*/ 3363553 h 6212237"/>
              <a:gd name="connsiteX2821" fmla="*/ 4054126 w 6164938"/>
              <a:gd name="connsiteY2821" fmla="*/ 3364066 h 6212237"/>
              <a:gd name="connsiteX2822" fmla="*/ 4051875 w 6164938"/>
              <a:gd name="connsiteY2822" fmla="*/ 3372114 h 6212237"/>
              <a:gd name="connsiteX2823" fmla="*/ 4048971 w 6164938"/>
              <a:gd name="connsiteY2823" fmla="*/ 3367797 h 6212237"/>
              <a:gd name="connsiteX2824" fmla="*/ 1844116 w 6164938"/>
              <a:gd name="connsiteY2824" fmla="*/ 3361431 h 6212237"/>
              <a:gd name="connsiteX2825" fmla="*/ 1844116 w 6164938"/>
              <a:gd name="connsiteY2825" fmla="*/ 3359309 h 6212237"/>
              <a:gd name="connsiteX2826" fmla="*/ 1849997 w 6164938"/>
              <a:gd name="connsiteY2826" fmla="*/ 3362090 h 6212237"/>
              <a:gd name="connsiteX2827" fmla="*/ 1849997 w 6164938"/>
              <a:gd name="connsiteY2827" fmla="*/ 3363261 h 6212237"/>
              <a:gd name="connsiteX2828" fmla="*/ 1844188 w 6164938"/>
              <a:gd name="connsiteY2828" fmla="*/ 3361431 h 6212237"/>
              <a:gd name="connsiteX2829" fmla="*/ 1647622 w 6164938"/>
              <a:gd name="connsiteY2829" fmla="*/ 3376066 h 6212237"/>
              <a:gd name="connsiteX2830" fmla="*/ 1650526 w 6164938"/>
              <a:gd name="connsiteY2830" fmla="*/ 3355285 h 6212237"/>
              <a:gd name="connsiteX2831" fmla="*/ 1656626 w 6164938"/>
              <a:gd name="connsiteY2831" fmla="*/ 3357480 h 6212237"/>
              <a:gd name="connsiteX2832" fmla="*/ 1647767 w 6164938"/>
              <a:gd name="connsiteY2832" fmla="*/ 3376212 h 6212237"/>
              <a:gd name="connsiteX2833" fmla="*/ 1647767 w 6164938"/>
              <a:gd name="connsiteY2833" fmla="*/ 3376212 h 6212237"/>
              <a:gd name="connsiteX2834" fmla="*/ 3274977 w 6164938"/>
              <a:gd name="connsiteY2834" fmla="*/ 3360626 h 6212237"/>
              <a:gd name="connsiteX2835" fmla="*/ 3281512 w 6164938"/>
              <a:gd name="connsiteY2835" fmla="*/ 3353895 h 6212237"/>
              <a:gd name="connsiteX2836" fmla="*/ 3284998 w 6164938"/>
              <a:gd name="connsiteY2836" fmla="*/ 3355724 h 6212237"/>
              <a:gd name="connsiteX2837" fmla="*/ 3283618 w 6164938"/>
              <a:gd name="connsiteY2837" fmla="*/ 3369334 h 6212237"/>
              <a:gd name="connsiteX2838" fmla="*/ 3274977 w 6164938"/>
              <a:gd name="connsiteY2838" fmla="*/ 3360626 h 6212237"/>
              <a:gd name="connsiteX2839" fmla="*/ 2808358 w 6164938"/>
              <a:gd name="connsiteY2839" fmla="*/ 3352651 h 6212237"/>
              <a:gd name="connsiteX2840" fmla="*/ 2808358 w 6164938"/>
              <a:gd name="connsiteY2840" fmla="*/ 3352651 h 6212237"/>
              <a:gd name="connsiteX2841" fmla="*/ 2810900 w 6164938"/>
              <a:gd name="connsiteY2841" fmla="*/ 3355431 h 6212237"/>
              <a:gd name="connsiteX2842" fmla="*/ 2808141 w 6164938"/>
              <a:gd name="connsiteY2842" fmla="*/ 3352870 h 6212237"/>
              <a:gd name="connsiteX2843" fmla="*/ 1053420 w 6164938"/>
              <a:gd name="connsiteY2843" fmla="*/ 3365456 h 6212237"/>
              <a:gd name="connsiteX2844" fmla="*/ 1053783 w 6164938"/>
              <a:gd name="connsiteY2844" fmla="*/ 3361285 h 6212237"/>
              <a:gd name="connsiteX2845" fmla="*/ 1059520 w 6164938"/>
              <a:gd name="connsiteY2845" fmla="*/ 3347821 h 6212237"/>
              <a:gd name="connsiteX2846" fmla="*/ 1062715 w 6164938"/>
              <a:gd name="connsiteY2846" fmla="*/ 3350675 h 6212237"/>
              <a:gd name="connsiteX2847" fmla="*/ 1054437 w 6164938"/>
              <a:gd name="connsiteY2847" fmla="*/ 3365968 h 6212237"/>
              <a:gd name="connsiteX2848" fmla="*/ 1053420 w 6164938"/>
              <a:gd name="connsiteY2848" fmla="*/ 3365456 h 6212237"/>
              <a:gd name="connsiteX2849" fmla="*/ 2862456 w 6164938"/>
              <a:gd name="connsiteY2849" fmla="*/ 3347602 h 6212237"/>
              <a:gd name="connsiteX2850" fmla="*/ 2864562 w 6164938"/>
              <a:gd name="connsiteY2850" fmla="*/ 3344382 h 6212237"/>
              <a:gd name="connsiteX2851" fmla="*/ 2875236 w 6164938"/>
              <a:gd name="connsiteY2851" fmla="*/ 3345626 h 6212237"/>
              <a:gd name="connsiteX2852" fmla="*/ 2866450 w 6164938"/>
              <a:gd name="connsiteY2852" fmla="*/ 3352065 h 6212237"/>
              <a:gd name="connsiteX2853" fmla="*/ 2862456 w 6164938"/>
              <a:gd name="connsiteY2853" fmla="*/ 3347602 h 6212237"/>
              <a:gd name="connsiteX2854" fmla="*/ 4984749 w 6164938"/>
              <a:gd name="connsiteY2854" fmla="*/ 3340285 h 6212237"/>
              <a:gd name="connsiteX2855" fmla="*/ 4988162 w 6164938"/>
              <a:gd name="connsiteY2855" fmla="*/ 3341602 h 6212237"/>
              <a:gd name="connsiteX2856" fmla="*/ 4987508 w 6164938"/>
              <a:gd name="connsiteY2856" fmla="*/ 3343724 h 6212237"/>
              <a:gd name="connsiteX2857" fmla="*/ 4984749 w 6164938"/>
              <a:gd name="connsiteY2857" fmla="*/ 3340285 h 6212237"/>
              <a:gd name="connsiteX2858" fmla="*/ 3184863 w 6164938"/>
              <a:gd name="connsiteY2858" fmla="*/ 3355724 h 6212237"/>
              <a:gd name="connsiteX2859" fmla="*/ 3186751 w 6164938"/>
              <a:gd name="connsiteY2859" fmla="*/ 3354261 h 6212237"/>
              <a:gd name="connsiteX2860" fmla="*/ 3206356 w 6164938"/>
              <a:gd name="connsiteY2860" fmla="*/ 3338675 h 6212237"/>
              <a:gd name="connsiteX2861" fmla="*/ 3210786 w 6164938"/>
              <a:gd name="connsiteY2861" fmla="*/ 3343065 h 6212237"/>
              <a:gd name="connsiteX2862" fmla="*/ 3202363 w 6164938"/>
              <a:gd name="connsiteY2862" fmla="*/ 3358943 h 6212237"/>
              <a:gd name="connsiteX2863" fmla="*/ 3184863 w 6164938"/>
              <a:gd name="connsiteY2863" fmla="*/ 3355724 h 6212237"/>
              <a:gd name="connsiteX2864" fmla="*/ 2479997 w 6164938"/>
              <a:gd name="connsiteY2864" fmla="*/ 3336700 h 6212237"/>
              <a:gd name="connsiteX2865" fmla="*/ 2488421 w 6164938"/>
              <a:gd name="connsiteY2865" fmla="*/ 3345114 h 6212237"/>
              <a:gd name="connsiteX2866" fmla="*/ 2477819 w 6164938"/>
              <a:gd name="connsiteY2866" fmla="*/ 3352431 h 6212237"/>
              <a:gd name="connsiteX2867" fmla="*/ 2479997 w 6164938"/>
              <a:gd name="connsiteY2867" fmla="*/ 3336919 h 6212237"/>
              <a:gd name="connsiteX2868" fmla="*/ 3487155 w 6164938"/>
              <a:gd name="connsiteY2868" fmla="*/ 3368675 h 6212237"/>
              <a:gd name="connsiteX2869" fmla="*/ 3497975 w 6164938"/>
              <a:gd name="connsiteY2869" fmla="*/ 3336187 h 6212237"/>
              <a:gd name="connsiteX2870" fmla="*/ 3499863 w 6164938"/>
              <a:gd name="connsiteY2870" fmla="*/ 3333699 h 6212237"/>
              <a:gd name="connsiteX2871" fmla="*/ 3510755 w 6164938"/>
              <a:gd name="connsiteY2871" fmla="*/ 3339846 h 6212237"/>
              <a:gd name="connsiteX2872" fmla="*/ 3520921 w 6164938"/>
              <a:gd name="connsiteY2872" fmla="*/ 3349944 h 6212237"/>
              <a:gd name="connsiteX2873" fmla="*/ 3508794 w 6164938"/>
              <a:gd name="connsiteY2873" fmla="*/ 3377529 h 6212237"/>
              <a:gd name="connsiteX2874" fmla="*/ 3487010 w 6164938"/>
              <a:gd name="connsiteY2874" fmla="*/ 3368675 h 6212237"/>
              <a:gd name="connsiteX2875" fmla="*/ 3704852 w 6164938"/>
              <a:gd name="connsiteY2875" fmla="*/ 3338602 h 6212237"/>
              <a:gd name="connsiteX2876" fmla="*/ 3709863 w 6164938"/>
              <a:gd name="connsiteY2876" fmla="*/ 3332090 h 6212237"/>
              <a:gd name="connsiteX2877" fmla="*/ 3733099 w 6164938"/>
              <a:gd name="connsiteY2877" fmla="*/ 3346724 h 6212237"/>
              <a:gd name="connsiteX2878" fmla="*/ 3728234 w 6164938"/>
              <a:gd name="connsiteY2878" fmla="*/ 3352431 h 6212237"/>
              <a:gd name="connsiteX2879" fmla="*/ 3704852 w 6164938"/>
              <a:gd name="connsiteY2879" fmla="*/ 3338821 h 6212237"/>
              <a:gd name="connsiteX2880" fmla="*/ 4320402 w 6164938"/>
              <a:gd name="connsiteY2880" fmla="*/ 3337504 h 6212237"/>
              <a:gd name="connsiteX2881" fmla="*/ 4331367 w 6164938"/>
              <a:gd name="connsiteY2881" fmla="*/ 3329382 h 6212237"/>
              <a:gd name="connsiteX2882" fmla="*/ 4329334 w 6164938"/>
              <a:gd name="connsiteY2882" fmla="*/ 3344748 h 6212237"/>
              <a:gd name="connsiteX2883" fmla="*/ 4320402 w 6164938"/>
              <a:gd name="connsiteY2883" fmla="*/ 3337431 h 6212237"/>
              <a:gd name="connsiteX2884" fmla="*/ 3889438 w 6164938"/>
              <a:gd name="connsiteY2884" fmla="*/ 3325358 h 6212237"/>
              <a:gd name="connsiteX2885" fmla="*/ 3889946 w 6164938"/>
              <a:gd name="connsiteY2885" fmla="*/ 3324699 h 6212237"/>
              <a:gd name="connsiteX2886" fmla="*/ 3895319 w 6164938"/>
              <a:gd name="connsiteY2886" fmla="*/ 3330041 h 6212237"/>
              <a:gd name="connsiteX2887" fmla="*/ 3889438 w 6164938"/>
              <a:gd name="connsiteY2887" fmla="*/ 3325358 h 6212237"/>
              <a:gd name="connsiteX2888" fmla="*/ 5187052 w 6164938"/>
              <a:gd name="connsiteY2888" fmla="*/ 3318773 h 6212237"/>
              <a:gd name="connsiteX2889" fmla="*/ 5189085 w 6164938"/>
              <a:gd name="connsiteY2889" fmla="*/ 3311455 h 6212237"/>
              <a:gd name="connsiteX2890" fmla="*/ 5193878 w 6164938"/>
              <a:gd name="connsiteY2890" fmla="*/ 3311894 h 6212237"/>
              <a:gd name="connsiteX2891" fmla="*/ 5198307 w 6164938"/>
              <a:gd name="connsiteY2891" fmla="*/ 3325797 h 6212237"/>
              <a:gd name="connsiteX2892" fmla="*/ 5198307 w 6164938"/>
              <a:gd name="connsiteY2892" fmla="*/ 3326529 h 6212237"/>
              <a:gd name="connsiteX2893" fmla="*/ 5187342 w 6164938"/>
              <a:gd name="connsiteY2893" fmla="*/ 3319212 h 6212237"/>
              <a:gd name="connsiteX2894" fmla="*/ 2424811 w 6164938"/>
              <a:gd name="connsiteY2894" fmla="*/ 3317529 h 6212237"/>
              <a:gd name="connsiteX2895" fmla="*/ 2423939 w 6164938"/>
              <a:gd name="connsiteY2895" fmla="*/ 3307358 h 6212237"/>
              <a:gd name="connsiteX2896" fmla="*/ 2427643 w 6164938"/>
              <a:gd name="connsiteY2896" fmla="*/ 3308894 h 6212237"/>
              <a:gd name="connsiteX2897" fmla="*/ 2424883 w 6164938"/>
              <a:gd name="connsiteY2897" fmla="*/ 3317602 h 6212237"/>
              <a:gd name="connsiteX2898" fmla="*/ 2424883 w 6164938"/>
              <a:gd name="connsiteY2898" fmla="*/ 3317602 h 6212237"/>
              <a:gd name="connsiteX2899" fmla="*/ 843348 w 6164938"/>
              <a:gd name="connsiteY2899" fmla="*/ 3312846 h 6212237"/>
              <a:gd name="connsiteX2900" fmla="*/ 850609 w 6164938"/>
              <a:gd name="connsiteY2900" fmla="*/ 3306773 h 6212237"/>
              <a:gd name="connsiteX2901" fmla="*/ 856128 w 6164938"/>
              <a:gd name="connsiteY2901" fmla="*/ 3311529 h 6212237"/>
              <a:gd name="connsiteX2902" fmla="*/ 859323 w 6164938"/>
              <a:gd name="connsiteY2902" fmla="*/ 3313358 h 6212237"/>
              <a:gd name="connsiteX2903" fmla="*/ 845599 w 6164938"/>
              <a:gd name="connsiteY2903" fmla="*/ 3326602 h 6212237"/>
              <a:gd name="connsiteX2904" fmla="*/ 842985 w 6164938"/>
              <a:gd name="connsiteY2904" fmla="*/ 3312846 h 6212237"/>
              <a:gd name="connsiteX2905" fmla="*/ 3085091 w 6164938"/>
              <a:gd name="connsiteY2905" fmla="*/ 3307504 h 6212237"/>
              <a:gd name="connsiteX2906" fmla="*/ 3085599 w 6164938"/>
              <a:gd name="connsiteY2906" fmla="*/ 3305675 h 6212237"/>
              <a:gd name="connsiteX2907" fmla="*/ 3088649 w 6164938"/>
              <a:gd name="connsiteY2907" fmla="*/ 3309626 h 6212237"/>
              <a:gd name="connsiteX2908" fmla="*/ 3085091 w 6164938"/>
              <a:gd name="connsiteY2908" fmla="*/ 3307504 h 6212237"/>
              <a:gd name="connsiteX2909" fmla="*/ 6113100 w 6164938"/>
              <a:gd name="connsiteY2909" fmla="*/ 3449164 h 6212237"/>
              <a:gd name="connsiteX2910" fmla="*/ 6127622 w 6164938"/>
              <a:gd name="connsiteY2910" fmla="*/ 3303846 h 6212237"/>
              <a:gd name="connsiteX2911" fmla="*/ 6127622 w 6164938"/>
              <a:gd name="connsiteY2911" fmla="*/ 3308748 h 6212237"/>
              <a:gd name="connsiteX2912" fmla="*/ 6102789 w 6164938"/>
              <a:gd name="connsiteY2912" fmla="*/ 3653019 h 6212237"/>
              <a:gd name="connsiteX2913" fmla="*/ 6113172 w 6164938"/>
              <a:gd name="connsiteY2913" fmla="*/ 3449164 h 6212237"/>
              <a:gd name="connsiteX2914" fmla="*/ 4021377 w 6164938"/>
              <a:gd name="connsiteY2914" fmla="*/ 3307504 h 6212237"/>
              <a:gd name="connsiteX2915" fmla="*/ 4023048 w 6164938"/>
              <a:gd name="connsiteY2915" fmla="*/ 3303041 h 6212237"/>
              <a:gd name="connsiteX2916" fmla="*/ 4034520 w 6164938"/>
              <a:gd name="connsiteY2916" fmla="*/ 3311016 h 6212237"/>
              <a:gd name="connsiteX2917" fmla="*/ 4032632 w 6164938"/>
              <a:gd name="connsiteY2917" fmla="*/ 3314163 h 6212237"/>
              <a:gd name="connsiteX2918" fmla="*/ 4021377 w 6164938"/>
              <a:gd name="connsiteY2918" fmla="*/ 3307504 h 6212237"/>
              <a:gd name="connsiteX2919" fmla="*/ 1892840 w 6164938"/>
              <a:gd name="connsiteY2919" fmla="*/ 3309772 h 6212237"/>
              <a:gd name="connsiteX2920" fmla="*/ 1893421 w 6164938"/>
              <a:gd name="connsiteY2920" fmla="*/ 3300845 h 6212237"/>
              <a:gd name="connsiteX2921" fmla="*/ 1912373 w 6164938"/>
              <a:gd name="connsiteY2921" fmla="*/ 3307797 h 6212237"/>
              <a:gd name="connsiteX2922" fmla="*/ 1906564 w 6164938"/>
              <a:gd name="connsiteY2922" fmla="*/ 3315114 h 6212237"/>
              <a:gd name="connsiteX2923" fmla="*/ 1892840 w 6164938"/>
              <a:gd name="connsiteY2923" fmla="*/ 3309919 h 6212237"/>
              <a:gd name="connsiteX2924" fmla="*/ 2895495 w 6164938"/>
              <a:gd name="connsiteY2924" fmla="*/ 3298797 h 6212237"/>
              <a:gd name="connsiteX2925" fmla="*/ 2900143 w 6164938"/>
              <a:gd name="connsiteY2925" fmla="*/ 3291846 h 6212237"/>
              <a:gd name="connsiteX2926" fmla="*/ 2920475 w 6164938"/>
              <a:gd name="connsiteY2926" fmla="*/ 3302163 h 6212237"/>
              <a:gd name="connsiteX2927" fmla="*/ 2911035 w 6164938"/>
              <a:gd name="connsiteY2927" fmla="*/ 3314090 h 6212237"/>
              <a:gd name="connsiteX2928" fmla="*/ 2911035 w 6164938"/>
              <a:gd name="connsiteY2928" fmla="*/ 3314090 h 6212237"/>
              <a:gd name="connsiteX2929" fmla="*/ 2895495 w 6164938"/>
              <a:gd name="connsiteY2929" fmla="*/ 3298797 h 6212237"/>
              <a:gd name="connsiteX2930" fmla="*/ 3674355 w 6164938"/>
              <a:gd name="connsiteY2930" fmla="*/ 3320163 h 6212237"/>
              <a:gd name="connsiteX2931" fmla="*/ 3647778 w 6164938"/>
              <a:gd name="connsiteY2931" fmla="*/ 3299236 h 6212237"/>
              <a:gd name="connsiteX2932" fmla="*/ 3651191 w 6164938"/>
              <a:gd name="connsiteY2932" fmla="*/ 3290382 h 6212237"/>
              <a:gd name="connsiteX2933" fmla="*/ 3665713 w 6164938"/>
              <a:gd name="connsiteY2933" fmla="*/ 3300699 h 6212237"/>
              <a:gd name="connsiteX2934" fmla="*/ 3681979 w 6164938"/>
              <a:gd name="connsiteY2934" fmla="*/ 3312333 h 6212237"/>
              <a:gd name="connsiteX2935" fmla="*/ 3679437 w 6164938"/>
              <a:gd name="connsiteY2935" fmla="*/ 3316870 h 6212237"/>
              <a:gd name="connsiteX2936" fmla="*/ 3675299 w 6164938"/>
              <a:gd name="connsiteY2936" fmla="*/ 3320529 h 6212237"/>
              <a:gd name="connsiteX2937" fmla="*/ 3674645 w 6164938"/>
              <a:gd name="connsiteY2937" fmla="*/ 3320163 h 6212237"/>
              <a:gd name="connsiteX2938" fmla="*/ 2488566 w 6164938"/>
              <a:gd name="connsiteY2938" fmla="*/ 3305529 h 6212237"/>
              <a:gd name="connsiteX2939" fmla="*/ 2485661 w 6164938"/>
              <a:gd name="connsiteY2939" fmla="*/ 3302675 h 6212237"/>
              <a:gd name="connsiteX2940" fmla="*/ 2488421 w 6164938"/>
              <a:gd name="connsiteY2940" fmla="*/ 3284236 h 6212237"/>
              <a:gd name="connsiteX2941" fmla="*/ 2489147 w 6164938"/>
              <a:gd name="connsiteY2941" fmla="*/ 3284236 h 6212237"/>
              <a:gd name="connsiteX2942" fmla="*/ 2503670 w 6164938"/>
              <a:gd name="connsiteY2942" fmla="*/ 3301431 h 6212237"/>
              <a:gd name="connsiteX2943" fmla="*/ 2502653 w 6164938"/>
              <a:gd name="connsiteY2943" fmla="*/ 3311016 h 6212237"/>
              <a:gd name="connsiteX2944" fmla="*/ 2488639 w 6164938"/>
              <a:gd name="connsiteY2944" fmla="*/ 3305382 h 6212237"/>
              <a:gd name="connsiteX2945" fmla="*/ 6115641 w 6164938"/>
              <a:gd name="connsiteY2945" fmla="*/ 3276772 h 6212237"/>
              <a:gd name="connsiteX2946" fmla="*/ 6115641 w 6164938"/>
              <a:gd name="connsiteY2946" fmla="*/ 3276772 h 6212237"/>
              <a:gd name="connsiteX2947" fmla="*/ 5498784 w 6164938"/>
              <a:gd name="connsiteY2947" fmla="*/ 3269455 h 6212237"/>
              <a:gd name="connsiteX2948" fmla="*/ 5503867 w 6164938"/>
              <a:gd name="connsiteY2948" fmla="*/ 3275236 h 6212237"/>
              <a:gd name="connsiteX2949" fmla="*/ 5503214 w 6164938"/>
              <a:gd name="connsiteY2949" fmla="*/ 3277065 h 6212237"/>
              <a:gd name="connsiteX2950" fmla="*/ 5498784 w 6164938"/>
              <a:gd name="connsiteY2950" fmla="*/ 3269748 h 6212237"/>
              <a:gd name="connsiteX2951" fmla="*/ 3356668 w 6164938"/>
              <a:gd name="connsiteY2951" fmla="*/ 3277065 h 6212237"/>
              <a:gd name="connsiteX2952" fmla="*/ 3364728 w 6164938"/>
              <a:gd name="connsiteY2952" fmla="*/ 3268943 h 6212237"/>
              <a:gd name="connsiteX2953" fmla="*/ 3388110 w 6164938"/>
              <a:gd name="connsiteY2953" fmla="*/ 3278894 h 6212237"/>
              <a:gd name="connsiteX2954" fmla="*/ 3387601 w 6164938"/>
              <a:gd name="connsiteY2954" fmla="*/ 3284016 h 6212237"/>
              <a:gd name="connsiteX2955" fmla="*/ 3378452 w 6164938"/>
              <a:gd name="connsiteY2955" fmla="*/ 3292650 h 6212237"/>
              <a:gd name="connsiteX2956" fmla="*/ 3356668 w 6164938"/>
              <a:gd name="connsiteY2956" fmla="*/ 3277065 h 6212237"/>
              <a:gd name="connsiteX2957" fmla="*/ 2684334 w 6164938"/>
              <a:gd name="connsiteY2957" fmla="*/ 3287382 h 6212237"/>
              <a:gd name="connsiteX2958" fmla="*/ 2677072 w 6164938"/>
              <a:gd name="connsiteY2958" fmla="*/ 3285260 h 6212237"/>
              <a:gd name="connsiteX2959" fmla="*/ 2675838 w 6164938"/>
              <a:gd name="connsiteY2959" fmla="*/ 3284236 h 6212237"/>
              <a:gd name="connsiteX2960" fmla="*/ 2687456 w 6164938"/>
              <a:gd name="connsiteY2960" fmla="*/ 3267626 h 6212237"/>
              <a:gd name="connsiteX2961" fmla="*/ 2696678 w 6164938"/>
              <a:gd name="connsiteY2961" fmla="*/ 3276260 h 6212237"/>
              <a:gd name="connsiteX2962" fmla="*/ 2687093 w 6164938"/>
              <a:gd name="connsiteY2962" fmla="*/ 3288992 h 6212237"/>
              <a:gd name="connsiteX2963" fmla="*/ 2684406 w 6164938"/>
              <a:gd name="connsiteY2963" fmla="*/ 3287382 h 6212237"/>
              <a:gd name="connsiteX2964" fmla="*/ 3110724 w 6164938"/>
              <a:gd name="connsiteY2964" fmla="*/ 3268211 h 6212237"/>
              <a:gd name="connsiteX2965" fmla="*/ 3114645 w 6164938"/>
              <a:gd name="connsiteY2965" fmla="*/ 3263162 h 6212237"/>
              <a:gd name="connsiteX2966" fmla="*/ 3136429 w 6164938"/>
              <a:gd name="connsiteY2966" fmla="*/ 3270479 h 6212237"/>
              <a:gd name="connsiteX2967" fmla="*/ 3144417 w 6164938"/>
              <a:gd name="connsiteY2967" fmla="*/ 3275455 h 6212237"/>
              <a:gd name="connsiteX2968" fmla="*/ 3144417 w 6164938"/>
              <a:gd name="connsiteY2968" fmla="*/ 3275455 h 6212237"/>
              <a:gd name="connsiteX2969" fmla="*/ 3134323 w 6164938"/>
              <a:gd name="connsiteY2969" fmla="*/ 3308894 h 6212237"/>
              <a:gd name="connsiteX2970" fmla="*/ 3110578 w 6164938"/>
              <a:gd name="connsiteY2970" fmla="*/ 3267845 h 6212237"/>
              <a:gd name="connsiteX2971" fmla="*/ 2805599 w 6164938"/>
              <a:gd name="connsiteY2971" fmla="*/ 3284602 h 6212237"/>
              <a:gd name="connsiteX2972" fmla="*/ 2804800 w 6164938"/>
              <a:gd name="connsiteY2972" fmla="*/ 3256723 h 6212237"/>
              <a:gd name="connsiteX2973" fmla="*/ 2804800 w 6164938"/>
              <a:gd name="connsiteY2973" fmla="*/ 3256723 h 6212237"/>
              <a:gd name="connsiteX2974" fmla="*/ 2823680 w 6164938"/>
              <a:gd name="connsiteY2974" fmla="*/ 3275309 h 6212237"/>
              <a:gd name="connsiteX2975" fmla="*/ 2821865 w 6164938"/>
              <a:gd name="connsiteY2975" fmla="*/ 3291772 h 6212237"/>
              <a:gd name="connsiteX2976" fmla="*/ 2816709 w 6164938"/>
              <a:gd name="connsiteY2976" fmla="*/ 3296602 h 6212237"/>
              <a:gd name="connsiteX2977" fmla="*/ 2805599 w 6164938"/>
              <a:gd name="connsiteY2977" fmla="*/ 3284602 h 6212237"/>
              <a:gd name="connsiteX2978" fmla="*/ 1902570 w 6164938"/>
              <a:gd name="connsiteY2978" fmla="*/ 3258772 h 6212237"/>
              <a:gd name="connsiteX2979" fmla="*/ 1905257 w 6164938"/>
              <a:gd name="connsiteY2979" fmla="*/ 3256065 h 6212237"/>
              <a:gd name="connsiteX2980" fmla="*/ 1943815 w 6164938"/>
              <a:gd name="connsiteY2980" fmla="*/ 3269309 h 6212237"/>
              <a:gd name="connsiteX2981" fmla="*/ 1943379 w 6164938"/>
              <a:gd name="connsiteY2981" fmla="*/ 3269821 h 6212237"/>
              <a:gd name="connsiteX2982" fmla="*/ 1902570 w 6164938"/>
              <a:gd name="connsiteY2982" fmla="*/ 3258772 h 6212237"/>
              <a:gd name="connsiteX2983" fmla="*/ 1568545 w 6164938"/>
              <a:gd name="connsiteY2983" fmla="*/ 3271065 h 6212237"/>
              <a:gd name="connsiteX2984" fmla="*/ 1580091 w 6164938"/>
              <a:gd name="connsiteY2984" fmla="*/ 3255845 h 6212237"/>
              <a:gd name="connsiteX2985" fmla="*/ 1587352 w 6164938"/>
              <a:gd name="connsiteY2985" fmla="*/ 3259650 h 6212237"/>
              <a:gd name="connsiteX2986" fmla="*/ 1576097 w 6164938"/>
              <a:gd name="connsiteY2986" fmla="*/ 3273699 h 6212237"/>
              <a:gd name="connsiteX2987" fmla="*/ 1568400 w 6164938"/>
              <a:gd name="connsiteY2987" fmla="*/ 3271065 h 6212237"/>
              <a:gd name="connsiteX2988" fmla="*/ 4039022 w 6164938"/>
              <a:gd name="connsiteY2988" fmla="*/ 3259284 h 6212237"/>
              <a:gd name="connsiteX2989" fmla="*/ 4041346 w 6164938"/>
              <a:gd name="connsiteY2989" fmla="*/ 3252918 h 6212237"/>
              <a:gd name="connsiteX2990" fmla="*/ 4051875 w 6164938"/>
              <a:gd name="connsiteY2990" fmla="*/ 3261553 h 6212237"/>
              <a:gd name="connsiteX2991" fmla="*/ 4046139 w 6164938"/>
              <a:gd name="connsiteY2991" fmla="*/ 3269894 h 6212237"/>
              <a:gd name="connsiteX2992" fmla="*/ 4038877 w 6164938"/>
              <a:gd name="connsiteY2992" fmla="*/ 3259284 h 6212237"/>
              <a:gd name="connsiteX2993" fmla="*/ 3193213 w 6164938"/>
              <a:gd name="connsiteY2993" fmla="*/ 3253650 h 6212237"/>
              <a:gd name="connsiteX2994" fmla="*/ 3188130 w 6164938"/>
              <a:gd name="connsiteY2994" fmla="*/ 3249626 h 6212237"/>
              <a:gd name="connsiteX2995" fmla="*/ 3189510 w 6164938"/>
              <a:gd name="connsiteY2995" fmla="*/ 3245382 h 6212237"/>
              <a:gd name="connsiteX2996" fmla="*/ 3196771 w 6164938"/>
              <a:gd name="connsiteY2996" fmla="*/ 3251894 h 6212237"/>
              <a:gd name="connsiteX2997" fmla="*/ 3194884 w 6164938"/>
              <a:gd name="connsiteY2997" fmla="*/ 3254235 h 6212237"/>
              <a:gd name="connsiteX2998" fmla="*/ 3192995 w 6164938"/>
              <a:gd name="connsiteY2998" fmla="*/ 3253650 h 6212237"/>
              <a:gd name="connsiteX2999" fmla="*/ 3790827 w 6164938"/>
              <a:gd name="connsiteY2999" fmla="*/ 3248309 h 6212237"/>
              <a:gd name="connsiteX3000" fmla="*/ 3790827 w 6164938"/>
              <a:gd name="connsiteY3000" fmla="*/ 3244796 h 6212237"/>
              <a:gd name="connsiteX3001" fmla="*/ 3796419 w 6164938"/>
              <a:gd name="connsiteY3001" fmla="*/ 3252114 h 6212237"/>
              <a:gd name="connsiteX3002" fmla="*/ 3790827 w 6164938"/>
              <a:gd name="connsiteY3002" fmla="*/ 3248016 h 6212237"/>
              <a:gd name="connsiteX3003" fmla="*/ 5698400 w 6164938"/>
              <a:gd name="connsiteY3003" fmla="*/ 3257894 h 6212237"/>
              <a:gd name="connsiteX3004" fmla="*/ 5697965 w 6164938"/>
              <a:gd name="connsiteY3004" fmla="*/ 3256211 h 6212237"/>
              <a:gd name="connsiteX3005" fmla="*/ 5709075 w 6164938"/>
              <a:gd name="connsiteY3005" fmla="*/ 3238284 h 6212237"/>
              <a:gd name="connsiteX3006" fmla="*/ 5716699 w 6164938"/>
              <a:gd name="connsiteY3006" fmla="*/ 3252479 h 6212237"/>
              <a:gd name="connsiteX3007" fmla="*/ 5724905 w 6164938"/>
              <a:gd name="connsiteY3007" fmla="*/ 3268723 h 6212237"/>
              <a:gd name="connsiteX3008" fmla="*/ 5716844 w 6164938"/>
              <a:gd name="connsiteY3008" fmla="*/ 3272748 h 6212237"/>
              <a:gd name="connsiteX3009" fmla="*/ 5698400 w 6164938"/>
              <a:gd name="connsiteY3009" fmla="*/ 3258113 h 6212237"/>
              <a:gd name="connsiteX3010" fmla="*/ 2699437 w 6164938"/>
              <a:gd name="connsiteY3010" fmla="*/ 3250431 h 6212237"/>
              <a:gd name="connsiteX3011" fmla="*/ 2708369 w 6164938"/>
              <a:gd name="connsiteY3011" fmla="*/ 3237626 h 6212237"/>
              <a:gd name="connsiteX3012" fmla="*/ 2717664 w 6164938"/>
              <a:gd name="connsiteY3012" fmla="*/ 3248309 h 6212237"/>
              <a:gd name="connsiteX3013" fmla="*/ 2709240 w 6164938"/>
              <a:gd name="connsiteY3013" fmla="*/ 3259504 h 6212237"/>
              <a:gd name="connsiteX3014" fmla="*/ 2699437 w 6164938"/>
              <a:gd name="connsiteY3014" fmla="*/ 3250431 h 6212237"/>
              <a:gd name="connsiteX3015" fmla="*/ 3782913 w 6164938"/>
              <a:gd name="connsiteY3015" fmla="*/ 3234918 h 6212237"/>
              <a:gd name="connsiteX3016" fmla="*/ 3783639 w 6164938"/>
              <a:gd name="connsiteY3016" fmla="*/ 3233894 h 6212237"/>
              <a:gd name="connsiteX3017" fmla="*/ 3785091 w 6164938"/>
              <a:gd name="connsiteY3017" fmla="*/ 3235870 h 6212237"/>
              <a:gd name="connsiteX3018" fmla="*/ 3782913 w 6164938"/>
              <a:gd name="connsiteY3018" fmla="*/ 3234918 h 6212237"/>
              <a:gd name="connsiteX3019" fmla="*/ 2496263 w 6164938"/>
              <a:gd name="connsiteY3019" fmla="*/ 3238577 h 6212237"/>
              <a:gd name="connsiteX3020" fmla="*/ 2497788 w 6164938"/>
              <a:gd name="connsiteY3020" fmla="*/ 3232943 h 6212237"/>
              <a:gd name="connsiteX3021" fmla="*/ 2509914 w 6164938"/>
              <a:gd name="connsiteY3021" fmla="*/ 3242455 h 6212237"/>
              <a:gd name="connsiteX3022" fmla="*/ 2509914 w 6164938"/>
              <a:gd name="connsiteY3022" fmla="*/ 3245089 h 6212237"/>
              <a:gd name="connsiteX3023" fmla="*/ 2496481 w 6164938"/>
              <a:gd name="connsiteY3023" fmla="*/ 3238577 h 6212237"/>
              <a:gd name="connsiteX3024" fmla="*/ 1308586 w 6164938"/>
              <a:gd name="connsiteY3024" fmla="*/ 3245894 h 6212237"/>
              <a:gd name="connsiteX3025" fmla="*/ 1311781 w 6164938"/>
              <a:gd name="connsiteY3025" fmla="*/ 3229943 h 6212237"/>
              <a:gd name="connsiteX3026" fmla="*/ 1316719 w 6164938"/>
              <a:gd name="connsiteY3026" fmla="*/ 3231992 h 6212237"/>
              <a:gd name="connsiteX3027" fmla="*/ 1314033 w 6164938"/>
              <a:gd name="connsiteY3027" fmla="*/ 3248382 h 6212237"/>
              <a:gd name="connsiteX3028" fmla="*/ 1308586 w 6164938"/>
              <a:gd name="connsiteY3028" fmla="*/ 3245894 h 6212237"/>
              <a:gd name="connsiteX3029" fmla="*/ 2864344 w 6164938"/>
              <a:gd name="connsiteY3029" fmla="*/ 3232723 h 6212237"/>
              <a:gd name="connsiteX3030" fmla="*/ 2865215 w 6164938"/>
              <a:gd name="connsiteY3030" fmla="*/ 3223943 h 6212237"/>
              <a:gd name="connsiteX3031" fmla="*/ 2877269 w 6164938"/>
              <a:gd name="connsiteY3031" fmla="*/ 3239382 h 6212237"/>
              <a:gd name="connsiteX3032" fmla="*/ 2877269 w 6164938"/>
              <a:gd name="connsiteY3032" fmla="*/ 3239382 h 6212237"/>
              <a:gd name="connsiteX3033" fmla="*/ 2864562 w 6164938"/>
              <a:gd name="connsiteY3033" fmla="*/ 3232431 h 6212237"/>
              <a:gd name="connsiteX3034" fmla="*/ 1927041 w 6164938"/>
              <a:gd name="connsiteY3034" fmla="*/ 3237479 h 6212237"/>
              <a:gd name="connsiteX3035" fmla="*/ 1924136 w 6164938"/>
              <a:gd name="connsiteY3035" fmla="*/ 3236455 h 6212237"/>
              <a:gd name="connsiteX3036" fmla="*/ 1936916 w 6164938"/>
              <a:gd name="connsiteY3036" fmla="*/ 3223211 h 6212237"/>
              <a:gd name="connsiteX3037" fmla="*/ 1961315 w 6164938"/>
              <a:gd name="connsiteY3037" fmla="*/ 3232504 h 6212237"/>
              <a:gd name="connsiteX3038" fmla="*/ 1961315 w 6164938"/>
              <a:gd name="connsiteY3038" fmla="*/ 3248089 h 6212237"/>
              <a:gd name="connsiteX3039" fmla="*/ 1960952 w 6164938"/>
              <a:gd name="connsiteY3039" fmla="*/ 3248528 h 6212237"/>
              <a:gd name="connsiteX3040" fmla="*/ 1927186 w 6164938"/>
              <a:gd name="connsiteY3040" fmla="*/ 3237479 h 6212237"/>
              <a:gd name="connsiteX3041" fmla="*/ 3155018 w 6164938"/>
              <a:gd name="connsiteY3041" fmla="*/ 3222040 h 6212237"/>
              <a:gd name="connsiteX3042" fmla="*/ 3159956 w 6164938"/>
              <a:gd name="connsiteY3042" fmla="*/ 3218089 h 6212237"/>
              <a:gd name="connsiteX3043" fmla="*/ 3161772 w 6164938"/>
              <a:gd name="connsiteY3043" fmla="*/ 3219699 h 6212237"/>
              <a:gd name="connsiteX3044" fmla="*/ 3159956 w 6164938"/>
              <a:gd name="connsiteY3044" fmla="*/ 3225918 h 6212237"/>
              <a:gd name="connsiteX3045" fmla="*/ 3155018 w 6164938"/>
              <a:gd name="connsiteY3045" fmla="*/ 3222040 h 6212237"/>
              <a:gd name="connsiteX3046" fmla="*/ 2171533 w 6164938"/>
              <a:gd name="connsiteY3046" fmla="*/ 3227235 h 6212237"/>
              <a:gd name="connsiteX3047" fmla="*/ 2180900 w 6164938"/>
              <a:gd name="connsiteY3047" fmla="*/ 3217357 h 6212237"/>
              <a:gd name="connsiteX3048" fmla="*/ 2202176 w 6164938"/>
              <a:gd name="connsiteY3048" fmla="*/ 3222699 h 6212237"/>
              <a:gd name="connsiteX3049" fmla="*/ 2205443 w 6164938"/>
              <a:gd name="connsiteY3049" fmla="*/ 3253577 h 6212237"/>
              <a:gd name="connsiteX3050" fmla="*/ 2171533 w 6164938"/>
              <a:gd name="connsiteY3050" fmla="*/ 3227235 h 6212237"/>
              <a:gd name="connsiteX3051" fmla="*/ 3360298 w 6164938"/>
              <a:gd name="connsiteY3051" fmla="*/ 3217504 h 6212237"/>
              <a:gd name="connsiteX3052" fmla="*/ 3362840 w 6164938"/>
              <a:gd name="connsiteY3052" fmla="*/ 3215528 h 6212237"/>
              <a:gd name="connsiteX3053" fmla="*/ 3366325 w 6164938"/>
              <a:gd name="connsiteY3053" fmla="*/ 3219040 h 6212237"/>
              <a:gd name="connsiteX3054" fmla="*/ 3365309 w 6164938"/>
              <a:gd name="connsiteY3054" fmla="*/ 3220065 h 6212237"/>
              <a:gd name="connsiteX3055" fmla="*/ 3360298 w 6164938"/>
              <a:gd name="connsiteY3055" fmla="*/ 3217504 h 6212237"/>
              <a:gd name="connsiteX3056" fmla="*/ 2956273 w 6164938"/>
              <a:gd name="connsiteY3056" fmla="*/ 3219113 h 6212237"/>
              <a:gd name="connsiteX3057" fmla="*/ 2962736 w 6164938"/>
              <a:gd name="connsiteY3057" fmla="*/ 3211796 h 6212237"/>
              <a:gd name="connsiteX3058" fmla="*/ 2986554 w 6164938"/>
              <a:gd name="connsiteY3058" fmla="*/ 3219113 h 6212237"/>
              <a:gd name="connsiteX3059" fmla="*/ 2974645 w 6164938"/>
              <a:gd name="connsiteY3059" fmla="*/ 3234187 h 6212237"/>
              <a:gd name="connsiteX3060" fmla="*/ 2956273 w 6164938"/>
              <a:gd name="connsiteY3060" fmla="*/ 3219113 h 6212237"/>
              <a:gd name="connsiteX3061" fmla="*/ 1766927 w 6164938"/>
              <a:gd name="connsiteY3061" fmla="*/ 3221308 h 6212237"/>
              <a:gd name="connsiteX3062" fmla="*/ 1774188 w 6164938"/>
              <a:gd name="connsiteY3062" fmla="*/ 3206674 h 6212237"/>
              <a:gd name="connsiteX3063" fmla="*/ 1779271 w 6164938"/>
              <a:gd name="connsiteY3063" fmla="*/ 3208796 h 6212237"/>
              <a:gd name="connsiteX3064" fmla="*/ 1776657 w 6164938"/>
              <a:gd name="connsiteY3064" fmla="*/ 3223430 h 6212237"/>
              <a:gd name="connsiteX3065" fmla="*/ 1767145 w 6164938"/>
              <a:gd name="connsiteY3065" fmla="*/ 3220796 h 6212237"/>
              <a:gd name="connsiteX3066" fmla="*/ 903037 w 6164938"/>
              <a:gd name="connsiteY3066" fmla="*/ 3206967 h 6212237"/>
              <a:gd name="connsiteX3067" fmla="*/ 903690 w 6164938"/>
              <a:gd name="connsiteY3067" fmla="*/ 3206235 h 6212237"/>
              <a:gd name="connsiteX3068" fmla="*/ 904198 w 6164938"/>
              <a:gd name="connsiteY3068" fmla="*/ 3206747 h 6212237"/>
              <a:gd name="connsiteX3069" fmla="*/ 903472 w 6164938"/>
              <a:gd name="connsiteY3069" fmla="*/ 3207333 h 6212237"/>
              <a:gd name="connsiteX3070" fmla="*/ 903037 w 6164938"/>
              <a:gd name="connsiteY3070" fmla="*/ 3206967 h 6212237"/>
              <a:gd name="connsiteX3071" fmla="*/ 5949137 w 6164938"/>
              <a:gd name="connsiteY3071" fmla="*/ 3243552 h 6212237"/>
              <a:gd name="connsiteX3072" fmla="*/ 5937519 w 6164938"/>
              <a:gd name="connsiteY3072" fmla="*/ 3221967 h 6212237"/>
              <a:gd name="connsiteX3073" fmla="*/ 5936938 w 6164938"/>
              <a:gd name="connsiteY3073" fmla="*/ 3216406 h 6212237"/>
              <a:gd name="connsiteX3074" fmla="*/ 5938463 w 6164938"/>
              <a:gd name="connsiteY3074" fmla="*/ 3213113 h 6212237"/>
              <a:gd name="connsiteX3075" fmla="*/ 5940568 w 6164938"/>
              <a:gd name="connsiteY3075" fmla="*/ 3199503 h 6212237"/>
              <a:gd name="connsiteX3076" fmla="*/ 5955091 w 6164938"/>
              <a:gd name="connsiteY3076" fmla="*/ 3216918 h 6212237"/>
              <a:gd name="connsiteX3077" fmla="*/ 5951025 w 6164938"/>
              <a:gd name="connsiteY3077" fmla="*/ 3246187 h 6212237"/>
              <a:gd name="connsiteX3078" fmla="*/ 5948847 w 6164938"/>
              <a:gd name="connsiteY3078" fmla="*/ 3243552 h 6212237"/>
              <a:gd name="connsiteX3079" fmla="*/ 4340589 w 6164938"/>
              <a:gd name="connsiteY3079" fmla="*/ 3206967 h 6212237"/>
              <a:gd name="connsiteX3080" fmla="*/ 4342477 w 6164938"/>
              <a:gd name="connsiteY3080" fmla="*/ 3198918 h 6212237"/>
              <a:gd name="connsiteX3081" fmla="*/ 4344728 w 6164938"/>
              <a:gd name="connsiteY3081" fmla="*/ 3199503 h 6212237"/>
              <a:gd name="connsiteX3082" fmla="*/ 4344002 w 6164938"/>
              <a:gd name="connsiteY3082" fmla="*/ 3208064 h 6212237"/>
              <a:gd name="connsiteX3083" fmla="*/ 4340589 w 6164938"/>
              <a:gd name="connsiteY3083" fmla="*/ 3206967 h 6212237"/>
              <a:gd name="connsiteX3084" fmla="*/ 3864386 w 6164938"/>
              <a:gd name="connsiteY3084" fmla="*/ 3212967 h 6212237"/>
              <a:gd name="connsiteX3085" fmla="*/ 3870267 w 6164938"/>
              <a:gd name="connsiteY3085" fmla="*/ 3198698 h 6212237"/>
              <a:gd name="connsiteX3086" fmla="*/ 3887259 w 6164938"/>
              <a:gd name="connsiteY3086" fmla="*/ 3209967 h 6212237"/>
              <a:gd name="connsiteX3087" fmla="*/ 3879998 w 6164938"/>
              <a:gd name="connsiteY3087" fmla="*/ 3222113 h 6212237"/>
              <a:gd name="connsiteX3088" fmla="*/ 3864604 w 6164938"/>
              <a:gd name="connsiteY3088" fmla="*/ 3212967 h 6212237"/>
              <a:gd name="connsiteX3089" fmla="*/ 380215 w 6164938"/>
              <a:gd name="connsiteY3089" fmla="*/ 3199796 h 6212237"/>
              <a:gd name="connsiteX3090" fmla="*/ 381740 w 6164938"/>
              <a:gd name="connsiteY3090" fmla="*/ 3197308 h 6212237"/>
              <a:gd name="connsiteX3091" fmla="*/ 386387 w 6164938"/>
              <a:gd name="connsiteY3091" fmla="*/ 3201040 h 6212237"/>
              <a:gd name="connsiteX3092" fmla="*/ 381014 w 6164938"/>
              <a:gd name="connsiteY3092" fmla="*/ 3206601 h 6212237"/>
              <a:gd name="connsiteX3093" fmla="*/ 380215 w 6164938"/>
              <a:gd name="connsiteY3093" fmla="*/ 3199796 h 6212237"/>
              <a:gd name="connsiteX3094" fmla="*/ 190765 w 6164938"/>
              <a:gd name="connsiteY3094" fmla="*/ 3202284 h 6212237"/>
              <a:gd name="connsiteX3095" fmla="*/ 191926 w 6164938"/>
              <a:gd name="connsiteY3095" fmla="*/ 3201479 h 6212237"/>
              <a:gd name="connsiteX3096" fmla="*/ 206449 w 6164938"/>
              <a:gd name="connsiteY3096" fmla="*/ 3188528 h 6212237"/>
              <a:gd name="connsiteX3097" fmla="*/ 206086 w 6164938"/>
              <a:gd name="connsiteY3097" fmla="*/ 3205211 h 6212237"/>
              <a:gd name="connsiteX3098" fmla="*/ 192725 w 6164938"/>
              <a:gd name="connsiteY3098" fmla="*/ 3221967 h 6212237"/>
              <a:gd name="connsiteX3099" fmla="*/ 190692 w 6164938"/>
              <a:gd name="connsiteY3099" fmla="*/ 3202284 h 6212237"/>
              <a:gd name="connsiteX3100" fmla="*/ 1726408 w 6164938"/>
              <a:gd name="connsiteY3100" fmla="*/ 3184942 h 6212237"/>
              <a:gd name="connsiteX3101" fmla="*/ 1727134 w 6164938"/>
              <a:gd name="connsiteY3101" fmla="*/ 3184211 h 6212237"/>
              <a:gd name="connsiteX3102" fmla="*/ 1731128 w 6164938"/>
              <a:gd name="connsiteY3102" fmla="*/ 3186552 h 6212237"/>
              <a:gd name="connsiteX3103" fmla="*/ 1726626 w 6164938"/>
              <a:gd name="connsiteY3103" fmla="*/ 3191601 h 6212237"/>
              <a:gd name="connsiteX3104" fmla="*/ 1726626 w 6164938"/>
              <a:gd name="connsiteY3104" fmla="*/ 3184942 h 6212237"/>
              <a:gd name="connsiteX3105" fmla="*/ 2987280 w 6164938"/>
              <a:gd name="connsiteY3105" fmla="*/ 3183186 h 6212237"/>
              <a:gd name="connsiteX3106" fmla="*/ 2989168 w 6164938"/>
              <a:gd name="connsiteY3106" fmla="*/ 3180991 h 6212237"/>
              <a:gd name="connsiteX3107" fmla="*/ 2992072 w 6164938"/>
              <a:gd name="connsiteY3107" fmla="*/ 3184650 h 6212237"/>
              <a:gd name="connsiteX3108" fmla="*/ 2987280 w 6164938"/>
              <a:gd name="connsiteY3108" fmla="*/ 3183186 h 6212237"/>
              <a:gd name="connsiteX3109" fmla="*/ 3559116 w 6164938"/>
              <a:gd name="connsiteY3109" fmla="*/ 3183625 h 6212237"/>
              <a:gd name="connsiteX3110" fmla="*/ 3563763 w 6164938"/>
              <a:gd name="connsiteY3110" fmla="*/ 3178723 h 6212237"/>
              <a:gd name="connsiteX3111" fmla="*/ 3570516 w 6164938"/>
              <a:gd name="connsiteY3111" fmla="*/ 3185089 h 6212237"/>
              <a:gd name="connsiteX3112" fmla="*/ 3567176 w 6164938"/>
              <a:gd name="connsiteY3112" fmla="*/ 3189552 h 6212237"/>
              <a:gd name="connsiteX3113" fmla="*/ 3559116 w 6164938"/>
              <a:gd name="connsiteY3113" fmla="*/ 3183625 h 6212237"/>
              <a:gd name="connsiteX3114" fmla="*/ 5948121 w 6164938"/>
              <a:gd name="connsiteY3114" fmla="*/ 3175650 h 6212237"/>
              <a:gd name="connsiteX3115" fmla="*/ 5952695 w 6164938"/>
              <a:gd name="connsiteY3115" fmla="*/ 3174918 h 6212237"/>
              <a:gd name="connsiteX3116" fmla="*/ 5953276 w 6164938"/>
              <a:gd name="connsiteY3116" fmla="*/ 3182235 h 6212237"/>
              <a:gd name="connsiteX3117" fmla="*/ 5948121 w 6164938"/>
              <a:gd name="connsiteY3117" fmla="*/ 3175942 h 6212237"/>
              <a:gd name="connsiteX3118" fmla="*/ 2001035 w 6164938"/>
              <a:gd name="connsiteY3118" fmla="*/ 3169210 h 6212237"/>
              <a:gd name="connsiteX3119" fmla="*/ 2001035 w 6164938"/>
              <a:gd name="connsiteY3119" fmla="*/ 3168552 h 6212237"/>
              <a:gd name="connsiteX3120" fmla="*/ 2015558 w 6164938"/>
              <a:gd name="connsiteY3120" fmla="*/ 3172869 h 6212237"/>
              <a:gd name="connsiteX3121" fmla="*/ 2015558 w 6164938"/>
              <a:gd name="connsiteY3121" fmla="*/ 3181211 h 6212237"/>
              <a:gd name="connsiteX3122" fmla="*/ 2013887 w 6164938"/>
              <a:gd name="connsiteY3122" fmla="*/ 3183259 h 6212237"/>
              <a:gd name="connsiteX3123" fmla="*/ 2000889 w 6164938"/>
              <a:gd name="connsiteY3123" fmla="*/ 3169210 h 6212237"/>
              <a:gd name="connsiteX3124" fmla="*/ 3696139 w 6164938"/>
              <a:gd name="connsiteY3124" fmla="*/ 3179381 h 6212237"/>
              <a:gd name="connsiteX3125" fmla="*/ 3700641 w 6164938"/>
              <a:gd name="connsiteY3125" fmla="*/ 3168332 h 6212237"/>
              <a:gd name="connsiteX3126" fmla="*/ 3715164 w 6164938"/>
              <a:gd name="connsiteY3126" fmla="*/ 3181650 h 6212237"/>
              <a:gd name="connsiteX3127" fmla="*/ 3736948 w 6164938"/>
              <a:gd name="connsiteY3127" fmla="*/ 3185601 h 6212237"/>
              <a:gd name="connsiteX3128" fmla="*/ 3743628 w 6164938"/>
              <a:gd name="connsiteY3128" fmla="*/ 3191381 h 6212237"/>
              <a:gd name="connsiteX3129" fmla="*/ 3736367 w 6164938"/>
              <a:gd name="connsiteY3129" fmla="*/ 3208650 h 6212237"/>
              <a:gd name="connsiteX3130" fmla="*/ 3696211 w 6164938"/>
              <a:gd name="connsiteY3130" fmla="*/ 3179381 h 6212237"/>
              <a:gd name="connsiteX3131" fmla="*/ 5446212 w 6164938"/>
              <a:gd name="connsiteY3131" fmla="*/ 3176015 h 6212237"/>
              <a:gd name="connsiteX3132" fmla="*/ 5440548 w 6164938"/>
              <a:gd name="connsiteY3132" fmla="*/ 3170235 h 6212237"/>
              <a:gd name="connsiteX3133" fmla="*/ 5442218 w 6164938"/>
              <a:gd name="connsiteY3133" fmla="*/ 3165552 h 6212237"/>
              <a:gd name="connsiteX3134" fmla="*/ 5449915 w 6164938"/>
              <a:gd name="connsiteY3134" fmla="*/ 3174479 h 6212237"/>
              <a:gd name="connsiteX3135" fmla="*/ 5448390 w 6164938"/>
              <a:gd name="connsiteY3135" fmla="*/ 3177406 h 6212237"/>
              <a:gd name="connsiteX3136" fmla="*/ 5446212 w 6164938"/>
              <a:gd name="connsiteY3136" fmla="*/ 3176015 h 6212237"/>
              <a:gd name="connsiteX3137" fmla="*/ 1744344 w 6164938"/>
              <a:gd name="connsiteY3137" fmla="*/ 3167235 h 6212237"/>
              <a:gd name="connsiteX3138" fmla="*/ 1751605 w 6164938"/>
              <a:gd name="connsiteY3138" fmla="*/ 3159918 h 6212237"/>
              <a:gd name="connsiteX3139" fmla="*/ 1748047 w 6164938"/>
              <a:gd name="connsiteY3139" fmla="*/ 3167235 h 6212237"/>
              <a:gd name="connsiteX3140" fmla="*/ 1746813 w 6164938"/>
              <a:gd name="connsiteY3140" fmla="*/ 3168625 h 6212237"/>
              <a:gd name="connsiteX3141" fmla="*/ 1744126 w 6164938"/>
              <a:gd name="connsiteY3141" fmla="*/ 3167235 h 6212237"/>
              <a:gd name="connsiteX3142" fmla="*/ 6115496 w 6164938"/>
              <a:gd name="connsiteY3142" fmla="*/ 3157137 h 6212237"/>
              <a:gd name="connsiteX3143" fmla="*/ 6115496 w 6164938"/>
              <a:gd name="connsiteY3143" fmla="*/ 3159991 h 6212237"/>
              <a:gd name="connsiteX3144" fmla="*/ 6114770 w 6164938"/>
              <a:gd name="connsiteY3144" fmla="*/ 3164454 h 6212237"/>
              <a:gd name="connsiteX3145" fmla="*/ 6115206 w 6164938"/>
              <a:gd name="connsiteY3145" fmla="*/ 3157137 h 6212237"/>
              <a:gd name="connsiteX3146" fmla="*/ 4093628 w 6164938"/>
              <a:gd name="connsiteY3146" fmla="*/ 3154430 h 6212237"/>
              <a:gd name="connsiteX3147" fmla="*/ 4098203 w 6164938"/>
              <a:gd name="connsiteY3147" fmla="*/ 3156259 h 6212237"/>
              <a:gd name="connsiteX3148" fmla="*/ 4097695 w 6164938"/>
              <a:gd name="connsiteY3148" fmla="*/ 3158820 h 6212237"/>
              <a:gd name="connsiteX3149" fmla="*/ 4093628 w 6164938"/>
              <a:gd name="connsiteY3149" fmla="*/ 3154430 h 6212237"/>
              <a:gd name="connsiteX3150" fmla="*/ 2759562 w 6164938"/>
              <a:gd name="connsiteY3150" fmla="*/ 3165113 h 6212237"/>
              <a:gd name="connsiteX3151" fmla="*/ 2767549 w 6164938"/>
              <a:gd name="connsiteY3151" fmla="*/ 3154137 h 6212237"/>
              <a:gd name="connsiteX3152" fmla="*/ 2784396 w 6164938"/>
              <a:gd name="connsiteY3152" fmla="*/ 3158893 h 6212237"/>
              <a:gd name="connsiteX3153" fmla="*/ 2777933 w 6164938"/>
              <a:gd name="connsiteY3153" fmla="*/ 3167528 h 6212237"/>
              <a:gd name="connsiteX3154" fmla="*/ 2771180 w 6164938"/>
              <a:gd name="connsiteY3154" fmla="*/ 3176454 h 6212237"/>
              <a:gd name="connsiteX3155" fmla="*/ 2759562 w 6164938"/>
              <a:gd name="connsiteY3155" fmla="*/ 3165113 h 6212237"/>
              <a:gd name="connsiteX3156" fmla="*/ 532124 w 6164938"/>
              <a:gd name="connsiteY3156" fmla="*/ 3152308 h 6212237"/>
              <a:gd name="connsiteX3157" fmla="*/ 536045 w 6164938"/>
              <a:gd name="connsiteY3157" fmla="*/ 3154576 h 6212237"/>
              <a:gd name="connsiteX3158" fmla="*/ 532341 w 6164938"/>
              <a:gd name="connsiteY3158" fmla="*/ 3157284 h 6212237"/>
              <a:gd name="connsiteX3159" fmla="*/ 532341 w 6164938"/>
              <a:gd name="connsiteY3159" fmla="*/ 3152308 h 6212237"/>
              <a:gd name="connsiteX3160" fmla="*/ 125702 w 6164938"/>
              <a:gd name="connsiteY3160" fmla="*/ 3287016 h 6212237"/>
              <a:gd name="connsiteX3161" fmla="*/ 122507 w 6164938"/>
              <a:gd name="connsiteY3161" fmla="*/ 3155308 h 6212237"/>
              <a:gd name="connsiteX3162" fmla="*/ 123960 w 6164938"/>
              <a:gd name="connsiteY3162" fmla="*/ 3153552 h 6212237"/>
              <a:gd name="connsiteX3163" fmla="*/ 127227 w 6164938"/>
              <a:gd name="connsiteY3163" fmla="*/ 3151210 h 6212237"/>
              <a:gd name="connsiteX3164" fmla="*/ 131657 w 6164938"/>
              <a:gd name="connsiteY3164" fmla="*/ 3197820 h 6212237"/>
              <a:gd name="connsiteX3165" fmla="*/ 133690 w 6164938"/>
              <a:gd name="connsiteY3165" fmla="*/ 3300260 h 6212237"/>
              <a:gd name="connsiteX3166" fmla="*/ 127155 w 6164938"/>
              <a:gd name="connsiteY3166" fmla="*/ 3309553 h 6212237"/>
              <a:gd name="connsiteX3167" fmla="*/ 125702 w 6164938"/>
              <a:gd name="connsiteY3167" fmla="*/ 3286650 h 6212237"/>
              <a:gd name="connsiteX3168" fmla="*/ 3792134 w 6164938"/>
              <a:gd name="connsiteY3168" fmla="*/ 3155454 h 6212237"/>
              <a:gd name="connsiteX3169" fmla="*/ 3793296 w 6164938"/>
              <a:gd name="connsiteY3169" fmla="*/ 3150479 h 6212237"/>
              <a:gd name="connsiteX3170" fmla="*/ 3799106 w 6164938"/>
              <a:gd name="connsiteY3170" fmla="*/ 3154137 h 6212237"/>
              <a:gd name="connsiteX3171" fmla="*/ 3795983 w 6164938"/>
              <a:gd name="connsiteY3171" fmla="*/ 3158820 h 6212237"/>
              <a:gd name="connsiteX3172" fmla="*/ 3792134 w 6164938"/>
              <a:gd name="connsiteY3172" fmla="*/ 3155454 h 6212237"/>
              <a:gd name="connsiteX3173" fmla="*/ 2555226 w 6164938"/>
              <a:gd name="connsiteY3173" fmla="*/ 3145869 h 6212237"/>
              <a:gd name="connsiteX3174" fmla="*/ 2555226 w 6164938"/>
              <a:gd name="connsiteY3174" fmla="*/ 3144771 h 6212237"/>
              <a:gd name="connsiteX3175" fmla="*/ 2557259 w 6164938"/>
              <a:gd name="connsiteY3175" fmla="*/ 3146601 h 6212237"/>
              <a:gd name="connsiteX3176" fmla="*/ 2555153 w 6164938"/>
              <a:gd name="connsiteY3176" fmla="*/ 3145869 h 6212237"/>
              <a:gd name="connsiteX3177" fmla="*/ 4278359 w 6164938"/>
              <a:gd name="connsiteY3177" fmla="*/ 3145869 h 6212237"/>
              <a:gd name="connsiteX3178" fmla="*/ 4279085 w 6164938"/>
              <a:gd name="connsiteY3178" fmla="*/ 3136430 h 6212237"/>
              <a:gd name="connsiteX3179" fmla="*/ 4285039 w 6164938"/>
              <a:gd name="connsiteY3179" fmla="*/ 3139723 h 6212237"/>
              <a:gd name="connsiteX3180" fmla="*/ 4286346 w 6164938"/>
              <a:gd name="connsiteY3180" fmla="*/ 3140454 h 6212237"/>
              <a:gd name="connsiteX3181" fmla="*/ 4282643 w 6164938"/>
              <a:gd name="connsiteY3181" fmla="*/ 3146162 h 6212237"/>
              <a:gd name="connsiteX3182" fmla="*/ 4278359 w 6164938"/>
              <a:gd name="connsiteY3182" fmla="*/ 3146162 h 6212237"/>
              <a:gd name="connsiteX3183" fmla="*/ 2913213 w 6164938"/>
              <a:gd name="connsiteY3183" fmla="*/ 3160211 h 6212237"/>
              <a:gd name="connsiteX3184" fmla="*/ 2924468 w 6164938"/>
              <a:gd name="connsiteY3184" fmla="*/ 3150259 h 6212237"/>
              <a:gd name="connsiteX3185" fmla="*/ 2942840 w 6164938"/>
              <a:gd name="connsiteY3185" fmla="*/ 3134381 h 6212237"/>
              <a:gd name="connsiteX3186" fmla="*/ 2959178 w 6164938"/>
              <a:gd name="connsiteY3186" fmla="*/ 3147259 h 6212237"/>
              <a:gd name="connsiteX3187" fmla="*/ 2943348 w 6164938"/>
              <a:gd name="connsiteY3187" fmla="*/ 3169576 h 6212237"/>
              <a:gd name="connsiteX3188" fmla="*/ 2913213 w 6164938"/>
              <a:gd name="connsiteY3188" fmla="*/ 3160211 h 6212237"/>
              <a:gd name="connsiteX3189" fmla="*/ 953358 w 6164938"/>
              <a:gd name="connsiteY3189" fmla="*/ 3146966 h 6212237"/>
              <a:gd name="connsiteX3190" fmla="*/ 963524 w 6164938"/>
              <a:gd name="connsiteY3190" fmla="*/ 3134308 h 6212237"/>
              <a:gd name="connsiteX3191" fmla="*/ 957134 w 6164938"/>
              <a:gd name="connsiteY3191" fmla="*/ 3151503 h 6212237"/>
              <a:gd name="connsiteX3192" fmla="*/ 953358 w 6164938"/>
              <a:gd name="connsiteY3192" fmla="*/ 3146966 h 6212237"/>
              <a:gd name="connsiteX3193" fmla="*/ 2572653 w 6164938"/>
              <a:gd name="connsiteY3193" fmla="*/ 3133576 h 6212237"/>
              <a:gd name="connsiteX3194" fmla="*/ 2575921 w 6164938"/>
              <a:gd name="connsiteY3194" fmla="*/ 3135113 h 6212237"/>
              <a:gd name="connsiteX3195" fmla="*/ 2575921 w 6164938"/>
              <a:gd name="connsiteY3195" fmla="*/ 3136283 h 6212237"/>
              <a:gd name="connsiteX3196" fmla="*/ 2572943 w 6164938"/>
              <a:gd name="connsiteY3196" fmla="*/ 3133576 h 6212237"/>
              <a:gd name="connsiteX3197" fmla="*/ 3264157 w 6164938"/>
              <a:gd name="connsiteY3197" fmla="*/ 3135332 h 6212237"/>
              <a:gd name="connsiteX3198" fmla="*/ 3269458 w 6164938"/>
              <a:gd name="connsiteY3198" fmla="*/ 3131162 h 6212237"/>
              <a:gd name="connsiteX3199" fmla="*/ 3275267 w 6164938"/>
              <a:gd name="connsiteY3199" fmla="*/ 3135844 h 6212237"/>
              <a:gd name="connsiteX3200" fmla="*/ 3273597 w 6164938"/>
              <a:gd name="connsiteY3200" fmla="*/ 3138771 h 6212237"/>
              <a:gd name="connsiteX3201" fmla="*/ 3264157 w 6164938"/>
              <a:gd name="connsiteY3201" fmla="*/ 3135332 h 6212237"/>
              <a:gd name="connsiteX3202" fmla="*/ 5229967 w 6164938"/>
              <a:gd name="connsiteY3202" fmla="*/ 3134381 h 6212237"/>
              <a:gd name="connsiteX3203" fmla="*/ 5230475 w 6164938"/>
              <a:gd name="connsiteY3203" fmla="*/ 3131820 h 6212237"/>
              <a:gd name="connsiteX3204" fmla="*/ 5230475 w 6164938"/>
              <a:gd name="connsiteY3204" fmla="*/ 3125893 h 6212237"/>
              <a:gd name="connsiteX3205" fmla="*/ 5246741 w 6164938"/>
              <a:gd name="connsiteY3205" fmla="*/ 3130210 h 6212237"/>
              <a:gd name="connsiteX3206" fmla="*/ 5242674 w 6164938"/>
              <a:gd name="connsiteY3206" fmla="*/ 3138259 h 6212237"/>
              <a:gd name="connsiteX3207" fmla="*/ 5230112 w 6164938"/>
              <a:gd name="connsiteY3207" fmla="*/ 3134381 h 6212237"/>
              <a:gd name="connsiteX3208" fmla="*/ 5554915 w 6164938"/>
              <a:gd name="connsiteY3208" fmla="*/ 3125601 h 6212237"/>
              <a:gd name="connsiteX3209" fmla="*/ 5555641 w 6164938"/>
              <a:gd name="connsiteY3209" fmla="*/ 3124503 h 6212237"/>
              <a:gd name="connsiteX3210" fmla="*/ 5561668 w 6164938"/>
              <a:gd name="connsiteY3210" fmla="*/ 3128820 h 6212237"/>
              <a:gd name="connsiteX3211" fmla="*/ 5558981 w 6164938"/>
              <a:gd name="connsiteY3211" fmla="*/ 3130796 h 6212237"/>
              <a:gd name="connsiteX3212" fmla="*/ 5554915 w 6164938"/>
              <a:gd name="connsiteY3212" fmla="*/ 3125601 h 6212237"/>
              <a:gd name="connsiteX3213" fmla="*/ 1631719 w 6164938"/>
              <a:gd name="connsiteY3213" fmla="*/ 3120698 h 6212237"/>
              <a:gd name="connsiteX3214" fmla="*/ 1639416 w 6164938"/>
              <a:gd name="connsiteY3214" fmla="*/ 3110088 h 6212237"/>
              <a:gd name="connsiteX3215" fmla="*/ 1643047 w 6164938"/>
              <a:gd name="connsiteY3215" fmla="*/ 3111552 h 6212237"/>
              <a:gd name="connsiteX3216" fmla="*/ 1634115 w 6164938"/>
              <a:gd name="connsiteY3216" fmla="*/ 3122674 h 6212237"/>
              <a:gd name="connsiteX3217" fmla="*/ 1631719 w 6164938"/>
              <a:gd name="connsiteY3217" fmla="*/ 3120698 h 6212237"/>
              <a:gd name="connsiteX3218" fmla="*/ 3347881 w 6164938"/>
              <a:gd name="connsiteY3218" fmla="*/ 3135332 h 6212237"/>
              <a:gd name="connsiteX3219" fmla="*/ 3357539 w 6164938"/>
              <a:gd name="connsiteY3219" fmla="*/ 3111698 h 6212237"/>
              <a:gd name="connsiteX3220" fmla="*/ 3359500 w 6164938"/>
              <a:gd name="connsiteY3220" fmla="*/ 3108917 h 6212237"/>
              <a:gd name="connsiteX3221" fmla="*/ 3368722 w 6164938"/>
              <a:gd name="connsiteY3221" fmla="*/ 3114039 h 6212237"/>
              <a:gd name="connsiteX3222" fmla="*/ 3352964 w 6164938"/>
              <a:gd name="connsiteY3222" fmla="*/ 3140893 h 6212237"/>
              <a:gd name="connsiteX3223" fmla="*/ 3347300 w 6164938"/>
              <a:gd name="connsiteY3223" fmla="*/ 3135405 h 6212237"/>
              <a:gd name="connsiteX3224" fmla="*/ 1951512 w 6164938"/>
              <a:gd name="connsiteY3224" fmla="*/ 3112796 h 6212237"/>
              <a:gd name="connsiteX3225" fmla="*/ 1955651 w 6164938"/>
              <a:gd name="connsiteY3225" fmla="*/ 3107820 h 6212237"/>
              <a:gd name="connsiteX3226" fmla="*/ 1960008 w 6164938"/>
              <a:gd name="connsiteY3226" fmla="*/ 3108771 h 6212237"/>
              <a:gd name="connsiteX3227" fmla="*/ 1954997 w 6164938"/>
              <a:gd name="connsiteY3227" fmla="*/ 3113893 h 6212237"/>
              <a:gd name="connsiteX3228" fmla="*/ 1951512 w 6164938"/>
              <a:gd name="connsiteY3228" fmla="*/ 3112796 h 6212237"/>
              <a:gd name="connsiteX3229" fmla="*/ 2729427 w 6164938"/>
              <a:gd name="connsiteY3229" fmla="*/ 3106795 h 6212237"/>
              <a:gd name="connsiteX3230" fmla="*/ 2731460 w 6164938"/>
              <a:gd name="connsiteY3230" fmla="*/ 3104600 h 6212237"/>
              <a:gd name="connsiteX3231" fmla="*/ 2736398 w 6164938"/>
              <a:gd name="connsiteY3231" fmla="*/ 3108698 h 6212237"/>
              <a:gd name="connsiteX3232" fmla="*/ 2729136 w 6164938"/>
              <a:gd name="connsiteY3232" fmla="*/ 3106795 h 6212237"/>
              <a:gd name="connsiteX3233" fmla="*/ 182922 w 6164938"/>
              <a:gd name="connsiteY3233" fmla="*/ 3103064 h 6212237"/>
              <a:gd name="connsiteX3234" fmla="*/ 208773 w 6164938"/>
              <a:gd name="connsiteY3234" fmla="*/ 3121137 h 6212237"/>
              <a:gd name="connsiteX3235" fmla="*/ 208773 w 6164938"/>
              <a:gd name="connsiteY3235" fmla="*/ 3122893 h 6212237"/>
              <a:gd name="connsiteX3236" fmla="*/ 186553 w 6164938"/>
              <a:gd name="connsiteY3236" fmla="*/ 3148576 h 6212237"/>
              <a:gd name="connsiteX3237" fmla="*/ 183431 w 6164938"/>
              <a:gd name="connsiteY3237" fmla="*/ 3103064 h 6212237"/>
              <a:gd name="connsiteX3238" fmla="*/ 3796346 w 6164938"/>
              <a:gd name="connsiteY3238" fmla="*/ 3107308 h 6212237"/>
              <a:gd name="connsiteX3239" fmla="*/ 3795838 w 6164938"/>
              <a:gd name="connsiteY3239" fmla="*/ 3101674 h 6212237"/>
              <a:gd name="connsiteX3240" fmla="*/ 3816315 w 6164938"/>
              <a:gd name="connsiteY3240" fmla="*/ 3119600 h 6212237"/>
              <a:gd name="connsiteX3241" fmla="*/ 3795910 w 6164938"/>
              <a:gd name="connsiteY3241" fmla="*/ 3107308 h 6212237"/>
              <a:gd name="connsiteX3242" fmla="*/ 2845101 w 6164938"/>
              <a:gd name="connsiteY3242" fmla="*/ 3130357 h 6212237"/>
              <a:gd name="connsiteX3243" fmla="*/ 2868919 w 6164938"/>
              <a:gd name="connsiteY3243" fmla="*/ 3098454 h 6212237"/>
              <a:gd name="connsiteX3244" fmla="*/ 2881481 w 6164938"/>
              <a:gd name="connsiteY3244" fmla="*/ 3101820 h 6212237"/>
              <a:gd name="connsiteX3245" fmla="*/ 2849458 w 6164938"/>
              <a:gd name="connsiteY3245" fmla="*/ 3133869 h 6212237"/>
              <a:gd name="connsiteX3246" fmla="*/ 2845101 w 6164938"/>
              <a:gd name="connsiteY3246" fmla="*/ 3130357 h 6212237"/>
              <a:gd name="connsiteX3247" fmla="*/ 1375972 w 6164938"/>
              <a:gd name="connsiteY3247" fmla="*/ 3111991 h 6212237"/>
              <a:gd name="connsiteX3248" fmla="*/ 1378514 w 6164938"/>
              <a:gd name="connsiteY3248" fmla="*/ 3096917 h 6212237"/>
              <a:gd name="connsiteX3249" fmla="*/ 1380910 w 6164938"/>
              <a:gd name="connsiteY3249" fmla="*/ 3097795 h 6212237"/>
              <a:gd name="connsiteX3250" fmla="*/ 1382798 w 6164938"/>
              <a:gd name="connsiteY3250" fmla="*/ 3116308 h 6212237"/>
              <a:gd name="connsiteX3251" fmla="*/ 1375972 w 6164938"/>
              <a:gd name="connsiteY3251" fmla="*/ 3111991 h 6212237"/>
              <a:gd name="connsiteX3252" fmla="*/ 3952176 w 6164938"/>
              <a:gd name="connsiteY3252" fmla="*/ 3095820 h 6212237"/>
              <a:gd name="connsiteX3253" fmla="*/ 3955880 w 6164938"/>
              <a:gd name="connsiteY3253" fmla="*/ 3097356 h 6212237"/>
              <a:gd name="connsiteX3254" fmla="*/ 3955153 w 6164938"/>
              <a:gd name="connsiteY3254" fmla="*/ 3098600 h 6212237"/>
              <a:gd name="connsiteX3255" fmla="*/ 3952176 w 6164938"/>
              <a:gd name="connsiteY3255" fmla="*/ 3095820 h 6212237"/>
              <a:gd name="connsiteX3256" fmla="*/ 2816637 w 6164938"/>
              <a:gd name="connsiteY3256" fmla="*/ 3102113 h 6212237"/>
              <a:gd name="connsiteX3257" fmla="*/ 2828836 w 6164938"/>
              <a:gd name="connsiteY3257" fmla="*/ 3091356 h 6212237"/>
              <a:gd name="connsiteX3258" fmla="*/ 2831377 w 6164938"/>
              <a:gd name="connsiteY3258" fmla="*/ 3096186 h 6212237"/>
              <a:gd name="connsiteX3259" fmla="*/ 2821792 w 6164938"/>
              <a:gd name="connsiteY3259" fmla="*/ 3108991 h 6212237"/>
              <a:gd name="connsiteX3260" fmla="*/ 2816637 w 6164938"/>
              <a:gd name="connsiteY3260" fmla="*/ 3102113 h 6212237"/>
              <a:gd name="connsiteX3261" fmla="*/ 2471792 w 6164938"/>
              <a:gd name="connsiteY3261" fmla="*/ 3117844 h 6212237"/>
              <a:gd name="connsiteX3262" fmla="*/ 2460246 w 6164938"/>
              <a:gd name="connsiteY3262" fmla="*/ 3109137 h 6212237"/>
              <a:gd name="connsiteX3263" fmla="*/ 2474769 w 6164938"/>
              <a:gd name="connsiteY3263" fmla="*/ 3087186 h 6212237"/>
              <a:gd name="connsiteX3264" fmla="*/ 2482031 w 6164938"/>
              <a:gd name="connsiteY3264" fmla="*/ 3090844 h 6212237"/>
              <a:gd name="connsiteX3265" fmla="*/ 2477311 w 6164938"/>
              <a:gd name="connsiteY3265" fmla="*/ 3119600 h 6212237"/>
              <a:gd name="connsiteX3266" fmla="*/ 2471647 w 6164938"/>
              <a:gd name="connsiteY3266" fmla="*/ 3117625 h 6212237"/>
              <a:gd name="connsiteX3267" fmla="*/ 710173 w 6164938"/>
              <a:gd name="connsiteY3267" fmla="*/ 3090844 h 6212237"/>
              <a:gd name="connsiteX3268" fmla="*/ 717435 w 6164938"/>
              <a:gd name="connsiteY3268" fmla="*/ 3083527 h 6212237"/>
              <a:gd name="connsiteX3269" fmla="*/ 722881 w 6164938"/>
              <a:gd name="connsiteY3269" fmla="*/ 3089454 h 6212237"/>
              <a:gd name="connsiteX3270" fmla="*/ 717871 w 6164938"/>
              <a:gd name="connsiteY3270" fmla="*/ 3094869 h 6212237"/>
              <a:gd name="connsiteX3271" fmla="*/ 710028 w 6164938"/>
              <a:gd name="connsiteY3271" fmla="*/ 3090551 h 6212237"/>
              <a:gd name="connsiteX3272" fmla="*/ 1722632 w 6164938"/>
              <a:gd name="connsiteY3272" fmla="*/ 3078698 h 6212237"/>
              <a:gd name="connsiteX3273" fmla="*/ 1729385 w 6164938"/>
              <a:gd name="connsiteY3273" fmla="*/ 3082942 h 6212237"/>
              <a:gd name="connsiteX3274" fmla="*/ 1723068 w 6164938"/>
              <a:gd name="connsiteY3274" fmla="*/ 3090844 h 6212237"/>
              <a:gd name="connsiteX3275" fmla="*/ 1722632 w 6164938"/>
              <a:gd name="connsiteY3275" fmla="*/ 3078698 h 6212237"/>
              <a:gd name="connsiteX3276" fmla="*/ 2000454 w 6164938"/>
              <a:gd name="connsiteY3276" fmla="*/ 3064063 h 6212237"/>
              <a:gd name="connsiteX3277" fmla="*/ 2003286 w 6164938"/>
              <a:gd name="connsiteY3277" fmla="*/ 3064722 h 6212237"/>
              <a:gd name="connsiteX3278" fmla="*/ 2000454 w 6164938"/>
              <a:gd name="connsiteY3278" fmla="*/ 3067503 h 6212237"/>
              <a:gd name="connsiteX3279" fmla="*/ 2000454 w 6164938"/>
              <a:gd name="connsiteY3279" fmla="*/ 3064063 h 6212237"/>
              <a:gd name="connsiteX3280" fmla="*/ 2558203 w 6164938"/>
              <a:gd name="connsiteY3280" fmla="*/ 3095527 h 6212237"/>
              <a:gd name="connsiteX3281" fmla="*/ 2560381 w 6164938"/>
              <a:gd name="connsiteY3281" fmla="*/ 3063990 h 6212237"/>
              <a:gd name="connsiteX3282" fmla="*/ 2577591 w 6164938"/>
              <a:gd name="connsiteY3282" fmla="*/ 3084551 h 6212237"/>
              <a:gd name="connsiteX3283" fmla="*/ 2583908 w 6164938"/>
              <a:gd name="connsiteY3283" fmla="*/ 3103210 h 6212237"/>
              <a:gd name="connsiteX3284" fmla="*/ 2582819 w 6164938"/>
              <a:gd name="connsiteY3284" fmla="*/ 3107234 h 6212237"/>
              <a:gd name="connsiteX3285" fmla="*/ 2558203 w 6164938"/>
              <a:gd name="connsiteY3285" fmla="*/ 3095527 h 6212237"/>
              <a:gd name="connsiteX3286" fmla="*/ 47570 w 6164938"/>
              <a:gd name="connsiteY3286" fmla="*/ 3066332 h 6212237"/>
              <a:gd name="connsiteX3287" fmla="*/ 51854 w 6164938"/>
              <a:gd name="connsiteY3287" fmla="*/ 3063990 h 6212237"/>
              <a:gd name="connsiteX3288" fmla="*/ 78068 w 6164938"/>
              <a:gd name="connsiteY3288" fmla="*/ 3270040 h 6212237"/>
              <a:gd name="connsiteX3289" fmla="*/ 90049 w 6164938"/>
              <a:gd name="connsiteY3289" fmla="*/ 3363773 h 6212237"/>
              <a:gd name="connsiteX3290" fmla="*/ 74800 w 6164938"/>
              <a:gd name="connsiteY3290" fmla="*/ 3387553 h 6212237"/>
              <a:gd name="connsiteX3291" fmla="*/ 71387 w 6164938"/>
              <a:gd name="connsiteY3291" fmla="*/ 3396700 h 6212237"/>
              <a:gd name="connsiteX3292" fmla="*/ 47424 w 6164938"/>
              <a:gd name="connsiteY3292" fmla="*/ 3066332 h 6212237"/>
              <a:gd name="connsiteX3293" fmla="*/ 3267134 w 6164938"/>
              <a:gd name="connsiteY3293" fmla="*/ 3058283 h 6212237"/>
              <a:gd name="connsiteX3294" fmla="*/ 3289282 w 6164938"/>
              <a:gd name="connsiteY3294" fmla="*/ 3070576 h 6212237"/>
              <a:gd name="connsiteX3295" fmla="*/ 3283400 w 6164938"/>
              <a:gd name="connsiteY3295" fmla="*/ 3074015 h 6212237"/>
              <a:gd name="connsiteX3296" fmla="*/ 3267134 w 6164938"/>
              <a:gd name="connsiteY3296" fmla="*/ 3058283 h 6212237"/>
              <a:gd name="connsiteX3297" fmla="*/ 2651004 w 6164938"/>
              <a:gd name="connsiteY3297" fmla="*/ 3059820 h 6212237"/>
              <a:gd name="connsiteX3298" fmla="*/ 2654634 w 6164938"/>
              <a:gd name="connsiteY3298" fmla="*/ 3042332 h 6212237"/>
              <a:gd name="connsiteX3299" fmla="*/ 2657539 w 6164938"/>
              <a:gd name="connsiteY3299" fmla="*/ 3044673 h 6212237"/>
              <a:gd name="connsiteX3300" fmla="*/ 2654852 w 6164938"/>
              <a:gd name="connsiteY3300" fmla="*/ 3059307 h 6212237"/>
              <a:gd name="connsiteX3301" fmla="*/ 2654053 w 6164938"/>
              <a:gd name="connsiteY3301" fmla="*/ 3062966 h 6212237"/>
              <a:gd name="connsiteX3302" fmla="*/ 2651004 w 6164938"/>
              <a:gd name="connsiteY3302" fmla="*/ 3060039 h 6212237"/>
              <a:gd name="connsiteX3303" fmla="*/ 631387 w 6164938"/>
              <a:gd name="connsiteY3303" fmla="*/ 3049429 h 6212237"/>
              <a:gd name="connsiteX3304" fmla="*/ 632404 w 6164938"/>
              <a:gd name="connsiteY3304" fmla="*/ 3043356 h 6212237"/>
              <a:gd name="connsiteX3305" fmla="*/ 636034 w 6164938"/>
              <a:gd name="connsiteY3305" fmla="*/ 3040356 h 6212237"/>
              <a:gd name="connsiteX3306" fmla="*/ 639593 w 6164938"/>
              <a:gd name="connsiteY3306" fmla="*/ 3053673 h 6212237"/>
              <a:gd name="connsiteX3307" fmla="*/ 631387 w 6164938"/>
              <a:gd name="connsiteY3307" fmla="*/ 3049429 h 6212237"/>
              <a:gd name="connsiteX3308" fmla="*/ 651719 w 6164938"/>
              <a:gd name="connsiteY3308" fmla="*/ 3039844 h 6212237"/>
              <a:gd name="connsiteX3309" fmla="*/ 656729 w 6164938"/>
              <a:gd name="connsiteY3309" fmla="*/ 3042185 h 6212237"/>
              <a:gd name="connsiteX3310" fmla="*/ 654842 w 6164938"/>
              <a:gd name="connsiteY3310" fmla="*/ 3051478 h 6212237"/>
              <a:gd name="connsiteX3311" fmla="*/ 651719 w 6164938"/>
              <a:gd name="connsiteY3311" fmla="*/ 3039844 h 6212237"/>
              <a:gd name="connsiteX3312" fmla="*/ 2574468 w 6164938"/>
              <a:gd name="connsiteY3312" fmla="*/ 3033697 h 6212237"/>
              <a:gd name="connsiteX3313" fmla="*/ 2596253 w 6164938"/>
              <a:gd name="connsiteY3313" fmla="*/ 3054771 h 6212237"/>
              <a:gd name="connsiteX3314" fmla="*/ 2595599 w 6164938"/>
              <a:gd name="connsiteY3314" fmla="*/ 3056966 h 6212237"/>
              <a:gd name="connsiteX3315" fmla="*/ 2574178 w 6164938"/>
              <a:gd name="connsiteY3315" fmla="*/ 3033697 h 6212237"/>
              <a:gd name="connsiteX3316" fmla="*/ 3760475 w 6164938"/>
              <a:gd name="connsiteY3316" fmla="*/ 3030332 h 6212237"/>
              <a:gd name="connsiteX3317" fmla="*/ 3760475 w 6164938"/>
              <a:gd name="connsiteY3317" fmla="*/ 3030332 h 6212237"/>
              <a:gd name="connsiteX3318" fmla="*/ 3761491 w 6164938"/>
              <a:gd name="connsiteY3318" fmla="*/ 3031283 h 6212237"/>
              <a:gd name="connsiteX3319" fmla="*/ 3761927 w 6164938"/>
              <a:gd name="connsiteY3319" fmla="*/ 3031649 h 6212237"/>
              <a:gd name="connsiteX3320" fmla="*/ 3760475 w 6164938"/>
              <a:gd name="connsiteY3320" fmla="*/ 3030405 h 6212237"/>
              <a:gd name="connsiteX3321" fmla="*/ 5844500 w 6164938"/>
              <a:gd name="connsiteY3321" fmla="*/ 3054478 h 6212237"/>
              <a:gd name="connsiteX3322" fmla="*/ 5846170 w 6164938"/>
              <a:gd name="connsiteY3322" fmla="*/ 3025868 h 6212237"/>
              <a:gd name="connsiteX3323" fmla="*/ 5850454 w 6164938"/>
              <a:gd name="connsiteY3323" fmla="*/ 3030551 h 6212237"/>
              <a:gd name="connsiteX3324" fmla="*/ 5850454 w 6164938"/>
              <a:gd name="connsiteY3324" fmla="*/ 3061210 h 6212237"/>
              <a:gd name="connsiteX3325" fmla="*/ 5844282 w 6164938"/>
              <a:gd name="connsiteY3325" fmla="*/ 3054478 h 6212237"/>
              <a:gd name="connsiteX3326" fmla="*/ 1162196 w 6164938"/>
              <a:gd name="connsiteY3326" fmla="*/ 3023746 h 6212237"/>
              <a:gd name="connsiteX3327" fmla="*/ 1167134 w 6164938"/>
              <a:gd name="connsiteY3327" fmla="*/ 3026819 h 6212237"/>
              <a:gd name="connsiteX3328" fmla="*/ 1167134 w 6164938"/>
              <a:gd name="connsiteY3328" fmla="*/ 3027478 h 6212237"/>
              <a:gd name="connsiteX3329" fmla="*/ 1164302 w 6164938"/>
              <a:gd name="connsiteY3329" fmla="*/ 3029673 h 6212237"/>
              <a:gd name="connsiteX3330" fmla="*/ 1159510 w 6164938"/>
              <a:gd name="connsiteY3330" fmla="*/ 3033917 h 6212237"/>
              <a:gd name="connsiteX3331" fmla="*/ 1162196 w 6164938"/>
              <a:gd name="connsiteY3331" fmla="*/ 3023746 h 6212237"/>
              <a:gd name="connsiteX3332" fmla="*/ 1777528 w 6164938"/>
              <a:gd name="connsiteY3332" fmla="*/ 3020746 h 6212237"/>
              <a:gd name="connsiteX3333" fmla="*/ 1779416 w 6164938"/>
              <a:gd name="connsiteY3333" fmla="*/ 3020746 h 6212237"/>
              <a:gd name="connsiteX3334" fmla="*/ 1779053 w 6164938"/>
              <a:gd name="connsiteY3334" fmla="*/ 3021258 h 6212237"/>
              <a:gd name="connsiteX3335" fmla="*/ 1777528 w 6164938"/>
              <a:gd name="connsiteY3335" fmla="*/ 3020819 h 6212237"/>
              <a:gd name="connsiteX3336" fmla="*/ 2599520 w 6164938"/>
              <a:gd name="connsiteY3336" fmla="*/ 3010136 h 6212237"/>
              <a:gd name="connsiteX3337" fmla="*/ 2608161 w 6164938"/>
              <a:gd name="connsiteY3337" fmla="*/ 3011819 h 6212237"/>
              <a:gd name="connsiteX3338" fmla="*/ 2606709 w 6164938"/>
              <a:gd name="connsiteY3338" fmla="*/ 3017087 h 6212237"/>
              <a:gd name="connsiteX3339" fmla="*/ 2599448 w 6164938"/>
              <a:gd name="connsiteY3339" fmla="*/ 3010136 h 6212237"/>
              <a:gd name="connsiteX3340" fmla="*/ 4234790 w 6164938"/>
              <a:gd name="connsiteY3340" fmla="*/ 3013429 h 6212237"/>
              <a:gd name="connsiteX3341" fmla="*/ 4239292 w 6164938"/>
              <a:gd name="connsiteY3341" fmla="*/ 3004356 h 6212237"/>
              <a:gd name="connsiteX3342" fmla="*/ 4238711 w 6164938"/>
              <a:gd name="connsiteY3342" fmla="*/ 3015917 h 6212237"/>
              <a:gd name="connsiteX3343" fmla="*/ 4234790 w 6164938"/>
              <a:gd name="connsiteY3343" fmla="*/ 3013429 h 6212237"/>
              <a:gd name="connsiteX3344" fmla="*/ 4496201 w 6164938"/>
              <a:gd name="connsiteY3344" fmla="*/ 3007649 h 6212237"/>
              <a:gd name="connsiteX3345" fmla="*/ 4496201 w 6164938"/>
              <a:gd name="connsiteY3345" fmla="*/ 3003258 h 6212237"/>
              <a:gd name="connsiteX3346" fmla="*/ 4503463 w 6164938"/>
              <a:gd name="connsiteY3346" fmla="*/ 3007575 h 6212237"/>
              <a:gd name="connsiteX3347" fmla="*/ 4503463 w 6164938"/>
              <a:gd name="connsiteY3347" fmla="*/ 3008673 h 6212237"/>
              <a:gd name="connsiteX3348" fmla="*/ 4496201 w 6164938"/>
              <a:gd name="connsiteY3348" fmla="*/ 3007649 h 6212237"/>
              <a:gd name="connsiteX3349" fmla="*/ 88524 w 6164938"/>
              <a:gd name="connsiteY3349" fmla="*/ 3006697 h 6212237"/>
              <a:gd name="connsiteX3350" fmla="*/ 91211 w 6164938"/>
              <a:gd name="connsiteY3350" fmla="*/ 3002161 h 6212237"/>
              <a:gd name="connsiteX3351" fmla="*/ 107621 w 6164938"/>
              <a:gd name="connsiteY3351" fmla="*/ 3008746 h 6212237"/>
              <a:gd name="connsiteX3352" fmla="*/ 104644 w 6164938"/>
              <a:gd name="connsiteY3352" fmla="*/ 3061210 h 6212237"/>
              <a:gd name="connsiteX3353" fmla="*/ 98835 w 6164938"/>
              <a:gd name="connsiteY3353" fmla="*/ 3068161 h 6212237"/>
              <a:gd name="connsiteX3354" fmla="*/ 95422 w 6164938"/>
              <a:gd name="connsiteY3354" fmla="*/ 3073356 h 6212237"/>
              <a:gd name="connsiteX3355" fmla="*/ 88161 w 6164938"/>
              <a:gd name="connsiteY3355" fmla="*/ 3006697 h 6212237"/>
              <a:gd name="connsiteX3356" fmla="*/ 3651771 w 6164938"/>
              <a:gd name="connsiteY3356" fmla="*/ 3011673 h 6212237"/>
              <a:gd name="connsiteX3357" fmla="*/ 3669344 w 6164938"/>
              <a:gd name="connsiteY3357" fmla="*/ 2991990 h 6212237"/>
              <a:gd name="connsiteX3358" fmla="*/ 3683504 w 6164938"/>
              <a:gd name="connsiteY3358" fmla="*/ 3004282 h 6212237"/>
              <a:gd name="connsiteX3359" fmla="*/ 3662373 w 6164938"/>
              <a:gd name="connsiteY3359" fmla="*/ 3024624 h 6212237"/>
              <a:gd name="connsiteX3360" fmla="*/ 3651771 w 6164938"/>
              <a:gd name="connsiteY3360" fmla="*/ 3011673 h 6212237"/>
              <a:gd name="connsiteX3361" fmla="*/ 1091180 w 6164938"/>
              <a:gd name="connsiteY3361" fmla="*/ 3007210 h 6212237"/>
              <a:gd name="connsiteX3362" fmla="*/ 1096335 w 6164938"/>
              <a:gd name="connsiteY3362" fmla="*/ 2983648 h 6212237"/>
              <a:gd name="connsiteX3363" fmla="*/ 1099385 w 6164938"/>
              <a:gd name="connsiteY3363" fmla="*/ 2985551 h 6212237"/>
              <a:gd name="connsiteX3364" fmla="*/ 1094230 w 6164938"/>
              <a:gd name="connsiteY3364" fmla="*/ 3010868 h 6212237"/>
              <a:gd name="connsiteX3365" fmla="*/ 1091180 w 6164938"/>
              <a:gd name="connsiteY3365" fmla="*/ 3007210 h 6212237"/>
              <a:gd name="connsiteX3366" fmla="*/ 134198 w 6164938"/>
              <a:gd name="connsiteY3366" fmla="*/ 2985990 h 6212237"/>
              <a:gd name="connsiteX3367" fmla="*/ 141895 w 6164938"/>
              <a:gd name="connsiteY3367" fmla="*/ 2978673 h 6212237"/>
              <a:gd name="connsiteX3368" fmla="*/ 135142 w 6164938"/>
              <a:gd name="connsiteY3368" fmla="*/ 2997405 h 6212237"/>
              <a:gd name="connsiteX3369" fmla="*/ 134198 w 6164938"/>
              <a:gd name="connsiteY3369" fmla="*/ 2985697 h 6212237"/>
              <a:gd name="connsiteX3370" fmla="*/ 1750589 w 6164938"/>
              <a:gd name="connsiteY3370" fmla="*/ 2970112 h 6212237"/>
              <a:gd name="connsiteX3371" fmla="*/ 1754292 w 6164938"/>
              <a:gd name="connsiteY3371" fmla="*/ 2971136 h 6212237"/>
              <a:gd name="connsiteX3372" fmla="*/ 1753711 w 6164938"/>
              <a:gd name="connsiteY3372" fmla="*/ 2971795 h 6212237"/>
              <a:gd name="connsiteX3373" fmla="*/ 1750589 w 6164938"/>
              <a:gd name="connsiteY3373" fmla="*/ 2970112 h 6212237"/>
              <a:gd name="connsiteX3374" fmla="*/ 4792467 w 6164938"/>
              <a:gd name="connsiteY3374" fmla="*/ 2974721 h 6212237"/>
              <a:gd name="connsiteX3375" fmla="*/ 4797695 w 6164938"/>
              <a:gd name="connsiteY3375" fmla="*/ 2970112 h 6212237"/>
              <a:gd name="connsiteX3376" fmla="*/ 4806408 w 6164938"/>
              <a:gd name="connsiteY3376" fmla="*/ 2971721 h 6212237"/>
              <a:gd name="connsiteX3377" fmla="*/ 4799873 w 6164938"/>
              <a:gd name="connsiteY3377" fmla="*/ 2980795 h 6212237"/>
              <a:gd name="connsiteX3378" fmla="*/ 4785786 w 6164938"/>
              <a:gd name="connsiteY3378" fmla="*/ 2991331 h 6212237"/>
              <a:gd name="connsiteX3379" fmla="*/ 4792467 w 6164938"/>
              <a:gd name="connsiteY3379" fmla="*/ 2974721 h 6212237"/>
              <a:gd name="connsiteX3380" fmla="*/ 2962083 w 6164938"/>
              <a:gd name="connsiteY3380" fmla="*/ 2984673 h 6212237"/>
              <a:gd name="connsiteX3381" fmla="*/ 2978639 w 6164938"/>
              <a:gd name="connsiteY3381" fmla="*/ 2966453 h 6212237"/>
              <a:gd name="connsiteX3382" fmla="*/ 2981979 w 6164938"/>
              <a:gd name="connsiteY3382" fmla="*/ 2969380 h 6212237"/>
              <a:gd name="connsiteX3383" fmla="*/ 2970651 w 6164938"/>
              <a:gd name="connsiteY3383" fmla="*/ 2991331 h 6212237"/>
              <a:gd name="connsiteX3384" fmla="*/ 2962083 w 6164938"/>
              <a:gd name="connsiteY3384" fmla="*/ 2984453 h 6212237"/>
              <a:gd name="connsiteX3385" fmla="*/ 758389 w 6164938"/>
              <a:gd name="connsiteY3385" fmla="*/ 2970916 h 6212237"/>
              <a:gd name="connsiteX3386" fmla="*/ 757227 w 6164938"/>
              <a:gd name="connsiteY3386" fmla="*/ 2964258 h 6212237"/>
              <a:gd name="connsiteX3387" fmla="*/ 760931 w 6164938"/>
              <a:gd name="connsiteY3387" fmla="*/ 2968648 h 6212237"/>
              <a:gd name="connsiteX3388" fmla="*/ 758680 w 6164938"/>
              <a:gd name="connsiteY3388" fmla="*/ 2971063 h 6212237"/>
              <a:gd name="connsiteX3389" fmla="*/ 758680 w 6164938"/>
              <a:gd name="connsiteY3389" fmla="*/ 2971063 h 6212237"/>
              <a:gd name="connsiteX3390" fmla="*/ 2063192 w 6164938"/>
              <a:gd name="connsiteY3390" fmla="*/ 2977502 h 6212237"/>
              <a:gd name="connsiteX3391" fmla="*/ 2074447 w 6164938"/>
              <a:gd name="connsiteY3391" fmla="*/ 2963892 h 6212237"/>
              <a:gd name="connsiteX3392" fmla="*/ 2078078 w 6164938"/>
              <a:gd name="connsiteY3392" fmla="*/ 2982551 h 6212237"/>
              <a:gd name="connsiteX3393" fmla="*/ 2063192 w 6164938"/>
              <a:gd name="connsiteY3393" fmla="*/ 2977502 h 6212237"/>
              <a:gd name="connsiteX3394" fmla="*/ 2712508 w 6164938"/>
              <a:gd name="connsiteY3394" fmla="*/ 2962868 h 6212237"/>
              <a:gd name="connsiteX3395" fmla="*/ 2713742 w 6164938"/>
              <a:gd name="connsiteY3395" fmla="*/ 2955551 h 6212237"/>
              <a:gd name="connsiteX3396" fmla="*/ 2719261 w 6164938"/>
              <a:gd name="connsiteY3396" fmla="*/ 2955551 h 6212237"/>
              <a:gd name="connsiteX3397" fmla="*/ 2714759 w 6164938"/>
              <a:gd name="connsiteY3397" fmla="*/ 2965795 h 6212237"/>
              <a:gd name="connsiteX3398" fmla="*/ 2712508 w 6164938"/>
              <a:gd name="connsiteY3398" fmla="*/ 2962721 h 6212237"/>
              <a:gd name="connsiteX3399" fmla="*/ 4018836 w 6164938"/>
              <a:gd name="connsiteY3399" fmla="*/ 2940770 h 6212237"/>
              <a:gd name="connsiteX3400" fmla="*/ 4031398 w 6164938"/>
              <a:gd name="connsiteY3400" fmla="*/ 2949258 h 6212237"/>
              <a:gd name="connsiteX3401" fmla="*/ 4030672 w 6164938"/>
              <a:gd name="connsiteY3401" fmla="*/ 2951526 h 6212237"/>
              <a:gd name="connsiteX3402" fmla="*/ 4018836 w 6164938"/>
              <a:gd name="connsiteY3402" fmla="*/ 2940770 h 6212237"/>
              <a:gd name="connsiteX3403" fmla="*/ 1776149 w 6164938"/>
              <a:gd name="connsiteY3403" fmla="*/ 2936965 h 6212237"/>
              <a:gd name="connsiteX3404" fmla="*/ 1781813 w 6164938"/>
              <a:gd name="connsiteY3404" fmla="*/ 2936965 h 6212237"/>
              <a:gd name="connsiteX3405" fmla="*/ 1780578 w 6164938"/>
              <a:gd name="connsiteY3405" fmla="*/ 2938502 h 6212237"/>
              <a:gd name="connsiteX3406" fmla="*/ 1776149 w 6164938"/>
              <a:gd name="connsiteY3406" fmla="*/ 2937258 h 6212237"/>
              <a:gd name="connsiteX3407" fmla="*/ 1999074 w 6164938"/>
              <a:gd name="connsiteY3407" fmla="*/ 2955551 h 6212237"/>
              <a:gd name="connsiteX3408" fmla="*/ 2020060 w 6164938"/>
              <a:gd name="connsiteY3408" fmla="*/ 2933599 h 6212237"/>
              <a:gd name="connsiteX3409" fmla="*/ 2020060 w 6164938"/>
              <a:gd name="connsiteY3409" fmla="*/ 2935794 h 6212237"/>
              <a:gd name="connsiteX3410" fmla="*/ 2003431 w 6164938"/>
              <a:gd name="connsiteY3410" fmla="*/ 2956794 h 6212237"/>
              <a:gd name="connsiteX3411" fmla="*/ 1999074 w 6164938"/>
              <a:gd name="connsiteY3411" fmla="*/ 2955258 h 6212237"/>
              <a:gd name="connsiteX3412" fmla="*/ 3589323 w 6164938"/>
              <a:gd name="connsiteY3412" fmla="*/ 2933307 h 6212237"/>
              <a:gd name="connsiteX3413" fmla="*/ 3596585 w 6164938"/>
              <a:gd name="connsiteY3413" fmla="*/ 2936746 h 6212237"/>
              <a:gd name="connsiteX3414" fmla="*/ 3594406 w 6164938"/>
              <a:gd name="connsiteY3414" fmla="*/ 2939892 h 6212237"/>
              <a:gd name="connsiteX3415" fmla="*/ 3589105 w 6164938"/>
              <a:gd name="connsiteY3415" fmla="*/ 2933307 h 6212237"/>
              <a:gd name="connsiteX3416" fmla="*/ 3043701 w 6164938"/>
              <a:gd name="connsiteY3416" fmla="*/ 2925989 h 6212237"/>
              <a:gd name="connsiteX3417" fmla="*/ 3047114 w 6164938"/>
              <a:gd name="connsiteY3417" fmla="*/ 2929867 h 6212237"/>
              <a:gd name="connsiteX3418" fmla="*/ 3034116 w 6164938"/>
              <a:gd name="connsiteY3418" fmla="*/ 2943550 h 6212237"/>
              <a:gd name="connsiteX3419" fmla="*/ 3043701 w 6164938"/>
              <a:gd name="connsiteY3419" fmla="*/ 2925989 h 6212237"/>
              <a:gd name="connsiteX3420" fmla="*/ 1921522 w 6164938"/>
              <a:gd name="connsiteY3420" fmla="*/ 2928843 h 6212237"/>
              <a:gd name="connsiteX3421" fmla="*/ 1921522 w 6164938"/>
              <a:gd name="connsiteY3421" fmla="*/ 2927087 h 6212237"/>
              <a:gd name="connsiteX3422" fmla="*/ 1936045 w 6164938"/>
              <a:gd name="connsiteY3422" fmla="*/ 2925770 h 6212237"/>
              <a:gd name="connsiteX3423" fmla="*/ 1929728 w 6164938"/>
              <a:gd name="connsiteY3423" fmla="*/ 2932355 h 6212237"/>
              <a:gd name="connsiteX3424" fmla="*/ 1921377 w 6164938"/>
              <a:gd name="connsiteY3424" fmla="*/ 2929501 h 6212237"/>
              <a:gd name="connsiteX3425" fmla="*/ 2608452 w 6164938"/>
              <a:gd name="connsiteY3425" fmla="*/ 2940697 h 6212237"/>
              <a:gd name="connsiteX3426" fmla="*/ 2615713 w 6164938"/>
              <a:gd name="connsiteY3426" fmla="*/ 2928111 h 6212237"/>
              <a:gd name="connsiteX3427" fmla="*/ 2621450 w 6164938"/>
              <a:gd name="connsiteY3427" fmla="*/ 2922989 h 6212237"/>
              <a:gd name="connsiteX3428" fmla="*/ 2630018 w 6164938"/>
              <a:gd name="connsiteY3428" fmla="*/ 2933160 h 6212237"/>
              <a:gd name="connsiteX3429" fmla="*/ 2629292 w 6164938"/>
              <a:gd name="connsiteY3429" fmla="*/ 2935575 h 6212237"/>
              <a:gd name="connsiteX3430" fmla="*/ 2628639 w 6164938"/>
              <a:gd name="connsiteY3430" fmla="*/ 2936087 h 6212237"/>
              <a:gd name="connsiteX3431" fmla="*/ 2612373 w 6164938"/>
              <a:gd name="connsiteY3431" fmla="*/ 2943404 h 6212237"/>
              <a:gd name="connsiteX3432" fmla="*/ 2608670 w 6164938"/>
              <a:gd name="connsiteY3432" fmla="*/ 2940477 h 6212237"/>
              <a:gd name="connsiteX3433" fmla="*/ 3148556 w 6164938"/>
              <a:gd name="connsiteY3433" fmla="*/ 2942453 h 6212237"/>
              <a:gd name="connsiteX3434" fmla="*/ 3155817 w 6164938"/>
              <a:gd name="connsiteY3434" fmla="*/ 2922770 h 6212237"/>
              <a:gd name="connsiteX3435" fmla="*/ 3157197 w 6164938"/>
              <a:gd name="connsiteY3435" fmla="*/ 2923794 h 6212237"/>
              <a:gd name="connsiteX3436" fmla="*/ 3148556 w 6164938"/>
              <a:gd name="connsiteY3436" fmla="*/ 2942526 h 6212237"/>
              <a:gd name="connsiteX3437" fmla="*/ 3148556 w 6164938"/>
              <a:gd name="connsiteY3437" fmla="*/ 2942526 h 6212237"/>
              <a:gd name="connsiteX3438" fmla="*/ 930194 w 6164938"/>
              <a:gd name="connsiteY3438" fmla="*/ 2931404 h 6212237"/>
              <a:gd name="connsiteX3439" fmla="*/ 939561 w 6164938"/>
              <a:gd name="connsiteY3439" fmla="*/ 2921306 h 6212237"/>
              <a:gd name="connsiteX3440" fmla="*/ 940941 w 6164938"/>
              <a:gd name="connsiteY3440" fmla="*/ 2922477 h 6212237"/>
              <a:gd name="connsiteX3441" fmla="*/ 942684 w 6164938"/>
              <a:gd name="connsiteY3441" fmla="*/ 2937624 h 6212237"/>
              <a:gd name="connsiteX3442" fmla="*/ 930194 w 6164938"/>
              <a:gd name="connsiteY3442" fmla="*/ 2931404 h 6212237"/>
              <a:gd name="connsiteX3443" fmla="*/ 1110277 w 6164938"/>
              <a:gd name="connsiteY3443" fmla="*/ 2922477 h 6212237"/>
              <a:gd name="connsiteX3444" fmla="*/ 1111802 w 6164938"/>
              <a:gd name="connsiteY3444" fmla="*/ 2915160 h 6212237"/>
              <a:gd name="connsiteX3445" fmla="*/ 1114925 w 6164938"/>
              <a:gd name="connsiteY3445" fmla="*/ 2911428 h 6212237"/>
              <a:gd name="connsiteX3446" fmla="*/ 1112383 w 6164938"/>
              <a:gd name="connsiteY3446" fmla="*/ 2923867 h 6212237"/>
              <a:gd name="connsiteX3447" fmla="*/ 1110277 w 6164938"/>
              <a:gd name="connsiteY3447" fmla="*/ 2922111 h 6212237"/>
              <a:gd name="connsiteX3448" fmla="*/ 5543079 w 6164938"/>
              <a:gd name="connsiteY3448" fmla="*/ 2910331 h 6212237"/>
              <a:gd name="connsiteX3449" fmla="*/ 5543079 w 6164938"/>
              <a:gd name="connsiteY3449" fmla="*/ 2910331 h 6212237"/>
              <a:gd name="connsiteX3450" fmla="*/ 5543079 w 6164938"/>
              <a:gd name="connsiteY3450" fmla="*/ 2910916 h 6212237"/>
              <a:gd name="connsiteX3451" fmla="*/ 5543079 w 6164938"/>
              <a:gd name="connsiteY3451" fmla="*/ 2910550 h 6212237"/>
              <a:gd name="connsiteX3452" fmla="*/ 5208546 w 6164938"/>
              <a:gd name="connsiteY3452" fmla="*/ 2922843 h 6212237"/>
              <a:gd name="connsiteX3453" fmla="*/ 5218494 w 6164938"/>
              <a:gd name="connsiteY3453" fmla="*/ 2903526 h 6212237"/>
              <a:gd name="connsiteX3454" fmla="*/ 5223795 w 6164938"/>
              <a:gd name="connsiteY3454" fmla="*/ 2904111 h 6212237"/>
              <a:gd name="connsiteX3455" fmla="*/ 5222560 w 6164938"/>
              <a:gd name="connsiteY3455" fmla="*/ 2905648 h 6212237"/>
              <a:gd name="connsiteX3456" fmla="*/ 5223649 w 6164938"/>
              <a:gd name="connsiteY3456" fmla="*/ 2924306 h 6212237"/>
              <a:gd name="connsiteX3457" fmla="*/ 5222560 w 6164938"/>
              <a:gd name="connsiteY3457" fmla="*/ 2925623 h 6212237"/>
              <a:gd name="connsiteX3458" fmla="*/ 5208037 w 6164938"/>
              <a:gd name="connsiteY3458" fmla="*/ 2922550 h 6212237"/>
              <a:gd name="connsiteX3459" fmla="*/ 2324894 w 6164938"/>
              <a:gd name="connsiteY3459" fmla="*/ 2910404 h 6212237"/>
              <a:gd name="connsiteX3460" fmla="*/ 2324894 w 6164938"/>
              <a:gd name="connsiteY3460" fmla="*/ 2902209 h 6212237"/>
              <a:gd name="connsiteX3461" fmla="*/ 2335060 w 6164938"/>
              <a:gd name="connsiteY3461" fmla="*/ 2905062 h 6212237"/>
              <a:gd name="connsiteX3462" fmla="*/ 2335060 w 6164938"/>
              <a:gd name="connsiteY3462" fmla="*/ 2905721 h 6212237"/>
              <a:gd name="connsiteX3463" fmla="*/ 2335060 w 6164938"/>
              <a:gd name="connsiteY3463" fmla="*/ 2905721 h 6212237"/>
              <a:gd name="connsiteX3464" fmla="*/ 2328234 w 6164938"/>
              <a:gd name="connsiteY3464" fmla="*/ 2913038 h 6212237"/>
              <a:gd name="connsiteX3465" fmla="*/ 2324821 w 6164938"/>
              <a:gd name="connsiteY3465" fmla="*/ 2909965 h 6212237"/>
              <a:gd name="connsiteX3466" fmla="*/ 3859811 w 6164938"/>
              <a:gd name="connsiteY3466" fmla="*/ 2907623 h 6212237"/>
              <a:gd name="connsiteX3467" fmla="*/ 3858794 w 6164938"/>
              <a:gd name="connsiteY3467" fmla="*/ 2906672 h 6212237"/>
              <a:gd name="connsiteX3468" fmla="*/ 3861917 w 6164938"/>
              <a:gd name="connsiteY3468" fmla="*/ 2900306 h 6212237"/>
              <a:gd name="connsiteX3469" fmla="*/ 3875931 w 6164938"/>
              <a:gd name="connsiteY3469" fmla="*/ 2919989 h 6212237"/>
              <a:gd name="connsiteX3470" fmla="*/ 3859811 w 6164938"/>
              <a:gd name="connsiteY3470" fmla="*/ 2907623 h 6212237"/>
              <a:gd name="connsiteX3471" fmla="*/ 45391 w 6164938"/>
              <a:gd name="connsiteY3471" fmla="*/ 2899940 h 6212237"/>
              <a:gd name="connsiteX3472" fmla="*/ 61657 w 6164938"/>
              <a:gd name="connsiteY3472" fmla="*/ 2903160 h 6212237"/>
              <a:gd name="connsiteX3473" fmla="*/ 52217 w 6164938"/>
              <a:gd name="connsiteY3473" fmla="*/ 2939087 h 6212237"/>
              <a:gd name="connsiteX3474" fmla="*/ 57808 w 6164938"/>
              <a:gd name="connsiteY3474" fmla="*/ 2959575 h 6212237"/>
              <a:gd name="connsiteX3475" fmla="*/ 57808 w 6164938"/>
              <a:gd name="connsiteY3475" fmla="*/ 2960453 h 6212237"/>
              <a:gd name="connsiteX3476" fmla="*/ 51563 w 6164938"/>
              <a:gd name="connsiteY3476" fmla="*/ 2967770 h 6212237"/>
              <a:gd name="connsiteX3477" fmla="*/ 45827 w 6164938"/>
              <a:gd name="connsiteY3477" fmla="*/ 2987160 h 6212237"/>
              <a:gd name="connsiteX3478" fmla="*/ 45827 w 6164938"/>
              <a:gd name="connsiteY3478" fmla="*/ 2987819 h 6212237"/>
              <a:gd name="connsiteX3479" fmla="*/ 45827 w 6164938"/>
              <a:gd name="connsiteY3479" fmla="*/ 2900013 h 6212237"/>
              <a:gd name="connsiteX3480" fmla="*/ 5657737 w 6164938"/>
              <a:gd name="connsiteY3480" fmla="*/ 2897892 h 6212237"/>
              <a:gd name="connsiteX3481" fmla="*/ 5657737 w 6164938"/>
              <a:gd name="connsiteY3481" fmla="*/ 2897453 h 6212237"/>
              <a:gd name="connsiteX3482" fmla="*/ 5658245 w 6164938"/>
              <a:gd name="connsiteY3482" fmla="*/ 2896867 h 6212237"/>
              <a:gd name="connsiteX3483" fmla="*/ 5665506 w 6164938"/>
              <a:gd name="connsiteY3483" fmla="*/ 2903233 h 6212237"/>
              <a:gd name="connsiteX3484" fmla="*/ 5664127 w 6164938"/>
              <a:gd name="connsiteY3484" fmla="*/ 2905501 h 6212237"/>
              <a:gd name="connsiteX3485" fmla="*/ 5657664 w 6164938"/>
              <a:gd name="connsiteY3485" fmla="*/ 2898184 h 6212237"/>
              <a:gd name="connsiteX3486" fmla="*/ 1413514 w 6164938"/>
              <a:gd name="connsiteY3486" fmla="*/ 2891233 h 6212237"/>
              <a:gd name="connsiteX3487" fmla="*/ 1415329 w 6164938"/>
              <a:gd name="connsiteY3487" fmla="*/ 2880404 h 6212237"/>
              <a:gd name="connsiteX3488" fmla="*/ 1416273 w 6164938"/>
              <a:gd name="connsiteY3488" fmla="*/ 2879306 h 6212237"/>
              <a:gd name="connsiteX3489" fmla="*/ 1421647 w 6164938"/>
              <a:gd name="connsiteY3489" fmla="*/ 2880770 h 6212237"/>
              <a:gd name="connsiteX3490" fmla="*/ 1413732 w 6164938"/>
              <a:gd name="connsiteY3490" fmla="*/ 2891306 h 6212237"/>
              <a:gd name="connsiteX3491" fmla="*/ 1413732 w 6164938"/>
              <a:gd name="connsiteY3491" fmla="*/ 2891306 h 6212237"/>
              <a:gd name="connsiteX3492" fmla="*/ 1649001 w 6164938"/>
              <a:gd name="connsiteY3492" fmla="*/ 2881062 h 6212237"/>
              <a:gd name="connsiteX3493" fmla="*/ 1650236 w 6164938"/>
              <a:gd name="connsiteY3493" fmla="*/ 2879087 h 6212237"/>
              <a:gd name="connsiteX3494" fmla="*/ 1675433 w 6164938"/>
              <a:gd name="connsiteY3494" fmla="*/ 2889331 h 6212237"/>
              <a:gd name="connsiteX3495" fmla="*/ 1674707 w 6164938"/>
              <a:gd name="connsiteY3495" fmla="*/ 2894306 h 6212237"/>
              <a:gd name="connsiteX3496" fmla="*/ 1674344 w 6164938"/>
              <a:gd name="connsiteY3496" fmla="*/ 2894672 h 6212237"/>
              <a:gd name="connsiteX3497" fmla="*/ 1649001 w 6164938"/>
              <a:gd name="connsiteY3497" fmla="*/ 2881062 h 6212237"/>
              <a:gd name="connsiteX3498" fmla="*/ 1881367 w 6164938"/>
              <a:gd name="connsiteY3498" fmla="*/ 2876379 h 6212237"/>
              <a:gd name="connsiteX3499" fmla="*/ 1886813 w 6164938"/>
              <a:gd name="connsiteY3499" fmla="*/ 2878062 h 6212237"/>
              <a:gd name="connsiteX3500" fmla="*/ 1886813 w 6164938"/>
              <a:gd name="connsiteY3500" fmla="*/ 2880477 h 6212237"/>
              <a:gd name="connsiteX3501" fmla="*/ 1875558 w 6164938"/>
              <a:gd name="connsiteY3501" fmla="*/ 2895770 h 6212237"/>
              <a:gd name="connsiteX3502" fmla="*/ 1865464 w 6164938"/>
              <a:gd name="connsiteY3502" fmla="*/ 2896501 h 6212237"/>
              <a:gd name="connsiteX3503" fmla="*/ 1881584 w 6164938"/>
              <a:gd name="connsiteY3503" fmla="*/ 2876379 h 6212237"/>
              <a:gd name="connsiteX3504" fmla="*/ 4035029 w 6164938"/>
              <a:gd name="connsiteY3504" fmla="*/ 2894233 h 6212237"/>
              <a:gd name="connsiteX3505" fmla="*/ 4048826 w 6164938"/>
              <a:gd name="connsiteY3505" fmla="*/ 2870891 h 6212237"/>
              <a:gd name="connsiteX3506" fmla="*/ 4056087 w 6164938"/>
              <a:gd name="connsiteY3506" fmla="*/ 2875940 h 6212237"/>
              <a:gd name="connsiteX3507" fmla="*/ 4047519 w 6164938"/>
              <a:gd name="connsiteY3507" fmla="*/ 2901697 h 6212237"/>
              <a:gd name="connsiteX3508" fmla="*/ 4034811 w 6164938"/>
              <a:gd name="connsiteY3508" fmla="*/ 2894379 h 6212237"/>
              <a:gd name="connsiteX3509" fmla="*/ 992715 w 6164938"/>
              <a:gd name="connsiteY3509" fmla="*/ 2876306 h 6212237"/>
              <a:gd name="connsiteX3510" fmla="*/ 1001429 w 6164938"/>
              <a:gd name="connsiteY3510" fmla="*/ 2870452 h 6212237"/>
              <a:gd name="connsiteX3511" fmla="*/ 1013701 w 6164938"/>
              <a:gd name="connsiteY3511" fmla="*/ 2880989 h 6212237"/>
              <a:gd name="connsiteX3512" fmla="*/ 1008254 w 6164938"/>
              <a:gd name="connsiteY3512" fmla="*/ 2885599 h 6212237"/>
              <a:gd name="connsiteX3513" fmla="*/ 992715 w 6164938"/>
              <a:gd name="connsiteY3513" fmla="*/ 2876306 h 6212237"/>
              <a:gd name="connsiteX3514" fmla="*/ 1826543 w 6164938"/>
              <a:gd name="connsiteY3514" fmla="*/ 2867526 h 6212237"/>
              <a:gd name="connsiteX3515" fmla="*/ 1827923 w 6164938"/>
              <a:gd name="connsiteY3515" fmla="*/ 2866135 h 6212237"/>
              <a:gd name="connsiteX3516" fmla="*/ 1827051 w 6164938"/>
              <a:gd name="connsiteY3516" fmla="*/ 2874770 h 6212237"/>
              <a:gd name="connsiteX3517" fmla="*/ 1826543 w 6164938"/>
              <a:gd name="connsiteY3517" fmla="*/ 2867452 h 6212237"/>
              <a:gd name="connsiteX3518" fmla="*/ 3075506 w 6164938"/>
              <a:gd name="connsiteY3518" fmla="*/ 2868769 h 6212237"/>
              <a:gd name="connsiteX3519" fmla="*/ 3078047 w 6164938"/>
              <a:gd name="connsiteY3519" fmla="*/ 2864160 h 6212237"/>
              <a:gd name="connsiteX3520" fmla="*/ 3097072 w 6164938"/>
              <a:gd name="connsiteY3520" fmla="*/ 2878794 h 6212237"/>
              <a:gd name="connsiteX3521" fmla="*/ 3091263 w 6164938"/>
              <a:gd name="connsiteY3521" fmla="*/ 2884940 h 6212237"/>
              <a:gd name="connsiteX3522" fmla="*/ 3075506 w 6164938"/>
              <a:gd name="connsiteY3522" fmla="*/ 2868989 h 6212237"/>
              <a:gd name="connsiteX3523" fmla="*/ 1995952 w 6164938"/>
              <a:gd name="connsiteY3523" fmla="*/ 2860721 h 6212237"/>
              <a:gd name="connsiteX3524" fmla="*/ 2003649 w 6164938"/>
              <a:gd name="connsiteY3524" fmla="*/ 2861672 h 6212237"/>
              <a:gd name="connsiteX3525" fmla="*/ 1996387 w 6164938"/>
              <a:gd name="connsiteY3525" fmla="*/ 2868989 h 6212237"/>
              <a:gd name="connsiteX3526" fmla="*/ 1996387 w 6164938"/>
              <a:gd name="connsiteY3526" fmla="*/ 2860867 h 6212237"/>
              <a:gd name="connsiteX3527" fmla="*/ 3691346 w 6164938"/>
              <a:gd name="connsiteY3527" fmla="*/ 2850989 h 6212237"/>
              <a:gd name="connsiteX3528" fmla="*/ 3692435 w 6164938"/>
              <a:gd name="connsiteY3528" fmla="*/ 2849160 h 6212237"/>
              <a:gd name="connsiteX3529" fmla="*/ 3699334 w 6164938"/>
              <a:gd name="connsiteY3529" fmla="*/ 2853403 h 6212237"/>
              <a:gd name="connsiteX3530" fmla="*/ 3696647 w 6164938"/>
              <a:gd name="connsiteY3530" fmla="*/ 2858087 h 6212237"/>
              <a:gd name="connsiteX3531" fmla="*/ 3691346 w 6164938"/>
              <a:gd name="connsiteY3531" fmla="*/ 2850769 h 6212237"/>
              <a:gd name="connsiteX3532" fmla="*/ 92590 w 6164938"/>
              <a:gd name="connsiteY3532" fmla="*/ 2843379 h 6212237"/>
              <a:gd name="connsiteX3533" fmla="*/ 90267 w 6164938"/>
              <a:gd name="connsiteY3533" fmla="*/ 2857501 h 6212237"/>
              <a:gd name="connsiteX3534" fmla="*/ 84167 w 6164938"/>
              <a:gd name="connsiteY3534" fmla="*/ 2864818 h 6212237"/>
              <a:gd name="connsiteX3535" fmla="*/ 92590 w 6164938"/>
              <a:gd name="connsiteY3535" fmla="*/ 2843672 h 6212237"/>
              <a:gd name="connsiteX3536" fmla="*/ 5251025 w 6164938"/>
              <a:gd name="connsiteY3536" fmla="*/ 2838477 h 6212237"/>
              <a:gd name="connsiteX3537" fmla="*/ 5251025 w 6164938"/>
              <a:gd name="connsiteY3537" fmla="*/ 2838037 h 6212237"/>
              <a:gd name="connsiteX3538" fmla="*/ 5266492 w 6164938"/>
              <a:gd name="connsiteY3538" fmla="*/ 2851208 h 6212237"/>
              <a:gd name="connsiteX3539" fmla="*/ 5266492 w 6164938"/>
              <a:gd name="connsiteY3539" fmla="*/ 2851208 h 6212237"/>
              <a:gd name="connsiteX3540" fmla="*/ 5264241 w 6164938"/>
              <a:gd name="connsiteY3540" fmla="*/ 2853989 h 6212237"/>
              <a:gd name="connsiteX3541" fmla="*/ 5250662 w 6164938"/>
              <a:gd name="connsiteY3541" fmla="*/ 2838403 h 6212237"/>
              <a:gd name="connsiteX3542" fmla="*/ 3927850 w 6164938"/>
              <a:gd name="connsiteY3542" fmla="*/ 2833355 h 6212237"/>
              <a:gd name="connsiteX3543" fmla="*/ 3939759 w 6164938"/>
              <a:gd name="connsiteY3543" fmla="*/ 2834672 h 6212237"/>
              <a:gd name="connsiteX3544" fmla="*/ 3937944 w 6164938"/>
              <a:gd name="connsiteY3544" fmla="*/ 2839135 h 6212237"/>
              <a:gd name="connsiteX3545" fmla="*/ 3927850 w 6164938"/>
              <a:gd name="connsiteY3545" fmla="*/ 2833355 h 6212237"/>
              <a:gd name="connsiteX3546" fmla="*/ 3092788 w 6164938"/>
              <a:gd name="connsiteY3546" fmla="*/ 2836135 h 6212237"/>
              <a:gd name="connsiteX3547" fmla="*/ 3100050 w 6164938"/>
              <a:gd name="connsiteY3547" fmla="*/ 2827721 h 6212237"/>
              <a:gd name="connsiteX3548" fmla="*/ 3119801 w 6164938"/>
              <a:gd name="connsiteY3548" fmla="*/ 2850403 h 6212237"/>
              <a:gd name="connsiteX3549" fmla="*/ 3114863 w 6164938"/>
              <a:gd name="connsiteY3549" fmla="*/ 2852891 h 6212237"/>
              <a:gd name="connsiteX3550" fmla="*/ 3093078 w 6164938"/>
              <a:gd name="connsiteY3550" fmla="*/ 2836135 h 6212237"/>
              <a:gd name="connsiteX3551" fmla="*/ 1723068 w 6164938"/>
              <a:gd name="connsiteY3551" fmla="*/ 2825525 h 6212237"/>
              <a:gd name="connsiteX3552" fmla="*/ 1735921 w 6164938"/>
              <a:gd name="connsiteY3552" fmla="*/ 2829623 h 6212237"/>
              <a:gd name="connsiteX3553" fmla="*/ 1720236 w 6164938"/>
              <a:gd name="connsiteY3553" fmla="*/ 2845647 h 6212237"/>
              <a:gd name="connsiteX3554" fmla="*/ 1723068 w 6164938"/>
              <a:gd name="connsiteY3554" fmla="*/ 2825525 h 6212237"/>
              <a:gd name="connsiteX3555" fmla="*/ 3616771 w 6164938"/>
              <a:gd name="connsiteY3555" fmla="*/ 2831599 h 6212237"/>
              <a:gd name="connsiteX3556" fmla="*/ 3619458 w 6164938"/>
              <a:gd name="connsiteY3556" fmla="*/ 2821867 h 6212237"/>
              <a:gd name="connsiteX3557" fmla="*/ 3641751 w 6164938"/>
              <a:gd name="connsiteY3557" fmla="*/ 2853477 h 6212237"/>
              <a:gd name="connsiteX3558" fmla="*/ 3616771 w 6164938"/>
              <a:gd name="connsiteY3558" fmla="*/ 2831525 h 6212237"/>
              <a:gd name="connsiteX3559" fmla="*/ 2039375 w 6164938"/>
              <a:gd name="connsiteY3559" fmla="*/ 2819672 h 6212237"/>
              <a:gd name="connsiteX3560" fmla="*/ 2043296 w 6164938"/>
              <a:gd name="connsiteY3560" fmla="*/ 2819672 h 6212237"/>
              <a:gd name="connsiteX3561" fmla="*/ 2043296 w 6164938"/>
              <a:gd name="connsiteY3561" fmla="*/ 2821354 h 6212237"/>
              <a:gd name="connsiteX3562" fmla="*/ 2042788 w 6164938"/>
              <a:gd name="connsiteY3562" fmla="*/ 2821867 h 6212237"/>
              <a:gd name="connsiteX3563" fmla="*/ 2039084 w 6164938"/>
              <a:gd name="connsiteY3563" fmla="*/ 2819672 h 6212237"/>
              <a:gd name="connsiteX3564" fmla="*/ 4697633 w 6164938"/>
              <a:gd name="connsiteY3564" fmla="*/ 2817989 h 6212237"/>
              <a:gd name="connsiteX3565" fmla="*/ 4699230 w 6164938"/>
              <a:gd name="connsiteY3565" fmla="*/ 2819379 h 6212237"/>
              <a:gd name="connsiteX3566" fmla="*/ 4698431 w 6164938"/>
              <a:gd name="connsiteY3566" fmla="*/ 2821501 h 6212237"/>
              <a:gd name="connsiteX3567" fmla="*/ 4697633 w 6164938"/>
              <a:gd name="connsiteY3567" fmla="*/ 2817989 h 6212237"/>
              <a:gd name="connsiteX3568" fmla="*/ 196574 w 6164938"/>
              <a:gd name="connsiteY3568" fmla="*/ 2817989 h 6212237"/>
              <a:gd name="connsiteX3569" fmla="*/ 196574 w 6164938"/>
              <a:gd name="connsiteY3569" fmla="*/ 2823476 h 6212237"/>
              <a:gd name="connsiteX3570" fmla="*/ 194758 w 6164938"/>
              <a:gd name="connsiteY3570" fmla="*/ 2828525 h 6212237"/>
              <a:gd name="connsiteX3571" fmla="*/ 187497 w 6164938"/>
              <a:gd name="connsiteY3571" fmla="*/ 2835842 h 6212237"/>
              <a:gd name="connsiteX3572" fmla="*/ 196501 w 6164938"/>
              <a:gd name="connsiteY3572" fmla="*/ 2818281 h 6212237"/>
              <a:gd name="connsiteX3573" fmla="*/ 1440744 w 6164938"/>
              <a:gd name="connsiteY3573" fmla="*/ 2846964 h 6212237"/>
              <a:gd name="connsiteX3574" fmla="*/ 1466086 w 6164938"/>
              <a:gd name="connsiteY3574" fmla="*/ 2814842 h 6212237"/>
              <a:gd name="connsiteX3575" fmla="*/ 1469427 w 6164938"/>
              <a:gd name="connsiteY3575" fmla="*/ 2816013 h 6212237"/>
              <a:gd name="connsiteX3576" fmla="*/ 1469427 w 6164938"/>
              <a:gd name="connsiteY3576" fmla="*/ 2816013 h 6212237"/>
              <a:gd name="connsiteX3577" fmla="*/ 1445391 w 6164938"/>
              <a:gd name="connsiteY3577" fmla="*/ 2847989 h 6212237"/>
              <a:gd name="connsiteX3578" fmla="*/ 1440889 w 6164938"/>
              <a:gd name="connsiteY3578" fmla="*/ 2846745 h 6212237"/>
              <a:gd name="connsiteX3579" fmla="*/ 1595993 w 6164938"/>
              <a:gd name="connsiteY3579" fmla="*/ 2820037 h 6212237"/>
              <a:gd name="connsiteX3580" fmla="*/ 1597010 w 6164938"/>
              <a:gd name="connsiteY3580" fmla="*/ 2809793 h 6212237"/>
              <a:gd name="connsiteX3581" fmla="*/ 1599406 w 6164938"/>
              <a:gd name="connsiteY3581" fmla="*/ 2807525 h 6212237"/>
              <a:gd name="connsiteX3582" fmla="*/ 1617559 w 6164938"/>
              <a:gd name="connsiteY3582" fmla="*/ 2819452 h 6212237"/>
              <a:gd name="connsiteX3583" fmla="*/ 1616252 w 6164938"/>
              <a:gd name="connsiteY3583" fmla="*/ 2825818 h 6212237"/>
              <a:gd name="connsiteX3584" fmla="*/ 1615672 w 6164938"/>
              <a:gd name="connsiteY3584" fmla="*/ 2826696 h 6212237"/>
              <a:gd name="connsiteX3585" fmla="*/ 1595993 w 6164938"/>
              <a:gd name="connsiteY3585" fmla="*/ 2820037 h 6212237"/>
              <a:gd name="connsiteX3586" fmla="*/ 5089168 w 6164938"/>
              <a:gd name="connsiteY3586" fmla="*/ 2812135 h 6212237"/>
              <a:gd name="connsiteX3587" fmla="*/ 5093743 w 6164938"/>
              <a:gd name="connsiteY3587" fmla="*/ 2806062 h 6212237"/>
              <a:gd name="connsiteX3588" fmla="*/ 5099624 w 6164938"/>
              <a:gd name="connsiteY3588" fmla="*/ 2812428 h 6212237"/>
              <a:gd name="connsiteX3589" fmla="*/ 5097301 w 6164938"/>
              <a:gd name="connsiteY3589" fmla="*/ 2815281 h 6212237"/>
              <a:gd name="connsiteX3590" fmla="*/ 5089168 w 6164938"/>
              <a:gd name="connsiteY3590" fmla="*/ 2812135 h 6212237"/>
              <a:gd name="connsiteX3591" fmla="*/ 1283462 w 6164938"/>
              <a:gd name="connsiteY3591" fmla="*/ 2802550 h 6212237"/>
              <a:gd name="connsiteX3592" fmla="*/ 1295080 w 6164938"/>
              <a:gd name="connsiteY3592" fmla="*/ 2792745 h 6212237"/>
              <a:gd name="connsiteX3593" fmla="*/ 1290796 w 6164938"/>
              <a:gd name="connsiteY3593" fmla="*/ 2804598 h 6212237"/>
              <a:gd name="connsiteX3594" fmla="*/ 1283535 w 6164938"/>
              <a:gd name="connsiteY3594" fmla="*/ 2802550 h 6212237"/>
              <a:gd name="connsiteX3595" fmla="*/ 6126896 w 6164938"/>
              <a:gd name="connsiteY3595" fmla="*/ 3011673 h 6212237"/>
              <a:gd name="connsiteX3596" fmla="*/ 6126025 w 6164938"/>
              <a:gd name="connsiteY3596" fmla="*/ 3003039 h 6212237"/>
              <a:gd name="connsiteX3597" fmla="*/ 6133940 w 6164938"/>
              <a:gd name="connsiteY3597" fmla="*/ 2785793 h 6212237"/>
              <a:gd name="connsiteX3598" fmla="*/ 6129801 w 6164938"/>
              <a:gd name="connsiteY3598" fmla="*/ 3057039 h 6212237"/>
              <a:gd name="connsiteX3599" fmla="*/ 6126896 w 6164938"/>
              <a:gd name="connsiteY3599" fmla="*/ 3011673 h 6212237"/>
              <a:gd name="connsiteX3600" fmla="*/ 3912601 w 6164938"/>
              <a:gd name="connsiteY3600" fmla="*/ 2793330 h 6212237"/>
              <a:gd name="connsiteX3601" fmla="*/ 3917321 w 6164938"/>
              <a:gd name="connsiteY3601" fmla="*/ 2783159 h 6212237"/>
              <a:gd name="connsiteX3602" fmla="*/ 3937653 w 6164938"/>
              <a:gd name="connsiteY3602" fmla="*/ 2796257 h 6212237"/>
              <a:gd name="connsiteX3603" fmla="*/ 3912601 w 6164938"/>
              <a:gd name="connsiteY3603" fmla="*/ 2793330 h 6212237"/>
              <a:gd name="connsiteX3604" fmla="*/ 1749572 w 6164938"/>
              <a:gd name="connsiteY3604" fmla="*/ 2789086 h 6212237"/>
              <a:gd name="connsiteX3605" fmla="*/ 1731564 w 6164938"/>
              <a:gd name="connsiteY3605" fmla="*/ 2783159 h 6212237"/>
              <a:gd name="connsiteX3606" fmla="*/ 1773607 w 6164938"/>
              <a:gd name="connsiteY3606" fmla="*/ 2787184 h 6212237"/>
              <a:gd name="connsiteX3607" fmla="*/ 1769613 w 6164938"/>
              <a:gd name="connsiteY3607" fmla="*/ 2792013 h 6212237"/>
              <a:gd name="connsiteX3608" fmla="*/ 1749572 w 6164938"/>
              <a:gd name="connsiteY3608" fmla="*/ 2789086 h 6212237"/>
              <a:gd name="connsiteX3609" fmla="*/ 3131128 w 6164938"/>
              <a:gd name="connsiteY3609" fmla="*/ 2791647 h 6212237"/>
              <a:gd name="connsiteX3610" fmla="*/ 3139697 w 6164938"/>
              <a:gd name="connsiteY3610" fmla="*/ 2781549 h 6212237"/>
              <a:gd name="connsiteX3611" fmla="*/ 3164168 w 6164938"/>
              <a:gd name="connsiteY3611" fmla="*/ 2804598 h 6212237"/>
              <a:gd name="connsiteX3612" fmla="*/ 3162425 w 6164938"/>
              <a:gd name="connsiteY3612" fmla="*/ 2808549 h 6212237"/>
              <a:gd name="connsiteX3613" fmla="*/ 3158359 w 6164938"/>
              <a:gd name="connsiteY3613" fmla="*/ 2812867 h 6212237"/>
              <a:gd name="connsiteX3614" fmla="*/ 3131128 w 6164938"/>
              <a:gd name="connsiteY3614" fmla="*/ 2791647 h 6212237"/>
              <a:gd name="connsiteX3615" fmla="*/ 4290848 w 6164938"/>
              <a:gd name="connsiteY3615" fmla="*/ 2797428 h 6212237"/>
              <a:gd name="connsiteX3616" fmla="*/ 4290848 w 6164938"/>
              <a:gd name="connsiteY3616" fmla="*/ 2778696 h 6212237"/>
              <a:gd name="connsiteX3617" fmla="*/ 4309655 w 6164938"/>
              <a:gd name="connsiteY3617" fmla="*/ 2783013 h 6212237"/>
              <a:gd name="connsiteX3618" fmla="*/ 4300361 w 6164938"/>
              <a:gd name="connsiteY3618" fmla="*/ 2803720 h 6212237"/>
              <a:gd name="connsiteX3619" fmla="*/ 4290848 w 6164938"/>
              <a:gd name="connsiteY3619" fmla="*/ 2797281 h 6212237"/>
              <a:gd name="connsiteX3620" fmla="*/ 3745081 w 6164938"/>
              <a:gd name="connsiteY3620" fmla="*/ 2769623 h 6212237"/>
              <a:gd name="connsiteX3621" fmla="*/ 3746097 w 6164938"/>
              <a:gd name="connsiteY3621" fmla="*/ 2770208 h 6212237"/>
              <a:gd name="connsiteX3622" fmla="*/ 3746097 w 6164938"/>
              <a:gd name="connsiteY3622" fmla="*/ 2770574 h 6212237"/>
              <a:gd name="connsiteX3623" fmla="*/ 3745299 w 6164938"/>
              <a:gd name="connsiteY3623" fmla="*/ 2769623 h 6212237"/>
              <a:gd name="connsiteX3624" fmla="*/ 6089064 w 6164938"/>
              <a:gd name="connsiteY3624" fmla="*/ 2781988 h 6212237"/>
              <a:gd name="connsiteX3625" fmla="*/ 6087612 w 6164938"/>
              <a:gd name="connsiteY3625" fmla="*/ 2765891 h 6212237"/>
              <a:gd name="connsiteX3626" fmla="*/ 6088774 w 6164938"/>
              <a:gd name="connsiteY3626" fmla="*/ 2754622 h 6212237"/>
              <a:gd name="connsiteX3627" fmla="*/ 6090735 w 6164938"/>
              <a:gd name="connsiteY3627" fmla="*/ 2785208 h 6212237"/>
              <a:gd name="connsiteX3628" fmla="*/ 6090735 w 6164938"/>
              <a:gd name="connsiteY3628" fmla="*/ 2789232 h 6212237"/>
              <a:gd name="connsiteX3629" fmla="*/ 6088847 w 6164938"/>
              <a:gd name="connsiteY3629" fmla="*/ 2781915 h 6212237"/>
              <a:gd name="connsiteX3630" fmla="*/ 1733669 w 6164938"/>
              <a:gd name="connsiteY3630" fmla="*/ 2751988 h 6212237"/>
              <a:gd name="connsiteX3631" fmla="*/ 1733669 w 6164938"/>
              <a:gd name="connsiteY3631" fmla="*/ 2751622 h 6212237"/>
              <a:gd name="connsiteX3632" fmla="*/ 1778109 w 6164938"/>
              <a:gd name="connsiteY3632" fmla="*/ 2753452 h 6212237"/>
              <a:gd name="connsiteX3633" fmla="*/ 1778109 w 6164938"/>
              <a:gd name="connsiteY3633" fmla="*/ 2755866 h 6212237"/>
              <a:gd name="connsiteX3634" fmla="*/ 1733452 w 6164938"/>
              <a:gd name="connsiteY3634" fmla="*/ 2751988 h 6212237"/>
              <a:gd name="connsiteX3635" fmla="*/ 2992653 w 6164938"/>
              <a:gd name="connsiteY3635" fmla="*/ 2759305 h 6212237"/>
              <a:gd name="connsiteX3636" fmla="*/ 3001076 w 6164938"/>
              <a:gd name="connsiteY3636" fmla="*/ 2749939 h 6212237"/>
              <a:gd name="connsiteX3637" fmla="*/ 3000205 w 6164938"/>
              <a:gd name="connsiteY3637" fmla="*/ 2751403 h 6212237"/>
              <a:gd name="connsiteX3638" fmla="*/ 2992944 w 6164938"/>
              <a:gd name="connsiteY3638" fmla="*/ 2759378 h 6212237"/>
              <a:gd name="connsiteX3639" fmla="*/ 2992944 w 6164938"/>
              <a:gd name="connsiteY3639" fmla="*/ 2759378 h 6212237"/>
              <a:gd name="connsiteX3640" fmla="*/ 2257290 w 6164938"/>
              <a:gd name="connsiteY3640" fmla="*/ 2749427 h 6212237"/>
              <a:gd name="connsiteX3641" fmla="*/ 2255547 w 6164938"/>
              <a:gd name="connsiteY3641" fmla="*/ 2744671 h 6212237"/>
              <a:gd name="connsiteX3642" fmla="*/ 2261211 w 6164938"/>
              <a:gd name="connsiteY3642" fmla="*/ 2737720 h 6212237"/>
              <a:gd name="connsiteX3643" fmla="*/ 2266512 w 6164938"/>
              <a:gd name="connsiteY3643" fmla="*/ 2742622 h 6212237"/>
              <a:gd name="connsiteX3644" fmla="*/ 2265931 w 6164938"/>
              <a:gd name="connsiteY3644" fmla="*/ 2751695 h 6212237"/>
              <a:gd name="connsiteX3645" fmla="*/ 2257290 w 6164938"/>
              <a:gd name="connsiteY3645" fmla="*/ 2749427 h 6212237"/>
              <a:gd name="connsiteX3646" fmla="*/ 959530 w 6164938"/>
              <a:gd name="connsiteY3646" fmla="*/ 2720890 h 6212237"/>
              <a:gd name="connsiteX3647" fmla="*/ 960910 w 6164938"/>
              <a:gd name="connsiteY3647" fmla="*/ 2721622 h 6212237"/>
              <a:gd name="connsiteX3648" fmla="*/ 958441 w 6164938"/>
              <a:gd name="connsiteY3648" fmla="*/ 2723452 h 6212237"/>
              <a:gd name="connsiteX3649" fmla="*/ 959530 w 6164938"/>
              <a:gd name="connsiteY3649" fmla="*/ 2720890 h 6212237"/>
              <a:gd name="connsiteX3650" fmla="*/ 2956419 w 6164938"/>
              <a:gd name="connsiteY3650" fmla="*/ 2730988 h 6212237"/>
              <a:gd name="connsiteX3651" fmla="*/ 2964769 w 6164938"/>
              <a:gd name="connsiteY3651" fmla="*/ 2720305 h 6212237"/>
              <a:gd name="connsiteX3652" fmla="*/ 2965931 w 6164938"/>
              <a:gd name="connsiteY3652" fmla="*/ 2721183 h 6212237"/>
              <a:gd name="connsiteX3653" fmla="*/ 2958670 w 6164938"/>
              <a:gd name="connsiteY3653" fmla="*/ 2732964 h 6212237"/>
              <a:gd name="connsiteX3654" fmla="*/ 2956128 w 6164938"/>
              <a:gd name="connsiteY3654" fmla="*/ 2730988 h 6212237"/>
              <a:gd name="connsiteX3655" fmla="*/ 3808545 w 6164938"/>
              <a:gd name="connsiteY3655" fmla="*/ 2737208 h 6212237"/>
              <a:gd name="connsiteX3656" fmla="*/ 3817259 w 6164938"/>
              <a:gd name="connsiteY3656" fmla="*/ 2718988 h 6212237"/>
              <a:gd name="connsiteX3657" fmla="*/ 3820817 w 6164938"/>
              <a:gd name="connsiteY3657" fmla="*/ 2721256 h 6212237"/>
              <a:gd name="connsiteX3658" fmla="*/ 3818566 w 6164938"/>
              <a:gd name="connsiteY3658" fmla="*/ 2724769 h 6212237"/>
              <a:gd name="connsiteX3659" fmla="*/ 3809489 w 6164938"/>
              <a:gd name="connsiteY3659" fmla="*/ 2738378 h 6212237"/>
              <a:gd name="connsiteX3660" fmla="*/ 3808545 w 6164938"/>
              <a:gd name="connsiteY3660" fmla="*/ 2737208 h 6212237"/>
              <a:gd name="connsiteX3661" fmla="*/ 4874376 w 6164938"/>
              <a:gd name="connsiteY3661" fmla="*/ 2744159 h 6212237"/>
              <a:gd name="connsiteX3662" fmla="*/ 4882508 w 6164938"/>
              <a:gd name="connsiteY3662" fmla="*/ 2717964 h 6212237"/>
              <a:gd name="connsiteX3663" fmla="*/ 4885340 w 6164938"/>
              <a:gd name="connsiteY3663" fmla="*/ 2714671 h 6212237"/>
              <a:gd name="connsiteX3664" fmla="*/ 4904583 w 6164938"/>
              <a:gd name="connsiteY3664" fmla="*/ 2720451 h 6212237"/>
              <a:gd name="connsiteX3665" fmla="*/ 4896233 w 6164938"/>
              <a:gd name="connsiteY3665" fmla="*/ 2731134 h 6212237"/>
              <a:gd name="connsiteX3666" fmla="*/ 4887591 w 6164938"/>
              <a:gd name="connsiteY3666" fmla="*/ 2742183 h 6212237"/>
              <a:gd name="connsiteX3667" fmla="*/ 4881346 w 6164938"/>
              <a:gd name="connsiteY3667" fmla="*/ 2750086 h 6212237"/>
              <a:gd name="connsiteX3668" fmla="*/ 4874085 w 6164938"/>
              <a:gd name="connsiteY3668" fmla="*/ 2744159 h 6212237"/>
              <a:gd name="connsiteX3669" fmla="*/ 3323338 w 6164938"/>
              <a:gd name="connsiteY3669" fmla="*/ 2707573 h 6212237"/>
              <a:gd name="connsiteX3670" fmla="*/ 3323338 w 6164938"/>
              <a:gd name="connsiteY3670" fmla="*/ 2707134 h 6212237"/>
              <a:gd name="connsiteX3671" fmla="*/ 3340910 w 6164938"/>
              <a:gd name="connsiteY3671" fmla="*/ 2710720 h 6212237"/>
              <a:gd name="connsiteX3672" fmla="*/ 3323628 w 6164938"/>
              <a:gd name="connsiteY3672" fmla="*/ 2707573 h 6212237"/>
              <a:gd name="connsiteX3673" fmla="*/ 4542602 w 6164938"/>
              <a:gd name="connsiteY3673" fmla="*/ 2709256 h 6212237"/>
              <a:gd name="connsiteX3674" fmla="*/ 4536502 w 6164938"/>
              <a:gd name="connsiteY3674" fmla="*/ 2702963 h 6212237"/>
              <a:gd name="connsiteX3675" fmla="*/ 4560537 w 6164938"/>
              <a:gd name="connsiteY3675" fmla="*/ 2704207 h 6212237"/>
              <a:gd name="connsiteX3676" fmla="*/ 4560537 w 6164938"/>
              <a:gd name="connsiteY3676" fmla="*/ 2704207 h 6212237"/>
              <a:gd name="connsiteX3677" fmla="*/ 4556762 w 6164938"/>
              <a:gd name="connsiteY3677" fmla="*/ 2710208 h 6212237"/>
              <a:gd name="connsiteX3678" fmla="*/ 4542602 w 6164938"/>
              <a:gd name="connsiteY3678" fmla="*/ 2709110 h 6212237"/>
              <a:gd name="connsiteX3679" fmla="*/ 4833058 w 6164938"/>
              <a:gd name="connsiteY3679" fmla="*/ 2700841 h 6212237"/>
              <a:gd name="connsiteX3680" fmla="*/ 4833784 w 6164938"/>
              <a:gd name="connsiteY3680" fmla="*/ 2699159 h 6212237"/>
              <a:gd name="connsiteX3681" fmla="*/ 4834801 w 6164938"/>
              <a:gd name="connsiteY3681" fmla="*/ 2699159 h 6212237"/>
              <a:gd name="connsiteX3682" fmla="*/ 4833421 w 6164938"/>
              <a:gd name="connsiteY3682" fmla="*/ 2700988 h 6212237"/>
              <a:gd name="connsiteX3683" fmla="*/ 4833421 w 6164938"/>
              <a:gd name="connsiteY3683" fmla="*/ 2700549 h 6212237"/>
              <a:gd name="connsiteX3684" fmla="*/ 3775942 w 6164938"/>
              <a:gd name="connsiteY3684" fmla="*/ 2697403 h 6212237"/>
              <a:gd name="connsiteX3685" fmla="*/ 3778120 w 6164938"/>
              <a:gd name="connsiteY3685" fmla="*/ 2693451 h 6212237"/>
              <a:gd name="connsiteX3686" fmla="*/ 3785381 w 6164938"/>
              <a:gd name="connsiteY3686" fmla="*/ 2698134 h 6212237"/>
              <a:gd name="connsiteX3687" fmla="*/ 3782186 w 6164938"/>
              <a:gd name="connsiteY3687" fmla="*/ 2704866 h 6212237"/>
              <a:gd name="connsiteX3688" fmla="*/ 3775942 w 6164938"/>
              <a:gd name="connsiteY3688" fmla="*/ 2697549 h 6212237"/>
              <a:gd name="connsiteX3689" fmla="*/ 2665381 w 6164938"/>
              <a:gd name="connsiteY3689" fmla="*/ 2700329 h 6212237"/>
              <a:gd name="connsiteX3690" fmla="*/ 2672062 w 6164938"/>
              <a:gd name="connsiteY3690" fmla="*/ 2688768 h 6212237"/>
              <a:gd name="connsiteX3691" fmla="*/ 2678452 w 6164938"/>
              <a:gd name="connsiteY3691" fmla="*/ 2697695 h 6212237"/>
              <a:gd name="connsiteX3692" fmla="*/ 2673514 w 6164938"/>
              <a:gd name="connsiteY3692" fmla="*/ 2705890 h 6212237"/>
              <a:gd name="connsiteX3693" fmla="*/ 2665381 w 6164938"/>
              <a:gd name="connsiteY3693" fmla="*/ 2700329 h 6212237"/>
              <a:gd name="connsiteX3694" fmla="*/ 2526979 w 6164938"/>
              <a:gd name="connsiteY3694" fmla="*/ 2708598 h 6212237"/>
              <a:gd name="connsiteX3695" fmla="*/ 2530174 w 6164938"/>
              <a:gd name="connsiteY3695" fmla="*/ 2686646 h 6212237"/>
              <a:gd name="connsiteX3696" fmla="*/ 2544697 w 6164938"/>
              <a:gd name="connsiteY3696" fmla="*/ 2709183 h 6212237"/>
              <a:gd name="connsiteX3697" fmla="*/ 2542010 w 6164938"/>
              <a:gd name="connsiteY3697" fmla="*/ 2711744 h 6212237"/>
              <a:gd name="connsiteX3698" fmla="*/ 2526906 w 6164938"/>
              <a:gd name="connsiteY3698" fmla="*/ 2708598 h 6212237"/>
              <a:gd name="connsiteX3699" fmla="*/ 3692145 w 6164938"/>
              <a:gd name="connsiteY3699" fmla="*/ 2698207 h 6212237"/>
              <a:gd name="connsiteX3700" fmla="*/ 3704562 w 6164938"/>
              <a:gd name="connsiteY3700" fmla="*/ 2683573 h 6212237"/>
              <a:gd name="connsiteX3701" fmla="*/ 3723805 w 6164938"/>
              <a:gd name="connsiteY3701" fmla="*/ 2709549 h 6212237"/>
              <a:gd name="connsiteX3702" fmla="*/ 3692145 w 6164938"/>
              <a:gd name="connsiteY3702" fmla="*/ 2698207 h 6212237"/>
              <a:gd name="connsiteX3703" fmla="*/ 5249718 w 6164938"/>
              <a:gd name="connsiteY3703" fmla="*/ 2675817 h 6212237"/>
              <a:gd name="connsiteX3704" fmla="*/ 5251533 w 6164938"/>
              <a:gd name="connsiteY3704" fmla="*/ 2673695 h 6212237"/>
              <a:gd name="connsiteX3705" fmla="*/ 5254147 w 6164938"/>
              <a:gd name="connsiteY3705" fmla="*/ 2677061 h 6212237"/>
              <a:gd name="connsiteX3706" fmla="*/ 5252332 w 6164938"/>
              <a:gd name="connsiteY3706" fmla="*/ 2679915 h 6212237"/>
              <a:gd name="connsiteX3707" fmla="*/ 5249718 w 6164938"/>
              <a:gd name="connsiteY3707" fmla="*/ 2675817 h 6212237"/>
              <a:gd name="connsiteX3708" fmla="*/ 2130723 w 6164938"/>
              <a:gd name="connsiteY3708" fmla="*/ 2677646 h 6212237"/>
              <a:gd name="connsiteX3709" fmla="*/ 2140163 w 6164938"/>
              <a:gd name="connsiteY3709" fmla="*/ 2666305 h 6212237"/>
              <a:gd name="connsiteX3710" fmla="*/ 2142124 w 6164938"/>
              <a:gd name="connsiteY3710" fmla="*/ 2666744 h 6212237"/>
              <a:gd name="connsiteX3711" fmla="*/ 2141398 w 6164938"/>
              <a:gd name="connsiteY3711" fmla="*/ 2686866 h 6212237"/>
              <a:gd name="connsiteX3712" fmla="*/ 2130723 w 6164938"/>
              <a:gd name="connsiteY3712" fmla="*/ 2677646 h 6212237"/>
              <a:gd name="connsiteX3713" fmla="*/ 3988846 w 6164938"/>
              <a:gd name="connsiteY3713" fmla="*/ 2664841 h 6212237"/>
              <a:gd name="connsiteX3714" fmla="*/ 3990734 w 6164938"/>
              <a:gd name="connsiteY3714" fmla="*/ 2661622 h 6212237"/>
              <a:gd name="connsiteX3715" fmla="*/ 4005257 w 6164938"/>
              <a:gd name="connsiteY3715" fmla="*/ 2671573 h 6212237"/>
              <a:gd name="connsiteX3716" fmla="*/ 4004240 w 6164938"/>
              <a:gd name="connsiteY3716" fmla="*/ 2674061 h 6212237"/>
              <a:gd name="connsiteX3717" fmla="*/ 3988483 w 6164938"/>
              <a:gd name="connsiteY3717" fmla="*/ 2664841 h 6212237"/>
              <a:gd name="connsiteX3718" fmla="*/ 4708743 w 6164938"/>
              <a:gd name="connsiteY3718" fmla="*/ 2661475 h 6212237"/>
              <a:gd name="connsiteX3719" fmla="*/ 4708743 w 6164938"/>
              <a:gd name="connsiteY3719" fmla="*/ 2661475 h 6212237"/>
              <a:gd name="connsiteX3720" fmla="*/ 4711793 w 6164938"/>
              <a:gd name="connsiteY3720" fmla="*/ 2664476 h 6212237"/>
              <a:gd name="connsiteX3721" fmla="*/ 4708525 w 6164938"/>
              <a:gd name="connsiteY3721" fmla="*/ 2661622 h 6212237"/>
              <a:gd name="connsiteX3722" fmla="*/ 86055 w 6164938"/>
              <a:gd name="connsiteY3722" fmla="*/ 2670402 h 6212237"/>
              <a:gd name="connsiteX3723" fmla="*/ 102030 w 6164938"/>
              <a:gd name="connsiteY3723" fmla="*/ 2659427 h 6212237"/>
              <a:gd name="connsiteX3724" fmla="*/ 109292 w 6164938"/>
              <a:gd name="connsiteY3724" fmla="*/ 2646768 h 6212237"/>
              <a:gd name="connsiteX3725" fmla="*/ 108420 w 6164938"/>
              <a:gd name="connsiteY3725" fmla="*/ 2682183 h 6212237"/>
              <a:gd name="connsiteX3726" fmla="*/ 72985 w 6164938"/>
              <a:gd name="connsiteY3726" fmla="*/ 2773354 h 6212237"/>
              <a:gd name="connsiteX3727" fmla="*/ 86636 w 6164938"/>
              <a:gd name="connsiteY3727" fmla="*/ 2670256 h 6212237"/>
              <a:gd name="connsiteX3728" fmla="*/ 504240 w 6164938"/>
              <a:gd name="connsiteY3728" fmla="*/ 2653792 h 6212237"/>
              <a:gd name="connsiteX3729" fmla="*/ 507580 w 6164938"/>
              <a:gd name="connsiteY3729" fmla="*/ 2646475 h 6212237"/>
              <a:gd name="connsiteX3730" fmla="*/ 516512 w 6164938"/>
              <a:gd name="connsiteY3730" fmla="*/ 2651597 h 6212237"/>
              <a:gd name="connsiteX3731" fmla="*/ 516512 w 6164938"/>
              <a:gd name="connsiteY3731" fmla="*/ 2655988 h 6212237"/>
              <a:gd name="connsiteX3732" fmla="*/ 511719 w 6164938"/>
              <a:gd name="connsiteY3732" fmla="*/ 2658841 h 6212237"/>
              <a:gd name="connsiteX3733" fmla="*/ 503949 w 6164938"/>
              <a:gd name="connsiteY3733" fmla="*/ 2653866 h 6212237"/>
              <a:gd name="connsiteX3734" fmla="*/ 2599956 w 6164938"/>
              <a:gd name="connsiteY3734" fmla="*/ 2641865 h 6212237"/>
              <a:gd name="connsiteX3735" fmla="*/ 2600464 w 6164938"/>
              <a:gd name="connsiteY3735" fmla="*/ 2639231 h 6212237"/>
              <a:gd name="connsiteX3736" fmla="*/ 2605329 w 6164938"/>
              <a:gd name="connsiteY3736" fmla="*/ 2642012 h 6212237"/>
              <a:gd name="connsiteX3737" fmla="*/ 2605329 w 6164938"/>
              <a:gd name="connsiteY3737" fmla="*/ 2642012 h 6212237"/>
              <a:gd name="connsiteX3738" fmla="*/ 2600246 w 6164938"/>
              <a:gd name="connsiteY3738" fmla="*/ 2641573 h 6212237"/>
              <a:gd name="connsiteX3739" fmla="*/ 6106855 w 6164938"/>
              <a:gd name="connsiteY3739" fmla="*/ 2637475 h 6212237"/>
              <a:gd name="connsiteX3740" fmla="*/ 6107581 w 6164938"/>
              <a:gd name="connsiteY3740" fmla="*/ 2640329 h 6212237"/>
              <a:gd name="connsiteX3741" fmla="*/ 6111865 w 6164938"/>
              <a:gd name="connsiteY3741" fmla="*/ 2690671 h 6212237"/>
              <a:gd name="connsiteX3742" fmla="*/ 6106855 w 6164938"/>
              <a:gd name="connsiteY3742" fmla="*/ 2637475 h 6212237"/>
              <a:gd name="connsiteX3743" fmla="*/ 3606097 w 6164938"/>
              <a:gd name="connsiteY3743" fmla="*/ 2653061 h 6212237"/>
              <a:gd name="connsiteX3744" fmla="*/ 3610091 w 6164938"/>
              <a:gd name="connsiteY3744" fmla="*/ 2644646 h 6212237"/>
              <a:gd name="connsiteX3745" fmla="*/ 3612778 w 6164938"/>
              <a:gd name="connsiteY3745" fmla="*/ 2641280 h 6212237"/>
              <a:gd name="connsiteX3746" fmla="*/ 3624469 w 6164938"/>
              <a:gd name="connsiteY3746" fmla="*/ 2637109 h 6212237"/>
              <a:gd name="connsiteX3747" fmla="*/ 3621491 w 6164938"/>
              <a:gd name="connsiteY3747" fmla="*/ 2652914 h 6212237"/>
              <a:gd name="connsiteX3748" fmla="*/ 3616481 w 6164938"/>
              <a:gd name="connsiteY3748" fmla="*/ 2658841 h 6212237"/>
              <a:gd name="connsiteX3749" fmla="*/ 3606097 w 6164938"/>
              <a:gd name="connsiteY3749" fmla="*/ 2653061 h 6212237"/>
              <a:gd name="connsiteX3750" fmla="*/ 2181844 w 6164938"/>
              <a:gd name="connsiteY3750" fmla="*/ 2628548 h 6212237"/>
              <a:gd name="connsiteX3751" fmla="*/ 2181844 w 6164938"/>
              <a:gd name="connsiteY3751" fmla="*/ 2628109 h 6212237"/>
              <a:gd name="connsiteX3752" fmla="*/ 2185329 w 6164938"/>
              <a:gd name="connsiteY3752" fmla="*/ 2629865 h 6212237"/>
              <a:gd name="connsiteX3753" fmla="*/ 2181771 w 6164938"/>
              <a:gd name="connsiteY3753" fmla="*/ 2628548 h 6212237"/>
              <a:gd name="connsiteX3754" fmla="*/ 5671243 w 6164938"/>
              <a:gd name="connsiteY3754" fmla="*/ 2637914 h 6212237"/>
              <a:gd name="connsiteX3755" fmla="*/ 5671896 w 6164938"/>
              <a:gd name="connsiteY3755" fmla="*/ 2628841 h 6212237"/>
              <a:gd name="connsiteX3756" fmla="*/ 5679739 w 6164938"/>
              <a:gd name="connsiteY3756" fmla="*/ 2618744 h 6212237"/>
              <a:gd name="connsiteX3757" fmla="*/ 5690195 w 6164938"/>
              <a:gd name="connsiteY3757" fmla="*/ 2627670 h 6212237"/>
              <a:gd name="connsiteX3758" fmla="*/ 5689106 w 6164938"/>
              <a:gd name="connsiteY3758" fmla="*/ 2633012 h 6212237"/>
              <a:gd name="connsiteX3759" fmla="*/ 5678141 w 6164938"/>
              <a:gd name="connsiteY3759" fmla="*/ 2642304 h 6212237"/>
              <a:gd name="connsiteX3760" fmla="*/ 5671243 w 6164938"/>
              <a:gd name="connsiteY3760" fmla="*/ 2637914 h 6212237"/>
              <a:gd name="connsiteX3761" fmla="*/ 639229 w 6164938"/>
              <a:gd name="connsiteY3761" fmla="*/ 2619695 h 6212237"/>
              <a:gd name="connsiteX3762" fmla="*/ 636543 w 6164938"/>
              <a:gd name="connsiteY3762" fmla="*/ 2617426 h 6212237"/>
              <a:gd name="connsiteX3763" fmla="*/ 639738 w 6164938"/>
              <a:gd name="connsiteY3763" fmla="*/ 2613182 h 6212237"/>
              <a:gd name="connsiteX3764" fmla="*/ 642933 w 6164938"/>
              <a:gd name="connsiteY3764" fmla="*/ 2621890 h 6212237"/>
              <a:gd name="connsiteX3765" fmla="*/ 642933 w 6164938"/>
              <a:gd name="connsiteY3765" fmla="*/ 2621890 h 6212237"/>
              <a:gd name="connsiteX3766" fmla="*/ 639229 w 6164938"/>
              <a:gd name="connsiteY3766" fmla="*/ 2619695 h 6212237"/>
              <a:gd name="connsiteX3767" fmla="*/ 3177020 w 6164938"/>
              <a:gd name="connsiteY3767" fmla="*/ 2621231 h 6212237"/>
              <a:gd name="connsiteX3768" fmla="*/ 3187186 w 6164938"/>
              <a:gd name="connsiteY3768" fmla="*/ 2610182 h 6212237"/>
              <a:gd name="connsiteX3769" fmla="*/ 3184645 w 6164938"/>
              <a:gd name="connsiteY3769" fmla="*/ 2614207 h 6212237"/>
              <a:gd name="connsiteX3770" fmla="*/ 3179126 w 6164938"/>
              <a:gd name="connsiteY3770" fmla="*/ 2621524 h 6212237"/>
              <a:gd name="connsiteX3771" fmla="*/ 3177020 w 6164938"/>
              <a:gd name="connsiteY3771" fmla="*/ 2620939 h 6212237"/>
              <a:gd name="connsiteX3772" fmla="*/ 5797301 w 6164938"/>
              <a:gd name="connsiteY3772" fmla="*/ 2604475 h 6212237"/>
              <a:gd name="connsiteX3773" fmla="*/ 5797301 w 6164938"/>
              <a:gd name="connsiteY3773" fmla="*/ 2604475 h 6212237"/>
              <a:gd name="connsiteX3774" fmla="*/ 5797301 w 6164938"/>
              <a:gd name="connsiteY3774" fmla="*/ 2605719 h 6212237"/>
              <a:gd name="connsiteX3775" fmla="*/ 5797301 w 6164938"/>
              <a:gd name="connsiteY3775" fmla="*/ 2604695 h 6212237"/>
              <a:gd name="connsiteX3776" fmla="*/ 2378483 w 6164938"/>
              <a:gd name="connsiteY3776" fmla="*/ 2595768 h 6212237"/>
              <a:gd name="connsiteX3777" fmla="*/ 2385744 w 6164938"/>
              <a:gd name="connsiteY3777" fmla="*/ 2586767 h 6212237"/>
              <a:gd name="connsiteX3778" fmla="*/ 2393006 w 6164938"/>
              <a:gd name="connsiteY3778" fmla="*/ 2590865 h 6212237"/>
              <a:gd name="connsiteX3779" fmla="*/ 2398089 w 6164938"/>
              <a:gd name="connsiteY3779" fmla="*/ 2597816 h 6212237"/>
              <a:gd name="connsiteX3780" fmla="*/ 2398089 w 6164938"/>
              <a:gd name="connsiteY3780" fmla="*/ 2598329 h 6212237"/>
              <a:gd name="connsiteX3781" fmla="*/ 2392280 w 6164938"/>
              <a:gd name="connsiteY3781" fmla="*/ 2610402 h 6212237"/>
              <a:gd name="connsiteX3782" fmla="*/ 2378483 w 6164938"/>
              <a:gd name="connsiteY3782" fmla="*/ 2595768 h 6212237"/>
              <a:gd name="connsiteX3783" fmla="*/ 1617487 w 6164938"/>
              <a:gd name="connsiteY3783" fmla="*/ 2576816 h 6212237"/>
              <a:gd name="connsiteX3784" fmla="*/ 1617487 w 6164938"/>
              <a:gd name="connsiteY3784" fmla="*/ 2576816 h 6212237"/>
              <a:gd name="connsiteX3785" fmla="*/ 1619012 w 6164938"/>
              <a:gd name="connsiteY3785" fmla="*/ 2577548 h 6212237"/>
              <a:gd name="connsiteX3786" fmla="*/ 1619012 w 6164938"/>
              <a:gd name="connsiteY3786" fmla="*/ 2578353 h 6212237"/>
              <a:gd name="connsiteX3787" fmla="*/ 1617487 w 6164938"/>
              <a:gd name="connsiteY3787" fmla="*/ 2580036 h 6212237"/>
              <a:gd name="connsiteX3788" fmla="*/ 1617487 w 6164938"/>
              <a:gd name="connsiteY3788" fmla="*/ 2576816 h 6212237"/>
              <a:gd name="connsiteX3789" fmla="*/ 3078410 w 6164938"/>
              <a:gd name="connsiteY3789" fmla="*/ 2594377 h 6212237"/>
              <a:gd name="connsiteX3790" fmla="*/ 3089883 w 6164938"/>
              <a:gd name="connsiteY3790" fmla="*/ 2574987 h 6212237"/>
              <a:gd name="connsiteX3791" fmla="*/ 3100558 w 6164938"/>
              <a:gd name="connsiteY3791" fmla="*/ 2575792 h 6212237"/>
              <a:gd name="connsiteX3792" fmla="*/ 3082622 w 6164938"/>
              <a:gd name="connsiteY3792" fmla="*/ 2595768 h 6212237"/>
              <a:gd name="connsiteX3793" fmla="*/ 3078338 w 6164938"/>
              <a:gd name="connsiteY3793" fmla="*/ 2594670 h 6212237"/>
              <a:gd name="connsiteX3794" fmla="*/ 5115600 w 6164938"/>
              <a:gd name="connsiteY3794" fmla="*/ 2574694 h 6212237"/>
              <a:gd name="connsiteX3795" fmla="*/ 5122861 w 6164938"/>
              <a:gd name="connsiteY3795" fmla="*/ 2576816 h 6212237"/>
              <a:gd name="connsiteX3796" fmla="*/ 5123660 w 6164938"/>
              <a:gd name="connsiteY3796" fmla="*/ 2582597 h 6212237"/>
              <a:gd name="connsiteX3797" fmla="*/ 5123660 w 6164938"/>
              <a:gd name="connsiteY3797" fmla="*/ 2583328 h 6212237"/>
              <a:gd name="connsiteX3798" fmla="*/ 5115745 w 6164938"/>
              <a:gd name="connsiteY3798" fmla="*/ 2574694 h 6212237"/>
              <a:gd name="connsiteX3799" fmla="*/ 4040257 w 6164938"/>
              <a:gd name="connsiteY3799" fmla="*/ 2580987 h 6212237"/>
              <a:gd name="connsiteX3800" fmla="*/ 4045631 w 6164938"/>
              <a:gd name="connsiteY3800" fmla="*/ 2572206 h 6212237"/>
              <a:gd name="connsiteX3801" fmla="*/ 4047083 w 6164938"/>
              <a:gd name="connsiteY3801" fmla="*/ 2572206 h 6212237"/>
              <a:gd name="connsiteX3802" fmla="*/ 4043380 w 6164938"/>
              <a:gd name="connsiteY3802" fmla="*/ 2581133 h 6212237"/>
              <a:gd name="connsiteX3803" fmla="*/ 4040257 w 6164938"/>
              <a:gd name="connsiteY3803" fmla="*/ 2580768 h 6212237"/>
              <a:gd name="connsiteX3804" fmla="*/ 2958307 w 6164938"/>
              <a:gd name="connsiteY3804" fmla="*/ 2563353 h 6212237"/>
              <a:gd name="connsiteX3805" fmla="*/ 2981616 w 6164938"/>
              <a:gd name="connsiteY3805" fmla="*/ 2565475 h 6212237"/>
              <a:gd name="connsiteX3806" fmla="*/ 2977985 w 6164938"/>
              <a:gd name="connsiteY3806" fmla="*/ 2568402 h 6212237"/>
              <a:gd name="connsiteX3807" fmla="*/ 2958307 w 6164938"/>
              <a:gd name="connsiteY3807" fmla="*/ 2563353 h 6212237"/>
              <a:gd name="connsiteX3808" fmla="*/ 4397083 w 6164938"/>
              <a:gd name="connsiteY3808" fmla="*/ 2559621 h 6212237"/>
              <a:gd name="connsiteX3809" fmla="*/ 4397083 w 6164938"/>
              <a:gd name="connsiteY3809" fmla="*/ 2551865 h 6212237"/>
              <a:gd name="connsiteX3810" fmla="*/ 4400859 w 6164938"/>
              <a:gd name="connsiteY3810" fmla="*/ 2554133 h 6212237"/>
              <a:gd name="connsiteX3811" fmla="*/ 4398462 w 6164938"/>
              <a:gd name="connsiteY3811" fmla="*/ 2561085 h 6212237"/>
              <a:gd name="connsiteX3812" fmla="*/ 4397083 w 6164938"/>
              <a:gd name="connsiteY3812" fmla="*/ 2559621 h 6212237"/>
              <a:gd name="connsiteX3813" fmla="*/ 5685766 w 6164938"/>
              <a:gd name="connsiteY3813" fmla="*/ 2553694 h 6212237"/>
              <a:gd name="connsiteX3814" fmla="*/ 5688961 w 6164938"/>
              <a:gd name="connsiteY3814" fmla="*/ 2550767 h 6212237"/>
              <a:gd name="connsiteX3815" fmla="*/ 5689905 w 6164938"/>
              <a:gd name="connsiteY3815" fmla="*/ 2552377 h 6212237"/>
              <a:gd name="connsiteX3816" fmla="*/ 5690558 w 6164938"/>
              <a:gd name="connsiteY3816" fmla="*/ 2559694 h 6212237"/>
              <a:gd name="connsiteX3817" fmla="*/ 5685766 w 6164938"/>
              <a:gd name="connsiteY3817" fmla="*/ 2553987 h 6212237"/>
              <a:gd name="connsiteX3818" fmla="*/ 4846782 w 6164938"/>
              <a:gd name="connsiteY3818" fmla="*/ 2549158 h 6212237"/>
              <a:gd name="connsiteX3819" fmla="*/ 4848380 w 6164938"/>
              <a:gd name="connsiteY3819" fmla="*/ 2545426 h 6212237"/>
              <a:gd name="connsiteX3820" fmla="*/ 4850776 w 6164938"/>
              <a:gd name="connsiteY3820" fmla="*/ 2545426 h 6212237"/>
              <a:gd name="connsiteX3821" fmla="*/ 4858037 w 6164938"/>
              <a:gd name="connsiteY3821" fmla="*/ 2551865 h 6212237"/>
              <a:gd name="connsiteX3822" fmla="*/ 4851575 w 6164938"/>
              <a:gd name="connsiteY3822" fmla="*/ 2554792 h 6212237"/>
              <a:gd name="connsiteX3823" fmla="*/ 4847000 w 6164938"/>
              <a:gd name="connsiteY3823" fmla="*/ 2549158 h 6212237"/>
              <a:gd name="connsiteX3824" fmla="*/ 1469717 w 6164938"/>
              <a:gd name="connsiteY3824" fmla="*/ 2555523 h 6212237"/>
              <a:gd name="connsiteX3825" fmla="*/ 1470371 w 6164938"/>
              <a:gd name="connsiteY3825" fmla="*/ 2551645 h 6212237"/>
              <a:gd name="connsiteX3826" fmla="*/ 1487362 w 6164938"/>
              <a:gd name="connsiteY3826" fmla="*/ 2529182 h 6212237"/>
              <a:gd name="connsiteX3827" fmla="*/ 1512342 w 6164938"/>
              <a:gd name="connsiteY3827" fmla="*/ 2534450 h 6212237"/>
              <a:gd name="connsiteX3828" fmla="*/ 1508348 w 6164938"/>
              <a:gd name="connsiteY3828" fmla="*/ 2549450 h 6212237"/>
              <a:gd name="connsiteX3829" fmla="*/ 1509655 w 6164938"/>
              <a:gd name="connsiteY3829" fmla="*/ 2552158 h 6212237"/>
              <a:gd name="connsiteX3830" fmla="*/ 1498545 w 6164938"/>
              <a:gd name="connsiteY3830" fmla="*/ 2562255 h 6212237"/>
              <a:gd name="connsiteX3831" fmla="*/ 1469499 w 6164938"/>
              <a:gd name="connsiteY3831" fmla="*/ 2555523 h 6212237"/>
              <a:gd name="connsiteX3832" fmla="*/ 4258971 w 6164938"/>
              <a:gd name="connsiteY3832" fmla="*/ 2538401 h 6212237"/>
              <a:gd name="connsiteX3833" fmla="*/ 4265361 w 6164938"/>
              <a:gd name="connsiteY3833" fmla="*/ 2523182 h 6212237"/>
              <a:gd name="connsiteX3834" fmla="*/ 4296803 w 6164938"/>
              <a:gd name="connsiteY3834" fmla="*/ 2548280 h 6212237"/>
              <a:gd name="connsiteX3835" fmla="*/ 4289541 w 6164938"/>
              <a:gd name="connsiteY3835" fmla="*/ 2560060 h 6212237"/>
              <a:gd name="connsiteX3836" fmla="*/ 4259189 w 6164938"/>
              <a:gd name="connsiteY3836" fmla="*/ 2538109 h 6212237"/>
              <a:gd name="connsiteX3837" fmla="*/ 2980454 w 6164938"/>
              <a:gd name="connsiteY3837" fmla="*/ 2527791 h 6212237"/>
              <a:gd name="connsiteX3838" fmla="*/ 2989531 w 6164938"/>
              <a:gd name="connsiteY3838" fmla="*/ 2517182 h 6212237"/>
              <a:gd name="connsiteX3839" fmla="*/ 3016688 w 6164938"/>
              <a:gd name="connsiteY3839" fmla="*/ 2524938 h 6212237"/>
              <a:gd name="connsiteX3840" fmla="*/ 3013203 w 6164938"/>
              <a:gd name="connsiteY3840" fmla="*/ 2531011 h 6212237"/>
              <a:gd name="connsiteX3841" fmla="*/ 2980454 w 6164938"/>
              <a:gd name="connsiteY3841" fmla="*/ 2527791 h 6212237"/>
              <a:gd name="connsiteX3842" fmla="*/ 3291388 w 6164938"/>
              <a:gd name="connsiteY3842" fmla="*/ 2519011 h 6212237"/>
              <a:gd name="connsiteX3843" fmla="*/ 3293639 w 6164938"/>
              <a:gd name="connsiteY3843" fmla="*/ 2515645 h 6212237"/>
              <a:gd name="connsiteX3844" fmla="*/ 3296035 w 6164938"/>
              <a:gd name="connsiteY3844" fmla="*/ 2516962 h 6212237"/>
              <a:gd name="connsiteX3845" fmla="*/ 3296471 w 6164938"/>
              <a:gd name="connsiteY3845" fmla="*/ 2522011 h 6212237"/>
              <a:gd name="connsiteX3846" fmla="*/ 3291388 w 6164938"/>
              <a:gd name="connsiteY3846" fmla="*/ 2519011 h 6212237"/>
              <a:gd name="connsiteX3847" fmla="*/ 5668193 w 6164938"/>
              <a:gd name="connsiteY3847" fmla="*/ 2523621 h 6212237"/>
              <a:gd name="connsiteX3848" fmla="*/ 5668193 w 6164938"/>
              <a:gd name="connsiteY3848" fmla="*/ 2517255 h 6212237"/>
              <a:gd name="connsiteX3849" fmla="*/ 5669355 w 6164938"/>
              <a:gd name="connsiteY3849" fmla="*/ 2515279 h 6212237"/>
              <a:gd name="connsiteX3850" fmla="*/ 5676108 w 6164938"/>
              <a:gd name="connsiteY3850" fmla="*/ 2527206 h 6212237"/>
              <a:gd name="connsiteX3851" fmla="*/ 5673349 w 6164938"/>
              <a:gd name="connsiteY3851" fmla="*/ 2529840 h 6212237"/>
              <a:gd name="connsiteX3852" fmla="*/ 5668338 w 6164938"/>
              <a:gd name="connsiteY3852" fmla="*/ 2523401 h 6212237"/>
              <a:gd name="connsiteX3853" fmla="*/ 2052155 w 6164938"/>
              <a:gd name="connsiteY3853" fmla="*/ 2515279 h 6212237"/>
              <a:gd name="connsiteX3854" fmla="*/ 2053172 w 6164938"/>
              <a:gd name="connsiteY3854" fmla="*/ 2515279 h 6212237"/>
              <a:gd name="connsiteX3855" fmla="*/ 2052010 w 6164938"/>
              <a:gd name="connsiteY3855" fmla="*/ 2516670 h 6212237"/>
              <a:gd name="connsiteX3856" fmla="*/ 2052010 w 6164938"/>
              <a:gd name="connsiteY3856" fmla="*/ 2515279 h 6212237"/>
              <a:gd name="connsiteX3857" fmla="*/ 631750 w 6164938"/>
              <a:gd name="connsiteY3857" fmla="*/ 2531377 h 6212237"/>
              <a:gd name="connsiteX3858" fmla="*/ 641408 w 6164938"/>
              <a:gd name="connsiteY3858" fmla="*/ 2513523 h 6212237"/>
              <a:gd name="connsiteX3859" fmla="*/ 651211 w 6164938"/>
              <a:gd name="connsiteY3859" fmla="*/ 2518572 h 6212237"/>
              <a:gd name="connsiteX3860" fmla="*/ 638721 w 6164938"/>
              <a:gd name="connsiteY3860" fmla="*/ 2537670 h 6212237"/>
              <a:gd name="connsiteX3861" fmla="*/ 631460 w 6164938"/>
              <a:gd name="connsiteY3861" fmla="*/ 2531377 h 6212237"/>
              <a:gd name="connsiteX3862" fmla="*/ 1301906 w 6164938"/>
              <a:gd name="connsiteY3862" fmla="*/ 2516157 h 6212237"/>
              <a:gd name="connsiteX3863" fmla="*/ 1297985 w 6164938"/>
              <a:gd name="connsiteY3863" fmla="*/ 2513523 h 6212237"/>
              <a:gd name="connsiteX3864" fmla="*/ 1299510 w 6164938"/>
              <a:gd name="connsiteY3864" fmla="*/ 2508621 h 6212237"/>
              <a:gd name="connsiteX3865" fmla="*/ 1324707 w 6164938"/>
              <a:gd name="connsiteY3865" fmla="*/ 2517840 h 6212237"/>
              <a:gd name="connsiteX3866" fmla="*/ 1325070 w 6164938"/>
              <a:gd name="connsiteY3866" fmla="*/ 2521426 h 6212237"/>
              <a:gd name="connsiteX3867" fmla="*/ 1301906 w 6164938"/>
              <a:gd name="connsiteY3867" fmla="*/ 2516157 h 6212237"/>
              <a:gd name="connsiteX3868" fmla="*/ 4232249 w 6164938"/>
              <a:gd name="connsiteY3868" fmla="*/ 2497352 h 6212237"/>
              <a:gd name="connsiteX3869" fmla="*/ 4232249 w 6164938"/>
              <a:gd name="connsiteY3869" fmla="*/ 2497352 h 6212237"/>
              <a:gd name="connsiteX3870" fmla="*/ 4227965 w 6164938"/>
              <a:gd name="connsiteY3870" fmla="*/ 2507523 h 6212237"/>
              <a:gd name="connsiteX3871" fmla="*/ 4232104 w 6164938"/>
              <a:gd name="connsiteY3871" fmla="*/ 2497279 h 6212237"/>
              <a:gd name="connsiteX3872" fmla="*/ 730070 w 6164938"/>
              <a:gd name="connsiteY3872" fmla="*/ 2493328 h 6212237"/>
              <a:gd name="connsiteX3873" fmla="*/ 733846 w 6164938"/>
              <a:gd name="connsiteY3873" fmla="*/ 2488352 h 6212237"/>
              <a:gd name="connsiteX3874" fmla="*/ 738493 w 6164938"/>
              <a:gd name="connsiteY3874" fmla="*/ 2492303 h 6212237"/>
              <a:gd name="connsiteX3875" fmla="*/ 738493 w 6164938"/>
              <a:gd name="connsiteY3875" fmla="*/ 2499109 h 6212237"/>
              <a:gd name="connsiteX3876" fmla="*/ 730070 w 6164938"/>
              <a:gd name="connsiteY3876" fmla="*/ 2493328 h 6212237"/>
              <a:gd name="connsiteX3877" fmla="*/ 586875 w 6164938"/>
              <a:gd name="connsiteY3877" fmla="*/ 2490840 h 6212237"/>
              <a:gd name="connsiteX3878" fmla="*/ 589126 w 6164938"/>
              <a:gd name="connsiteY3878" fmla="*/ 2487401 h 6212237"/>
              <a:gd name="connsiteX3879" fmla="*/ 593047 w 6164938"/>
              <a:gd name="connsiteY3879" fmla="*/ 2496401 h 6212237"/>
              <a:gd name="connsiteX3880" fmla="*/ 586875 w 6164938"/>
              <a:gd name="connsiteY3880" fmla="*/ 2490840 h 6212237"/>
              <a:gd name="connsiteX3881" fmla="*/ 4271243 w 6164938"/>
              <a:gd name="connsiteY3881" fmla="*/ 2508621 h 6212237"/>
              <a:gd name="connsiteX3882" fmla="*/ 4280828 w 6164938"/>
              <a:gd name="connsiteY3882" fmla="*/ 2485572 h 6212237"/>
              <a:gd name="connsiteX3883" fmla="*/ 4290703 w 6164938"/>
              <a:gd name="connsiteY3883" fmla="*/ 2490767 h 6212237"/>
              <a:gd name="connsiteX3884" fmla="*/ 4307913 w 6164938"/>
              <a:gd name="connsiteY3884" fmla="*/ 2508108 h 6212237"/>
              <a:gd name="connsiteX3885" fmla="*/ 4304064 w 6164938"/>
              <a:gd name="connsiteY3885" fmla="*/ 2533792 h 6212237"/>
              <a:gd name="connsiteX3886" fmla="*/ 4271243 w 6164938"/>
              <a:gd name="connsiteY3886" fmla="*/ 2508621 h 6212237"/>
              <a:gd name="connsiteX3887" fmla="*/ 3960672 w 6164938"/>
              <a:gd name="connsiteY3887" fmla="*/ 2493328 h 6212237"/>
              <a:gd name="connsiteX3888" fmla="*/ 3970184 w 6164938"/>
              <a:gd name="connsiteY3888" fmla="*/ 2479791 h 6212237"/>
              <a:gd name="connsiteX3889" fmla="*/ 3961906 w 6164938"/>
              <a:gd name="connsiteY3889" fmla="*/ 2493547 h 6212237"/>
              <a:gd name="connsiteX3890" fmla="*/ 3960672 w 6164938"/>
              <a:gd name="connsiteY3890" fmla="*/ 2493547 h 6212237"/>
              <a:gd name="connsiteX3891" fmla="*/ 4237913 w 6164938"/>
              <a:gd name="connsiteY3891" fmla="*/ 2484328 h 6212237"/>
              <a:gd name="connsiteX3892" fmla="*/ 4244666 w 6164938"/>
              <a:gd name="connsiteY3892" fmla="*/ 2467498 h 6212237"/>
              <a:gd name="connsiteX3893" fmla="*/ 4245537 w 6164938"/>
              <a:gd name="connsiteY3893" fmla="*/ 2468011 h 6212237"/>
              <a:gd name="connsiteX3894" fmla="*/ 4238276 w 6164938"/>
              <a:gd name="connsiteY3894" fmla="*/ 2484621 h 6212237"/>
              <a:gd name="connsiteX3895" fmla="*/ 4237767 w 6164938"/>
              <a:gd name="connsiteY3895" fmla="*/ 2484621 h 6212237"/>
              <a:gd name="connsiteX3896" fmla="*/ 5018514 w 6164938"/>
              <a:gd name="connsiteY3896" fmla="*/ 2466254 h 6212237"/>
              <a:gd name="connsiteX3897" fmla="*/ 5021782 w 6164938"/>
              <a:gd name="connsiteY3897" fmla="*/ 2460694 h 6212237"/>
              <a:gd name="connsiteX3898" fmla="*/ 5019967 w 6164938"/>
              <a:gd name="connsiteY3898" fmla="*/ 2468011 h 6212237"/>
              <a:gd name="connsiteX3899" fmla="*/ 5018514 w 6164938"/>
              <a:gd name="connsiteY3899" fmla="*/ 2466108 h 6212237"/>
              <a:gd name="connsiteX3900" fmla="*/ 3039852 w 6164938"/>
              <a:gd name="connsiteY3900" fmla="*/ 2458791 h 6212237"/>
              <a:gd name="connsiteX3901" fmla="*/ 3040215 w 6164938"/>
              <a:gd name="connsiteY3901" fmla="*/ 2458352 h 6212237"/>
              <a:gd name="connsiteX3902" fmla="*/ 3053141 w 6164938"/>
              <a:gd name="connsiteY3902" fmla="*/ 2461425 h 6212237"/>
              <a:gd name="connsiteX3903" fmla="*/ 3049655 w 6164938"/>
              <a:gd name="connsiteY3903" fmla="*/ 2467498 h 6212237"/>
              <a:gd name="connsiteX3904" fmla="*/ 3039852 w 6164938"/>
              <a:gd name="connsiteY3904" fmla="*/ 2458791 h 6212237"/>
              <a:gd name="connsiteX3905" fmla="*/ 1626128 w 6164938"/>
              <a:gd name="connsiteY3905" fmla="*/ 2444157 h 6212237"/>
              <a:gd name="connsiteX3906" fmla="*/ 1626636 w 6164938"/>
              <a:gd name="connsiteY3906" fmla="*/ 2444157 h 6212237"/>
              <a:gd name="connsiteX3907" fmla="*/ 1626055 w 6164938"/>
              <a:gd name="connsiteY3907" fmla="*/ 2444742 h 6212237"/>
              <a:gd name="connsiteX3908" fmla="*/ 1626055 w 6164938"/>
              <a:gd name="connsiteY3908" fmla="*/ 2443937 h 6212237"/>
              <a:gd name="connsiteX3909" fmla="*/ 4417342 w 6164938"/>
              <a:gd name="connsiteY3909" fmla="*/ 2444596 h 6212237"/>
              <a:gd name="connsiteX3910" fmla="*/ 4419521 w 6164938"/>
              <a:gd name="connsiteY3910" fmla="*/ 2437279 h 6212237"/>
              <a:gd name="connsiteX3911" fmla="*/ 4420392 w 6164938"/>
              <a:gd name="connsiteY3911" fmla="*/ 2435523 h 6212237"/>
              <a:gd name="connsiteX3912" fmla="*/ 4434915 w 6164938"/>
              <a:gd name="connsiteY3912" fmla="*/ 2454986 h 6212237"/>
              <a:gd name="connsiteX3913" fmla="*/ 4432954 w 6164938"/>
              <a:gd name="connsiteY3913" fmla="*/ 2460767 h 6212237"/>
              <a:gd name="connsiteX3914" fmla="*/ 4417560 w 6164938"/>
              <a:gd name="connsiteY3914" fmla="*/ 2444523 h 6212237"/>
              <a:gd name="connsiteX3915" fmla="*/ 5248992 w 6164938"/>
              <a:gd name="connsiteY3915" fmla="*/ 2442693 h 6212237"/>
              <a:gd name="connsiteX3916" fmla="*/ 5256253 w 6164938"/>
              <a:gd name="connsiteY3916" fmla="*/ 2434571 h 6212237"/>
              <a:gd name="connsiteX3917" fmla="*/ 5250154 w 6164938"/>
              <a:gd name="connsiteY3917" fmla="*/ 2443352 h 6212237"/>
              <a:gd name="connsiteX3918" fmla="*/ 5248629 w 6164938"/>
              <a:gd name="connsiteY3918" fmla="*/ 2442693 h 6212237"/>
              <a:gd name="connsiteX3919" fmla="*/ 1564479 w 6164938"/>
              <a:gd name="connsiteY3919" fmla="*/ 2439913 h 6212237"/>
              <a:gd name="connsiteX3920" fmla="*/ 1563970 w 6164938"/>
              <a:gd name="connsiteY3920" fmla="*/ 2431937 h 6212237"/>
              <a:gd name="connsiteX3921" fmla="*/ 1586263 w 6164938"/>
              <a:gd name="connsiteY3921" fmla="*/ 2435010 h 6212237"/>
              <a:gd name="connsiteX3922" fmla="*/ 1585101 w 6164938"/>
              <a:gd name="connsiteY3922" fmla="*/ 2444084 h 6212237"/>
              <a:gd name="connsiteX3923" fmla="*/ 1564479 w 6164938"/>
              <a:gd name="connsiteY3923" fmla="*/ 2439913 h 6212237"/>
              <a:gd name="connsiteX3924" fmla="*/ 3836211 w 6164938"/>
              <a:gd name="connsiteY3924" fmla="*/ 2447230 h 6212237"/>
              <a:gd name="connsiteX3925" fmla="*/ 3849209 w 6164938"/>
              <a:gd name="connsiteY3925" fmla="*/ 2430474 h 6212237"/>
              <a:gd name="connsiteX3926" fmla="*/ 3843255 w 6164938"/>
              <a:gd name="connsiteY3926" fmla="*/ 2453669 h 6212237"/>
              <a:gd name="connsiteX3927" fmla="*/ 3835994 w 6164938"/>
              <a:gd name="connsiteY3927" fmla="*/ 2447230 h 6212237"/>
              <a:gd name="connsiteX3928" fmla="*/ 902383 w 6164938"/>
              <a:gd name="connsiteY3928" fmla="*/ 2438303 h 6212237"/>
              <a:gd name="connsiteX3929" fmla="*/ 909136 w 6164938"/>
              <a:gd name="connsiteY3929" fmla="*/ 2427547 h 6212237"/>
              <a:gd name="connsiteX3930" fmla="*/ 909136 w 6164938"/>
              <a:gd name="connsiteY3930" fmla="*/ 2436986 h 6212237"/>
              <a:gd name="connsiteX3931" fmla="*/ 908410 w 6164938"/>
              <a:gd name="connsiteY3931" fmla="*/ 2439986 h 6212237"/>
              <a:gd name="connsiteX3932" fmla="*/ 902310 w 6164938"/>
              <a:gd name="connsiteY3932" fmla="*/ 2438303 h 6212237"/>
              <a:gd name="connsiteX3933" fmla="*/ 1831553 w 6164938"/>
              <a:gd name="connsiteY3933" fmla="*/ 2420157 h 6212237"/>
              <a:gd name="connsiteX3934" fmla="*/ 1831553 w 6164938"/>
              <a:gd name="connsiteY3934" fmla="*/ 2420157 h 6212237"/>
              <a:gd name="connsiteX3935" fmla="*/ 1833369 w 6164938"/>
              <a:gd name="connsiteY3935" fmla="*/ 2422132 h 6212237"/>
              <a:gd name="connsiteX3936" fmla="*/ 1831335 w 6164938"/>
              <a:gd name="connsiteY3936" fmla="*/ 2420376 h 6212237"/>
              <a:gd name="connsiteX3937" fmla="*/ 637922 w 6164938"/>
              <a:gd name="connsiteY3937" fmla="*/ 2430913 h 6212237"/>
              <a:gd name="connsiteX3938" fmla="*/ 639810 w 6164938"/>
              <a:gd name="connsiteY3938" fmla="*/ 2418840 h 6212237"/>
              <a:gd name="connsiteX3939" fmla="*/ 642061 w 6164938"/>
              <a:gd name="connsiteY3939" fmla="*/ 2419937 h 6212237"/>
              <a:gd name="connsiteX3940" fmla="*/ 639956 w 6164938"/>
              <a:gd name="connsiteY3940" fmla="*/ 2432303 h 6212237"/>
              <a:gd name="connsiteX3941" fmla="*/ 637922 w 6164938"/>
              <a:gd name="connsiteY3941" fmla="*/ 2430913 h 6212237"/>
              <a:gd name="connsiteX3942" fmla="*/ 3610091 w 6164938"/>
              <a:gd name="connsiteY3942" fmla="*/ 2414523 h 6212237"/>
              <a:gd name="connsiteX3943" fmla="*/ 3625412 w 6164938"/>
              <a:gd name="connsiteY3943" fmla="*/ 2401352 h 6212237"/>
              <a:gd name="connsiteX3944" fmla="*/ 3629479 w 6164938"/>
              <a:gd name="connsiteY3944" fmla="*/ 2404718 h 6212237"/>
              <a:gd name="connsiteX3945" fmla="*/ 3618369 w 6164938"/>
              <a:gd name="connsiteY3945" fmla="*/ 2418693 h 6212237"/>
              <a:gd name="connsiteX3946" fmla="*/ 3610091 w 6164938"/>
              <a:gd name="connsiteY3946" fmla="*/ 2414523 h 6212237"/>
              <a:gd name="connsiteX3947" fmla="*/ 4191730 w 6164938"/>
              <a:gd name="connsiteY3947" fmla="*/ 2405815 h 6212237"/>
              <a:gd name="connsiteX3948" fmla="*/ 4196232 w 6164938"/>
              <a:gd name="connsiteY3948" fmla="*/ 2395791 h 6212237"/>
              <a:gd name="connsiteX3949" fmla="*/ 4197249 w 6164938"/>
              <a:gd name="connsiteY3949" fmla="*/ 2396888 h 6212237"/>
              <a:gd name="connsiteX3950" fmla="*/ 4192238 w 6164938"/>
              <a:gd name="connsiteY3950" fmla="*/ 2406108 h 6212237"/>
              <a:gd name="connsiteX3951" fmla="*/ 4191730 w 6164938"/>
              <a:gd name="connsiteY3951" fmla="*/ 2406108 h 6212237"/>
              <a:gd name="connsiteX3952" fmla="*/ 4315683 w 6164938"/>
              <a:gd name="connsiteY3952" fmla="*/ 2400400 h 6212237"/>
              <a:gd name="connsiteX3953" fmla="*/ 4317353 w 6164938"/>
              <a:gd name="connsiteY3953" fmla="*/ 2396010 h 6212237"/>
              <a:gd name="connsiteX3954" fmla="*/ 4323815 w 6164938"/>
              <a:gd name="connsiteY3954" fmla="*/ 2402888 h 6212237"/>
              <a:gd name="connsiteX3955" fmla="*/ 4323380 w 6164938"/>
              <a:gd name="connsiteY3955" fmla="*/ 2405669 h 6212237"/>
              <a:gd name="connsiteX3956" fmla="*/ 4315683 w 6164938"/>
              <a:gd name="connsiteY3956" fmla="*/ 2400400 h 6212237"/>
              <a:gd name="connsiteX3957" fmla="*/ 820402 w 6164938"/>
              <a:gd name="connsiteY3957" fmla="*/ 2377132 h 6212237"/>
              <a:gd name="connsiteX3958" fmla="*/ 827155 w 6164938"/>
              <a:gd name="connsiteY3958" fmla="*/ 2379181 h 6212237"/>
              <a:gd name="connsiteX3959" fmla="*/ 814520 w 6164938"/>
              <a:gd name="connsiteY3959" fmla="*/ 2398205 h 6212237"/>
              <a:gd name="connsiteX3960" fmla="*/ 805371 w 6164938"/>
              <a:gd name="connsiteY3960" fmla="*/ 2393961 h 6212237"/>
              <a:gd name="connsiteX3961" fmla="*/ 817933 w 6164938"/>
              <a:gd name="connsiteY3961" fmla="*/ 2377132 h 6212237"/>
              <a:gd name="connsiteX3962" fmla="*/ 818949 w 6164938"/>
              <a:gd name="connsiteY3962" fmla="*/ 2377132 h 6212237"/>
              <a:gd name="connsiteX3963" fmla="*/ 818949 w 6164938"/>
              <a:gd name="connsiteY3963" fmla="*/ 2377132 h 6212237"/>
              <a:gd name="connsiteX3964" fmla="*/ 820184 w 6164938"/>
              <a:gd name="connsiteY3964" fmla="*/ 2377132 h 6212237"/>
              <a:gd name="connsiteX3965" fmla="*/ 4542602 w 6164938"/>
              <a:gd name="connsiteY3965" fmla="*/ 2387449 h 6212237"/>
              <a:gd name="connsiteX3966" fmla="*/ 4542602 w 6164938"/>
              <a:gd name="connsiteY3966" fmla="*/ 2387449 h 6212237"/>
              <a:gd name="connsiteX3967" fmla="*/ 4547467 w 6164938"/>
              <a:gd name="connsiteY3967" fmla="*/ 2376620 h 6212237"/>
              <a:gd name="connsiteX3968" fmla="*/ 4550589 w 6164938"/>
              <a:gd name="connsiteY3968" fmla="*/ 2377864 h 6212237"/>
              <a:gd name="connsiteX3969" fmla="*/ 4555818 w 6164938"/>
              <a:gd name="connsiteY3969" fmla="*/ 2385181 h 6212237"/>
              <a:gd name="connsiteX3970" fmla="*/ 4553421 w 6164938"/>
              <a:gd name="connsiteY3970" fmla="*/ 2395571 h 6212237"/>
              <a:gd name="connsiteX3971" fmla="*/ 4542602 w 6164938"/>
              <a:gd name="connsiteY3971" fmla="*/ 2387522 h 6212237"/>
              <a:gd name="connsiteX3972" fmla="*/ 4366367 w 6164938"/>
              <a:gd name="connsiteY3972" fmla="*/ 2390815 h 6212237"/>
              <a:gd name="connsiteX3973" fmla="*/ 4370143 w 6164938"/>
              <a:gd name="connsiteY3973" fmla="*/ 2368278 h 6212237"/>
              <a:gd name="connsiteX3974" fmla="*/ 4376969 w 6164938"/>
              <a:gd name="connsiteY3974" fmla="*/ 2377278 h 6212237"/>
              <a:gd name="connsiteX3975" fmla="*/ 4369708 w 6164938"/>
              <a:gd name="connsiteY3975" fmla="*/ 2394400 h 6212237"/>
              <a:gd name="connsiteX3976" fmla="*/ 4366367 w 6164938"/>
              <a:gd name="connsiteY3976" fmla="*/ 2390815 h 6212237"/>
              <a:gd name="connsiteX3977" fmla="*/ 2387197 w 6164938"/>
              <a:gd name="connsiteY3977" fmla="*/ 2387595 h 6212237"/>
              <a:gd name="connsiteX3978" fmla="*/ 2395983 w 6164938"/>
              <a:gd name="connsiteY3978" fmla="*/ 2365644 h 6212237"/>
              <a:gd name="connsiteX3979" fmla="*/ 2404479 w 6164938"/>
              <a:gd name="connsiteY3979" fmla="*/ 2367620 h 6212237"/>
              <a:gd name="connsiteX3980" fmla="*/ 2408545 w 6164938"/>
              <a:gd name="connsiteY3980" fmla="*/ 2370693 h 6212237"/>
              <a:gd name="connsiteX3981" fmla="*/ 2424520 w 6164938"/>
              <a:gd name="connsiteY3981" fmla="*/ 2382839 h 6212237"/>
              <a:gd name="connsiteX3982" fmla="*/ 2406076 w 6164938"/>
              <a:gd name="connsiteY3982" fmla="*/ 2403474 h 6212237"/>
              <a:gd name="connsiteX3983" fmla="*/ 2387197 w 6164938"/>
              <a:gd name="connsiteY3983" fmla="*/ 2387376 h 6212237"/>
              <a:gd name="connsiteX3984" fmla="*/ 1151159 w 6164938"/>
              <a:gd name="connsiteY3984" fmla="*/ 2365425 h 6212237"/>
              <a:gd name="connsiteX3985" fmla="*/ 1158420 w 6164938"/>
              <a:gd name="connsiteY3985" fmla="*/ 2368498 h 6212237"/>
              <a:gd name="connsiteX3986" fmla="*/ 1150215 w 6164938"/>
              <a:gd name="connsiteY3986" fmla="*/ 2384596 h 6212237"/>
              <a:gd name="connsiteX3987" fmla="*/ 1151086 w 6164938"/>
              <a:gd name="connsiteY3987" fmla="*/ 2365425 h 6212237"/>
              <a:gd name="connsiteX3988" fmla="*/ 3560495 w 6164938"/>
              <a:gd name="connsiteY3988" fmla="*/ 2389791 h 6212237"/>
              <a:gd name="connsiteX3989" fmla="*/ 3581481 w 6164938"/>
              <a:gd name="connsiteY3989" fmla="*/ 2364547 h 6212237"/>
              <a:gd name="connsiteX3990" fmla="*/ 3587363 w 6164938"/>
              <a:gd name="connsiteY3990" fmla="*/ 2369449 h 6212237"/>
              <a:gd name="connsiteX3991" fmla="*/ 3568120 w 6164938"/>
              <a:gd name="connsiteY3991" fmla="*/ 2393595 h 6212237"/>
              <a:gd name="connsiteX3992" fmla="*/ 3560495 w 6164938"/>
              <a:gd name="connsiteY3992" fmla="*/ 2389791 h 6212237"/>
              <a:gd name="connsiteX3993" fmla="*/ 3505454 w 6164938"/>
              <a:gd name="connsiteY3993" fmla="*/ 2362278 h 6212237"/>
              <a:gd name="connsiteX3994" fmla="*/ 3531014 w 6164938"/>
              <a:gd name="connsiteY3994" fmla="*/ 2357522 h 6212237"/>
              <a:gd name="connsiteX3995" fmla="*/ 3522954 w 6164938"/>
              <a:gd name="connsiteY3995" fmla="*/ 2371059 h 6212237"/>
              <a:gd name="connsiteX3996" fmla="*/ 3505454 w 6164938"/>
              <a:gd name="connsiteY3996" fmla="*/ 2362278 h 6212237"/>
              <a:gd name="connsiteX3997" fmla="*/ 1348815 w 6164938"/>
              <a:gd name="connsiteY3997" fmla="*/ 2354961 h 6212237"/>
              <a:gd name="connsiteX3998" fmla="*/ 1347943 w 6164938"/>
              <a:gd name="connsiteY3998" fmla="*/ 2345961 h 6212237"/>
              <a:gd name="connsiteX3999" fmla="*/ 1378804 w 6164938"/>
              <a:gd name="connsiteY3999" fmla="*/ 2346839 h 6212237"/>
              <a:gd name="connsiteX4000" fmla="*/ 1415111 w 6164938"/>
              <a:gd name="connsiteY4000" fmla="*/ 2362864 h 6212237"/>
              <a:gd name="connsiteX4001" fmla="*/ 1414530 w 6164938"/>
              <a:gd name="connsiteY4001" fmla="*/ 2365644 h 6212237"/>
              <a:gd name="connsiteX4002" fmla="*/ 1349178 w 6164938"/>
              <a:gd name="connsiteY4002" fmla="*/ 2354961 h 6212237"/>
              <a:gd name="connsiteX4003" fmla="*/ 1654157 w 6164938"/>
              <a:gd name="connsiteY4003" fmla="*/ 2340327 h 6212237"/>
              <a:gd name="connsiteX4004" fmla="*/ 1654157 w 6164938"/>
              <a:gd name="connsiteY4004" fmla="*/ 2340327 h 6212237"/>
              <a:gd name="connsiteX4005" fmla="*/ 1659240 w 6164938"/>
              <a:gd name="connsiteY4005" fmla="*/ 2340327 h 6212237"/>
              <a:gd name="connsiteX4006" fmla="*/ 1668026 w 6164938"/>
              <a:gd name="connsiteY4006" fmla="*/ 2344278 h 6212237"/>
              <a:gd name="connsiteX4007" fmla="*/ 1665049 w 6164938"/>
              <a:gd name="connsiteY4007" fmla="*/ 2353717 h 6212237"/>
              <a:gd name="connsiteX4008" fmla="*/ 1654084 w 6164938"/>
              <a:gd name="connsiteY4008" fmla="*/ 2340620 h 6212237"/>
              <a:gd name="connsiteX4009" fmla="*/ 2064209 w 6164938"/>
              <a:gd name="connsiteY4009" fmla="*/ 2336083 h 6212237"/>
              <a:gd name="connsiteX4010" fmla="*/ 2066460 w 6164938"/>
              <a:gd name="connsiteY4010" fmla="*/ 2333815 h 6212237"/>
              <a:gd name="connsiteX4011" fmla="*/ 2068057 w 6164938"/>
              <a:gd name="connsiteY4011" fmla="*/ 2335205 h 6212237"/>
              <a:gd name="connsiteX4012" fmla="*/ 2065879 w 6164938"/>
              <a:gd name="connsiteY4012" fmla="*/ 2336961 h 6212237"/>
              <a:gd name="connsiteX4013" fmla="*/ 2064209 w 6164938"/>
              <a:gd name="connsiteY4013" fmla="*/ 2336083 h 6212237"/>
              <a:gd name="connsiteX4014" fmla="*/ 2739520 w 6164938"/>
              <a:gd name="connsiteY4014" fmla="*/ 2327595 h 6212237"/>
              <a:gd name="connsiteX4015" fmla="*/ 2743296 w 6164938"/>
              <a:gd name="connsiteY4015" fmla="*/ 2327595 h 6212237"/>
              <a:gd name="connsiteX4016" fmla="*/ 2748597 w 6164938"/>
              <a:gd name="connsiteY4016" fmla="*/ 2335864 h 6212237"/>
              <a:gd name="connsiteX4017" fmla="*/ 2734800 w 6164938"/>
              <a:gd name="connsiteY4017" fmla="*/ 2347937 h 6212237"/>
              <a:gd name="connsiteX4018" fmla="*/ 2734147 w 6164938"/>
              <a:gd name="connsiteY4018" fmla="*/ 2349839 h 6212237"/>
              <a:gd name="connsiteX4019" fmla="*/ 2723690 w 6164938"/>
              <a:gd name="connsiteY4019" fmla="*/ 2352547 h 6212237"/>
              <a:gd name="connsiteX4020" fmla="*/ 2739520 w 6164938"/>
              <a:gd name="connsiteY4020" fmla="*/ 2327376 h 6212237"/>
              <a:gd name="connsiteX4021" fmla="*/ 5164033 w 6164938"/>
              <a:gd name="connsiteY4021" fmla="*/ 2328254 h 6212237"/>
              <a:gd name="connsiteX4022" fmla="*/ 5164396 w 6164938"/>
              <a:gd name="connsiteY4022" fmla="*/ 2324815 h 6212237"/>
              <a:gd name="connsiteX4023" fmla="*/ 5173401 w 6164938"/>
              <a:gd name="connsiteY4023" fmla="*/ 2332132 h 6212237"/>
              <a:gd name="connsiteX4024" fmla="*/ 5164033 w 6164938"/>
              <a:gd name="connsiteY4024" fmla="*/ 2328400 h 6212237"/>
              <a:gd name="connsiteX4025" fmla="*/ 1176864 w 6164938"/>
              <a:gd name="connsiteY4025" fmla="*/ 2325034 h 6212237"/>
              <a:gd name="connsiteX4026" fmla="*/ 1174323 w 6164938"/>
              <a:gd name="connsiteY4026" fmla="*/ 2324229 h 6212237"/>
              <a:gd name="connsiteX4027" fmla="*/ 1174323 w 6164938"/>
              <a:gd name="connsiteY4027" fmla="*/ 2320863 h 6212237"/>
              <a:gd name="connsiteX4028" fmla="*/ 1181584 w 6164938"/>
              <a:gd name="connsiteY4028" fmla="*/ 2322912 h 6212237"/>
              <a:gd name="connsiteX4029" fmla="*/ 1180205 w 6164938"/>
              <a:gd name="connsiteY4029" fmla="*/ 2325619 h 6212237"/>
              <a:gd name="connsiteX4030" fmla="*/ 1176719 w 6164938"/>
              <a:gd name="connsiteY4030" fmla="*/ 2325034 h 6212237"/>
              <a:gd name="connsiteX4031" fmla="*/ 5227570 w 6164938"/>
              <a:gd name="connsiteY4031" fmla="*/ 2320937 h 6212237"/>
              <a:gd name="connsiteX4032" fmla="*/ 5233597 w 6164938"/>
              <a:gd name="connsiteY4032" fmla="*/ 2316985 h 6212237"/>
              <a:gd name="connsiteX4033" fmla="*/ 5240859 w 6164938"/>
              <a:gd name="connsiteY4033" fmla="*/ 2320205 h 6212237"/>
              <a:gd name="connsiteX4034" fmla="*/ 5234687 w 6164938"/>
              <a:gd name="connsiteY4034" fmla="*/ 2326571 h 6212237"/>
              <a:gd name="connsiteX4035" fmla="*/ 5227425 w 6164938"/>
              <a:gd name="connsiteY4035" fmla="*/ 2320937 h 6212237"/>
              <a:gd name="connsiteX4036" fmla="*/ 2031387 w 6164938"/>
              <a:gd name="connsiteY4036" fmla="*/ 2310400 h 6212237"/>
              <a:gd name="connsiteX4037" fmla="*/ 2031387 w 6164938"/>
              <a:gd name="connsiteY4037" fmla="*/ 2310400 h 6212237"/>
              <a:gd name="connsiteX4038" fmla="*/ 4225641 w 6164938"/>
              <a:gd name="connsiteY4038" fmla="*/ 2329937 h 6212237"/>
              <a:gd name="connsiteX4039" fmla="*/ 4235444 w 6164938"/>
              <a:gd name="connsiteY4039" fmla="*/ 2307985 h 6212237"/>
              <a:gd name="connsiteX4040" fmla="*/ 4241834 w 6164938"/>
              <a:gd name="connsiteY4040" fmla="*/ 2314863 h 6212237"/>
              <a:gd name="connsiteX4041" fmla="*/ 4231014 w 6164938"/>
              <a:gd name="connsiteY4041" fmla="*/ 2334839 h 6212237"/>
              <a:gd name="connsiteX4042" fmla="*/ 4225641 w 6164938"/>
              <a:gd name="connsiteY4042" fmla="*/ 2329937 h 6212237"/>
              <a:gd name="connsiteX4043" fmla="*/ 983275 w 6164938"/>
              <a:gd name="connsiteY4043" fmla="*/ 2309741 h 6212237"/>
              <a:gd name="connsiteX4044" fmla="*/ 984655 w 6164938"/>
              <a:gd name="connsiteY4044" fmla="*/ 2307546 h 6212237"/>
              <a:gd name="connsiteX4045" fmla="*/ 987922 w 6164938"/>
              <a:gd name="connsiteY4045" fmla="*/ 2308351 h 6212237"/>
              <a:gd name="connsiteX4046" fmla="*/ 987922 w 6164938"/>
              <a:gd name="connsiteY4046" fmla="*/ 2311863 h 6212237"/>
              <a:gd name="connsiteX4047" fmla="*/ 983275 w 6164938"/>
              <a:gd name="connsiteY4047" fmla="*/ 2309741 h 6212237"/>
              <a:gd name="connsiteX4048" fmla="*/ 1420775 w 6164938"/>
              <a:gd name="connsiteY4048" fmla="*/ 2303961 h 6212237"/>
              <a:gd name="connsiteX4049" fmla="*/ 1425713 w 6164938"/>
              <a:gd name="connsiteY4049" fmla="*/ 2306668 h 6212237"/>
              <a:gd name="connsiteX4050" fmla="*/ 1410827 w 6164938"/>
              <a:gd name="connsiteY4050" fmla="*/ 2306668 h 6212237"/>
              <a:gd name="connsiteX4051" fmla="*/ 1420775 w 6164938"/>
              <a:gd name="connsiteY4051" fmla="*/ 2303961 h 6212237"/>
              <a:gd name="connsiteX4052" fmla="*/ 4786803 w 6164938"/>
              <a:gd name="connsiteY4052" fmla="*/ 2300375 h 6212237"/>
              <a:gd name="connsiteX4053" fmla="*/ 4789199 w 6164938"/>
              <a:gd name="connsiteY4053" fmla="*/ 2302644 h 6212237"/>
              <a:gd name="connsiteX4054" fmla="*/ 4783753 w 6164938"/>
              <a:gd name="connsiteY4054" fmla="*/ 2308497 h 6212237"/>
              <a:gd name="connsiteX4055" fmla="*/ 4786803 w 6164938"/>
              <a:gd name="connsiteY4055" fmla="*/ 2300375 h 6212237"/>
              <a:gd name="connsiteX4056" fmla="*/ 1275329 w 6164938"/>
              <a:gd name="connsiteY4056" fmla="*/ 2301400 h 6212237"/>
              <a:gd name="connsiteX4057" fmla="*/ 1278161 w 6164938"/>
              <a:gd name="connsiteY4057" fmla="*/ 2298034 h 6212237"/>
              <a:gd name="connsiteX4058" fmla="*/ 1283752 w 6164938"/>
              <a:gd name="connsiteY4058" fmla="*/ 2301034 h 6212237"/>
              <a:gd name="connsiteX4059" fmla="*/ 1283752 w 6164938"/>
              <a:gd name="connsiteY4059" fmla="*/ 2302278 h 6212237"/>
              <a:gd name="connsiteX4060" fmla="*/ 1275547 w 6164938"/>
              <a:gd name="connsiteY4060" fmla="*/ 2301400 h 6212237"/>
              <a:gd name="connsiteX4061" fmla="*/ 6030828 w 6164938"/>
              <a:gd name="connsiteY4061" fmla="*/ 2291741 h 6212237"/>
              <a:gd name="connsiteX4062" fmla="*/ 6034604 w 6164938"/>
              <a:gd name="connsiteY4062" fmla="*/ 2302205 h 6212237"/>
              <a:gd name="connsiteX4063" fmla="*/ 6035548 w 6164938"/>
              <a:gd name="connsiteY4063" fmla="*/ 2313839 h 6212237"/>
              <a:gd name="connsiteX4064" fmla="*/ 6030828 w 6164938"/>
              <a:gd name="connsiteY4064" fmla="*/ 2291888 h 6212237"/>
              <a:gd name="connsiteX4065" fmla="*/ 3708411 w 6164938"/>
              <a:gd name="connsiteY4065" fmla="*/ 2291522 h 6212237"/>
              <a:gd name="connsiteX4066" fmla="*/ 3715672 w 6164938"/>
              <a:gd name="connsiteY4066" fmla="*/ 2285522 h 6212237"/>
              <a:gd name="connsiteX4067" fmla="*/ 3717197 w 6164938"/>
              <a:gd name="connsiteY4067" fmla="*/ 2286692 h 6212237"/>
              <a:gd name="connsiteX4068" fmla="*/ 3709935 w 6164938"/>
              <a:gd name="connsiteY4068" fmla="*/ 2292253 h 6212237"/>
              <a:gd name="connsiteX4069" fmla="*/ 3708556 w 6164938"/>
              <a:gd name="connsiteY4069" fmla="*/ 2291522 h 6212237"/>
              <a:gd name="connsiteX4070" fmla="*/ 4253670 w 6164938"/>
              <a:gd name="connsiteY4070" fmla="*/ 2269570 h 6212237"/>
              <a:gd name="connsiteX4071" fmla="*/ 4263473 w 6164938"/>
              <a:gd name="connsiteY4071" fmla="*/ 2275717 h 6212237"/>
              <a:gd name="connsiteX4072" fmla="*/ 4262021 w 6164938"/>
              <a:gd name="connsiteY4072" fmla="*/ 2278424 h 6212237"/>
              <a:gd name="connsiteX4073" fmla="*/ 4253670 w 6164938"/>
              <a:gd name="connsiteY4073" fmla="*/ 2269570 h 6212237"/>
              <a:gd name="connsiteX4074" fmla="*/ 4027259 w 6164938"/>
              <a:gd name="connsiteY4074" fmla="*/ 2279375 h 6212237"/>
              <a:gd name="connsiteX4075" fmla="*/ 4035247 w 6164938"/>
              <a:gd name="connsiteY4075" fmla="*/ 2262619 h 6212237"/>
              <a:gd name="connsiteX4076" fmla="*/ 4044396 w 6164938"/>
              <a:gd name="connsiteY4076" fmla="*/ 2269351 h 6212237"/>
              <a:gd name="connsiteX4077" fmla="*/ 4038514 w 6164938"/>
              <a:gd name="connsiteY4077" fmla="*/ 2281497 h 6212237"/>
              <a:gd name="connsiteX4078" fmla="*/ 4027259 w 6164938"/>
              <a:gd name="connsiteY4078" fmla="*/ 2279375 h 6212237"/>
              <a:gd name="connsiteX4079" fmla="*/ 4739531 w 6164938"/>
              <a:gd name="connsiteY4079" fmla="*/ 2265253 h 6212237"/>
              <a:gd name="connsiteX4080" fmla="*/ 4743307 w 6164938"/>
              <a:gd name="connsiteY4080" fmla="*/ 2259253 h 6212237"/>
              <a:gd name="connsiteX4081" fmla="*/ 4751585 w 6164938"/>
              <a:gd name="connsiteY4081" fmla="*/ 2267082 h 6212237"/>
              <a:gd name="connsiteX4082" fmla="*/ 4746357 w 6164938"/>
              <a:gd name="connsiteY4082" fmla="*/ 2271985 h 6212237"/>
              <a:gd name="connsiteX4083" fmla="*/ 4739531 w 6164938"/>
              <a:gd name="connsiteY4083" fmla="*/ 2265253 h 6212237"/>
              <a:gd name="connsiteX4084" fmla="*/ 2462933 w 6164938"/>
              <a:gd name="connsiteY4084" fmla="*/ 2259985 h 6212237"/>
              <a:gd name="connsiteX4085" fmla="*/ 2459375 w 6164938"/>
              <a:gd name="connsiteY4085" fmla="*/ 2256546 h 6212237"/>
              <a:gd name="connsiteX4086" fmla="*/ 2459375 w 6164938"/>
              <a:gd name="connsiteY4086" fmla="*/ 2255887 h 6212237"/>
              <a:gd name="connsiteX4087" fmla="*/ 2466636 w 6164938"/>
              <a:gd name="connsiteY4087" fmla="*/ 2254863 h 6212237"/>
              <a:gd name="connsiteX4088" fmla="*/ 2468525 w 6164938"/>
              <a:gd name="connsiteY4088" fmla="*/ 2256619 h 6212237"/>
              <a:gd name="connsiteX4089" fmla="*/ 2467726 w 6164938"/>
              <a:gd name="connsiteY4089" fmla="*/ 2260570 h 6212237"/>
              <a:gd name="connsiteX4090" fmla="*/ 2462715 w 6164938"/>
              <a:gd name="connsiteY4090" fmla="*/ 2259985 h 6212237"/>
              <a:gd name="connsiteX4091" fmla="*/ 3937653 w 6164938"/>
              <a:gd name="connsiteY4091" fmla="*/ 2248204 h 6212237"/>
              <a:gd name="connsiteX4092" fmla="*/ 3938888 w 6164938"/>
              <a:gd name="connsiteY4092" fmla="*/ 2248204 h 6212237"/>
              <a:gd name="connsiteX4093" fmla="*/ 3936927 w 6164938"/>
              <a:gd name="connsiteY4093" fmla="*/ 2250912 h 6212237"/>
              <a:gd name="connsiteX4094" fmla="*/ 3937653 w 6164938"/>
              <a:gd name="connsiteY4094" fmla="*/ 2248204 h 6212237"/>
              <a:gd name="connsiteX4095" fmla="*/ 1439219 w 6164938"/>
              <a:gd name="connsiteY4095" fmla="*/ 2251863 h 6212237"/>
              <a:gd name="connsiteX4096" fmla="*/ 1434935 w 6164938"/>
              <a:gd name="connsiteY4096" fmla="*/ 2248278 h 6212237"/>
              <a:gd name="connsiteX4097" fmla="*/ 1440454 w 6164938"/>
              <a:gd name="connsiteY4097" fmla="*/ 2247546 h 6212237"/>
              <a:gd name="connsiteX4098" fmla="*/ 1439510 w 6164938"/>
              <a:gd name="connsiteY4098" fmla="*/ 2252009 h 6212237"/>
              <a:gd name="connsiteX4099" fmla="*/ 1439510 w 6164938"/>
              <a:gd name="connsiteY4099" fmla="*/ 2252009 h 6212237"/>
              <a:gd name="connsiteX4100" fmla="*/ 4455029 w 6164938"/>
              <a:gd name="connsiteY4100" fmla="*/ 2302131 h 6212237"/>
              <a:gd name="connsiteX4101" fmla="*/ 4467954 w 6164938"/>
              <a:gd name="connsiteY4101" fmla="*/ 2243594 h 6212237"/>
              <a:gd name="connsiteX4102" fmla="*/ 4481606 w 6164938"/>
              <a:gd name="connsiteY4102" fmla="*/ 2246375 h 6212237"/>
              <a:gd name="connsiteX4103" fmla="*/ 4477612 w 6164938"/>
              <a:gd name="connsiteY4103" fmla="*/ 2270960 h 6212237"/>
              <a:gd name="connsiteX4104" fmla="*/ 4487124 w 6164938"/>
              <a:gd name="connsiteY4104" fmla="*/ 2284790 h 6212237"/>
              <a:gd name="connsiteX4105" fmla="*/ 4481606 w 6164938"/>
              <a:gd name="connsiteY4105" fmla="*/ 2323937 h 6212237"/>
              <a:gd name="connsiteX4106" fmla="*/ 4480008 w 6164938"/>
              <a:gd name="connsiteY4106" fmla="*/ 2328400 h 6212237"/>
              <a:gd name="connsiteX4107" fmla="*/ 4455029 w 6164938"/>
              <a:gd name="connsiteY4107" fmla="*/ 2302424 h 6212237"/>
              <a:gd name="connsiteX4108" fmla="*/ 1265962 w 6164938"/>
              <a:gd name="connsiteY4108" fmla="*/ 2246814 h 6212237"/>
              <a:gd name="connsiteX4109" fmla="*/ 1265962 w 6164938"/>
              <a:gd name="connsiteY4109" fmla="*/ 2243668 h 6212237"/>
              <a:gd name="connsiteX4110" fmla="*/ 1270391 w 6164938"/>
              <a:gd name="connsiteY4110" fmla="*/ 2234521 h 6212237"/>
              <a:gd name="connsiteX4111" fmla="*/ 1278016 w 6164938"/>
              <a:gd name="connsiteY4111" fmla="*/ 2238180 h 6212237"/>
              <a:gd name="connsiteX4112" fmla="*/ 1268939 w 6164938"/>
              <a:gd name="connsiteY4112" fmla="*/ 2248204 h 6212237"/>
              <a:gd name="connsiteX4113" fmla="*/ 1265672 w 6164938"/>
              <a:gd name="connsiteY4113" fmla="*/ 2246375 h 6212237"/>
              <a:gd name="connsiteX4114" fmla="*/ 5038701 w 6164938"/>
              <a:gd name="connsiteY4114" fmla="*/ 2229326 h 6212237"/>
              <a:gd name="connsiteX4115" fmla="*/ 5042840 w 6164938"/>
              <a:gd name="connsiteY4115" fmla="*/ 2231302 h 6212237"/>
              <a:gd name="connsiteX4116" fmla="*/ 5042840 w 6164938"/>
              <a:gd name="connsiteY4116" fmla="*/ 2231302 h 6212237"/>
              <a:gd name="connsiteX4117" fmla="*/ 5036015 w 6164938"/>
              <a:gd name="connsiteY4117" fmla="*/ 2231302 h 6212237"/>
              <a:gd name="connsiteX4118" fmla="*/ 5038774 w 6164938"/>
              <a:gd name="connsiteY4118" fmla="*/ 2229033 h 6212237"/>
              <a:gd name="connsiteX4119" fmla="*/ 2811699 w 6164938"/>
              <a:gd name="connsiteY4119" fmla="*/ 2221131 h 6212237"/>
              <a:gd name="connsiteX4120" fmla="*/ 2811699 w 6164938"/>
              <a:gd name="connsiteY4120" fmla="*/ 2218497 h 6212237"/>
              <a:gd name="connsiteX4121" fmla="*/ 2815620 w 6164938"/>
              <a:gd name="connsiteY4121" fmla="*/ 2221643 h 6212237"/>
              <a:gd name="connsiteX4122" fmla="*/ 2811408 w 6164938"/>
              <a:gd name="connsiteY4122" fmla="*/ 2221131 h 6212237"/>
              <a:gd name="connsiteX4123" fmla="*/ 4766180 w 6164938"/>
              <a:gd name="connsiteY4123" fmla="*/ 2221643 h 6212237"/>
              <a:gd name="connsiteX4124" fmla="*/ 4771118 w 6164938"/>
              <a:gd name="connsiteY4124" fmla="*/ 2213814 h 6212237"/>
              <a:gd name="connsiteX4125" fmla="*/ 4774386 w 6164938"/>
              <a:gd name="connsiteY4125" fmla="*/ 2216302 h 6212237"/>
              <a:gd name="connsiteX4126" fmla="*/ 4768286 w 6164938"/>
              <a:gd name="connsiteY4126" fmla="*/ 2223253 h 6212237"/>
              <a:gd name="connsiteX4127" fmla="*/ 3567539 w 6164938"/>
              <a:gd name="connsiteY4127" fmla="*/ 2203277 h 6212237"/>
              <a:gd name="connsiteX4128" fmla="*/ 3564272 w 6164938"/>
              <a:gd name="connsiteY4128" fmla="*/ 2200424 h 6212237"/>
              <a:gd name="connsiteX4129" fmla="*/ 3587363 w 6164938"/>
              <a:gd name="connsiteY4129" fmla="*/ 2201448 h 6212237"/>
              <a:gd name="connsiteX4130" fmla="*/ 3583877 w 6164938"/>
              <a:gd name="connsiteY4130" fmla="*/ 2205692 h 6212237"/>
              <a:gd name="connsiteX4131" fmla="*/ 3567539 w 6164938"/>
              <a:gd name="connsiteY4131" fmla="*/ 2203277 h 6212237"/>
              <a:gd name="connsiteX4132" fmla="*/ 2849676 w 6164938"/>
              <a:gd name="connsiteY4132" fmla="*/ 2197936 h 6212237"/>
              <a:gd name="connsiteX4133" fmla="*/ 2851056 w 6164938"/>
              <a:gd name="connsiteY4133" fmla="*/ 2197936 h 6212237"/>
              <a:gd name="connsiteX4134" fmla="*/ 2854759 w 6164938"/>
              <a:gd name="connsiteY4134" fmla="*/ 2201375 h 6212237"/>
              <a:gd name="connsiteX4135" fmla="*/ 2854759 w 6164938"/>
              <a:gd name="connsiteY4135" fmla="*/ 2201960 h 6212237"/>
              <a:gd name="connsiteX4136" fmla="*/ 2849966 w 6164938"/>
              <a:gd name="connsiteY4136" fmla="*/ 2198155 h 6212237"/>
              <a:gd name="connsiteX4137" fmla="*/ 5865921 w 6164938"/>
              <a:gd name="connsiteY4137" fmla="*/ 2232619 h 6212237"/>
              <a:gd name="connsiteX4138" fmla="*/ 5854594 w 6164938"/>
              <a:gd name="connsiteY4138" fmla="*/ 2189302 h 6212237"/>
              <a:gd name="connsiteX4139" fmla="*/ 5854594 w 6164938"/>
              <a:gd name="connsiteY4139" fmla="*/ 2188204 h 6212237"/>
              <a:gd name="connsiteX4140" fmla="*/ 5858224 w 6164938"/>
              <a:gd name="connsiteY4140" fmla="*/ 2188863 h 6212237"/>
              <a:gd name="connsiteX4141" fmla="*/ 5880008 w 6164938"/>
              <a:gd name="connsiteY4141" fmla="*/ 2250399 h 6212237"/>
              <a:gd name="connsiteX4142" fmla="*/ 5865849 w 6164938"/>
              <a:gd name="connsiteY4142" fmla="*/ 2232619 h 6212237"/>
              <a:gd name="connsiteX4143" fmla="*/ 2912051 w 6164938"/>
              <a:gd name="connsiteY4143" fmla="*/ 2199838 h 6212237"/>
              <a:gd name="connsiteX4144" fmla="*/ 2920402 w 6164938"/>
              <a:gd name="connsiteY4144" fmla="*/ 2187253 h 6212237"/>
              <a:gd name="connsiteX4145" fmla="*/ 2924105 w 6164938"/>
              <a:gd name="connsiteY4145" fmla="*/ 2186667 h 6212237"/>
              <a:gd name="connsiteX4146" fmla="*/ 2912269 w 6164938"/>
              <a:gd name="connsiteY4146" fmla="*/ 2199984 h 6212237"/>
              <a:gd name="connsiteX4147" fmla="*/ 2912269 w 6164938"/>
              <a:gd name="connsiteY4147" fmla="*/ 2199984 h 6212237"/>
              <a:gd name="connsiteX4148" fmla="*/ 5660786 w 6164938"/>
              <a:gd name="connsiteY4148" fmla="*/ 2192301 h 6212237"/>
              <a:gd name="connsiteX4149" fmla="*/ 5668411 w 6164938"/>
              <a:gd name="connsiteY4149" fmla="*/ 2183887 h 6212237"/>
              <a:gd name="connsiteX4150" fmla="*/ 5671025 w 6164938"/>
              <a:gd name="connsiteY4150" fmla="*/ 2191204 h 6212237"/>
              <a:gd name="connsiteX4151" fmla="*/ 5664272 w 6164938"/>
              <a:gd name="connsiteY4151" fmla="*/ 2199033 h 6212237"/>
              <a:gd name="connsiteX4152" fmla="*/ 5660786 w 6164938"/>
              <a:gd name="connsiteY4152" fmla="*/ 2192228 h 6212237"/>
              <a:gd name="connsiteX4153" fmla="*/ 905869 w 6164938"/>
              <a:gd name="connsiteY4153" fmla="*/ 2188863 h 6212237"/>
              <a:gd name="connsiteX4154" fmla="*/ 897954 w 6164938"/>
              <a:gd name="connsiteY4154" fmla="*/ 2183155 h 6212237"/>
              <a:gd name="connsiteX4155" fmla="*/ 900495 w 6164938"/>
              <a:gd name="connsiteY4155" fmla="*/ 2178618 h 6212237"/>
              <a:gd name="connsiteX4156" fmla="*/ 911242 w 6164938"/>
              <a:gd name="connsiteY4156" fmla="*/ 2185936 h 6212237"/>
              <a:gd name="connsiteX4157" fmla="*/ 908410 w 6164938"/>
              <a:gd name="connsiteY4157" fmla="*/ 2189741 h 6212237"/>
              <a:gd name="connsiteX4158" fmla="*/ 905869 w 6164938"/>
              <a:gd name="connsiteY4158" fmla="*/ 2188643 h 6212237"/>
              <a:gd name="connsiteX4159" fmla="*/ 2981471 w 6164938"/>
              <a:gd name="connsiteY4159" fmla="*/ 2177960 h 6212237"/>
              <a:gd name="connsiteX4160" fmla="*/ 2985029 w 6164938"/>
              <a:gd name="connsiteY4160" fmla="*/ 2181399 h 6212237"/>
              <a:gd name="connsiteX4161" fmla="*/ 2961139 w 6164938"/>
              <a:gd name="connsiteY4161" fmla="*/ 2201155 h 6212237"/>
              <a:gd name="connsiteX4162" fmla="*/ 2981471 w 6164938"/>
              <a:gd name="connsiteY4162" fmla="*/ 2177960 h 6212237"/>
              <a:gd name="connsiteX4163" fmla="*/ 1446989 w 6164938"/>
              <a:gd name="connsiteY4163" fmla="*/ 2161496 h 6212237"/>
              <a:gd name="connsiteX4164" fmla="*/ 1451781 w 6164938"/>
              <a:gd name="connsiteY4164" fmla="*/ 2160984 h 6212237"/>
              <a:gd name="connsiteX4165" fmla="*/ 1453887 w 6164938"/>
              <a:gd name="connsiteY4165" fmla="*/ 2163399 h 6212237"/>
              <a:gd name="connsiteX4166" fmla="*/ 1451346 w 6164938"/>
              <a:gd name="connsiteY4166" fmla="*/ 2165667 h 6212237"/>
              <a:gd name="connsiteX4167" fmla="*/ 1446989 w 6164938"/>
              <a:gd name="connsiteY4167" fmla="*/ 2161496 h 6212237"/>
              <a:gd name="connsiteX4168" fmla="*/ 2366284 w 6164938"/>
              <a:gd name="connsiteY4168" fmla="*/ 2160253 h 6212237"/>
              <a:gd name="connsiteX4169" fmla="*/ 2368535 w 6164938"/>
              <a:gd name="connsiteY4169" fmla="*/ 2162448 h 6212237"/>
              <a:gd name="connsiteX4170" fmla="*/ 2366937 w 6164938"/>
              <a:gd name="connsiteY4170" fmla="*/ 2164570 h 6212237"/>
              <a:gd name="connsiteX4171" fmla="*/ 2364178 w 6164938"/>
              <a:gd name="connsiteY4171" fmla="*/ 2164570 h 6212237"/>
              <a:gd name="connsiteX4172" fmla="*/ 2366284 w 6164938"/>
              <a:gd name="connsiteY4172" fmla="*/ 2160033 h 6212237"/>
              <a:gd name="connsiteX4173" fmla="*/ 2259178 w 6164938"/>
              <a:gd name="connsiteY4173" fmla="*/ 2161131 h 6212237"/>
              <a:gd name="connsiteX4174" fmla="*/ 2262010 w 6164938"/>
              <a:gd name="connsiteY4174" fmla="*/ 2157253 h 6212237"/>
              <a:gd name="connsiteX4175" fmla="*/ 2260993 w 6164938"/>
              <a:gd name="connsiteY4175" fmla="*/ 2162740 h 6212237"/>
              <a:gd name="connsiteX4176" fmla="*/ 2259178 w 6164938"/>
              <a:gd name="connsiteY4176" fmla="*/ 2161131 h 6212237"/>
              <a:gd name="connsiteX4177" fmla="*/ 5673857 w 6164938"/>
              <a:gd name="connsiteY4177" fmla="*/ 2178692 h 6212237"/>
              <a:gd name="connsiteX4178" fmla="*/ 5691720 w 6164938"/>
              <a:gd name="connsiteY4178" fmla="*/ 2157692 h 6212237"/>
              <a:gd name="connsiteX4179" fmla="*/ 5694479 w 6164938"/>
              <a:gd name="connsiteY4179" fmla="*/ 2154618 h 6212237"/>
              <a:gd name="connsiteX4180" fmla="*/ 5697311 w 6164938"/>
              <a:gd name="connsiteY4180" fmla="*/ 2160472 h 6212237"/>
              <a:gd name="connsiteX4181" fmla="*/ 5676108 w 6164938"/>
              <a:gd name="connsiteY4181" fmla="*/ 2184911 h 6212237"/>
              <a:gd name="connsiteX4182" fmla="*/ 5673857 w 6164938"/>
              <a:gd name="connsiteY4182" fmla="*/ 2178692 h 6212237"/>
              <a:gd name="connsiteX4183" fmla="*/ 4690662 w 6164938"/>
              <a:gd name="connsiteY4183" fmla="*/ 2153447 h 6212237"/>
              <a:gd name="connsiteX4184" fmla="*/ 4690662 w 6164938"/>
              <a:gd name="connsiteY4184" fmla="*/ 2153447 h 6212237"/>
              <a:gd name="connsiteX4185" fmla="*/ 4689790 w 6164938"/>
              <a:gd name="connsiteY4185" fmla="*/ 2155130 h 6212237"/>
              <a:gd name="connsiteX4186" fmla="*/ 4690299 w 6164938"/>
              <a:gd name="connsiteY4186" fmla="*/ 2153155 h 6212237"/>
              <a:gd name="connsiteX4187" fmla="*/ 1022342 w 6164938"/>
              <a:gd name="connsiteY4187" fmla="*/ 2151911 h 6212237"/>
              <a:gd name="connsiteX4188" fmla="*/ 1031636 w 6164938"/>
              <a:gd name="connsiteY4188" fmla="*/ 2159594 h 6212237"/>
              <a:gd name="connsiteX4189" fmla="*/ 1030765 w 6164938"/>
              <a:gd name="connsiteY4189" fmla="*/ 2160984 h 6212237"/>
              <a:gd name="connsiteX4190" fmla="*/ 1019582 w 6164938"/>
              <a:gd name="connsiteY4190" fmla="*/ 2162301 h 6212237"/>
              <a:gd name="connsiteX4191" fmla="*/ 1022342 w 6164938"/>
              <a:gd name="connsiteY4191" fmla="*/ 2151911 h 6212237"/>
              <a:gd name="connsiteX4192" fmla="*/ 2868483 w 6164938"/>
              <a:gd name="connsiteY4192" fmla="*/ 2129960 h 6212237"/>
              <a:gd name="connsiteX4193" fmla="*/ 2869209 w 6164938"/>
              <a:gd name="connsiteY4193" fmla="*/ 2128862 h 6212237"/>
              <a:gd name="connsiteX4194" fmla="*/ 2884676 w 6164938"/>
              <a:gd name="connsiteY4194" fmla="*/ 2130691 h 6212237"/>
              <a:gd name="connsiteX4195" fmla="*/ 2868483 w 6164938"/>
              <a:gd name="connsiteY4195" fmla="*/ 2129960 h 6212237"/>
              <a:gd name="connsiteX4196" fmla="*/ 5669645 w 6164938"/>
              <a:gd name="connsiteY4196" fmla="*/ 2131057 h 6212237"/>
              <a:gd name="connsiteX4197" fmla="*/ 5677560 w 6164938"/>
              <a:gd name="connsiteY4197" fmla="*/ 2120886 h 6212237"/>
              <a:gd name="connsiteX4198" fmla="*/ 5681046 w 6164938"/>
              <a:gd name="connsiteY4198" fmla="*/ 2127838 h 6212237"/>
              <a:gd name="connsiteX4199" fmla="*/ 5682643 w 6164938"/>
              <a:gd name="connsiteY4199" fmla="*/ 2131057 h 6212237"/>
              <a:gd name="connsiteX4200" fmla="*/ 5676253 w 6164938"/>
              <a:gd name="connsiteY4200" fmla="*/ 2136618 h 6212237"/>
              <a:gd name="connsiteX4201" fmla="*/ 5669645 w 6164938"/>
              <a:gd name="connsiteY4201" fmla="*/ 2131057 h 6212237"/>
              <a:gd name="connsiteX4202" fmla="*/ 938617 w 6164938"/>
              <a:gd name="connsiteY4202" fmla="*/ 2121984 h 6212237"/>
              <a:gd name="connsiteX4203" fmla="*/ 939053 w 6164938"/>
              <a:gd name="connsiteY4203" fmla="*/ 2116130 h 6212237"/>
              <a:gd name="connsiteX4204" fmla="*/ 944064 w 6164938"/>
              <a:gd name="connsiteY4204" fmla="*/ 2111447 h 6212237"/>
              <a:gd name="connsiteX4205" fmla="*/ 944064 w 6164938"/>
              <a:gd name="connsiteY4205" fmla="*/ 2111447 h 6212237"/>
              <a:gd name="connsiteX4206" fmla="*/ 939489 w 6164938"/>
              <a:gd name="connsiteY4206" fmla="*/ 2122496 h 6212237"/>
              <a:gd name="connsiteX4207" fmla="*/ 938545 w 6164938"/>
              <a:gd name="connsiteY4207" fmla="*/ 2121984 h 6212237"/>
              <a:gd name="connsiteX4208" fmla="*/ 2314582 w 6164938"/>
              <a:gd name="connsiteY4208" fmla="*/ 2146569 h 6212237"/>
              <a:gd name="connsiteX4209" fmla="*/ 2313275 w 6164938"/>
              <a:gd name="connsiteY4209" fmla="*/ 2109984 h 6212237"/>
              <a:gd name="connsiteX4210" fmla="*/ 2335060 w 6164938"/>
              <a:gd name="connsiteY4210" fmla="*/ 2130911 h 6212237"/>
              <a:gd name="connsiteX4211" fmla="*/ 2324894 w 6164938"/>
              <a:gd name="connsiteY4211" fmla="*/ 2154691 h 6212237"/>
              <a:gd name="connsiteX4212" fmla="*/ 2314582 w 6164938"/>
              <a:gd name="connsiteY4212" fmla="*/ 2146569 h 6212237"/>
              <a:gd name="connsiteX4213" fmla="*/ 3909769 w 6164938"/>
              <a:gd name="connsiteY4213" fmla="*/ 2112252 h 6212237"/>
              <a:gd name="connsiteX4214" fmla="*/ 3912964 w 6164938"/>
              <a:gd name="connsiteY4214" fmla="*/ 2109252 h 6212237"/>
              <a:gd name="connsiteX4215" fmla="*/ 3919573 w 6164938"/>
              <a:gd name="connsiteY4215" fmla="*/ 2115911 h 6212237"/>
              <a:gd name="connsiteX4216" fmla="*/ 3912964 w 6164938"/>
              <a:gd name="connsiteY4216" fmla="*/ 2115911 h 6212237"/>
              <a:gd name="connsiteX4217" fmla="*/ 3909769 w 6164938"/>
              <a:gd name="connsiteY4217" fmla="*/ 2112106 h 6212237"/>
              <a:gd name="connsiteX4218" fmla="*/ 4362083 w 6164938"/>
              <a:gd name="connsiteY4218" fmla="*/ 2119057 h 6212237"/>
              <a:gd name="connsiteX4219" fmla="*/ 4372322 w 6164938"/>
              <a:gd name="connsiteY4219" fmla="*/ 2104423 h 6212237"/>
              <a:gd name="connsiteX4220" fmla="*/ 4374282 w 6164938"/>
              <a:gd name="connsiteY4220" fmla="*/ 2105959 h 6212237"/>
              <a:gd name="connsiteX4221" fmla="*/ 4369344 w 6164938"/>
              <a:gd name="connsiteY4221" fmla="*/ 2122569 h 6212237"/>
              <a:gd name="connsiteX4222" fmla="*/ 4362083 w 6164938"/>
              <a:gd name="connsiteY4222" fmla="*/ 2118984 h 6212237"/>
              <a:gd name="connsiteX4223" fmla="*/ 3134251 w 6164938"/>
              <a:gd name="connsiteY4223" fmla="*/ 2108594 h 6212237"/>
              <a:gd name="connsiteX4224" fmla="*/ 3147321 w 6164938"/>
              <a:gd name="connsiteY4224" fmla="*/ 2097911 h 6212237"/>
              <a:gd name="connsiteX4225" fmla="*/ 3148846 w 6164938"/>
              <a:gd name="connsiteY4225" fmla="*/ 2099374 h 6212237"/>
              <a:gd name="connsiteX4226" fmla="*/ 3136720 w 6164938"/>
              <a:gd name="connsiteY4226" fmla="*/ 2110642 h 6212237"/>
              <a:gd name="connsiteX4227" fmla="*/ 3134251 w 6164938"/>
              <a:gd name="connsiteY4227" fmla="*/ 2108594 h 6212237"/>
              <a:gd name="connsiteX4228" fmla="*/ 3978753 w 6164938"/>
              <a:gd name="connsiteY4228" fmla="*/ 2107715 h 6212237"/>
              <a:gd name="connsiteX4229" fmla="*/ 3985579 w 6164938"/>
              <a:gd name="connsiteY4229" fmla="*/ 2097032 h 6212237"/>
              <a:gd name="connsiteX4230" fmla="*/ 3986160 w 6164938"/>
              <a:gd name="connsiteY4230" fmla="*/ 2097032 h 6212237"/>
              <a:gd name="connsiteX4231" fmla="*/ 3995890 w 6164938"/>
              <a:gd name="connsiteY4231" fmla="*/ 2103398 h 6212237"/>
              <a:gd name="connsiteX4232" fmla="*/ 3986668 w 6164938"/>
              <a:gd name="connsiteY4232" fmla="*/ 2113569 h 6212237"/>
              <a:gd name="connsiteX4233" fmla="*/ 3985724 w 6164938"/>
              <a:gd name="connsiteY4233" fmla="*/ 2113569 h 6212237"/>
              <a:gd name="connsiteX4234" fmla="*/ 3978462 w 6164938"/>
              <a:gd name="connsiteY4234" fmla="*/ 2107350 h 6212237"/>
              <a:gd name="connsiteX4235" fmla="*/ 1583213 w 6164938"/>
              <a:gd name="connsiteY4235" fmla="*/ 2100545 h 6212237"/>
              <a:gd name="connsiteX4236" fmla="*/ 1589095 w 6164938"/>
              <a:gd name="connsiteY4236" fmla="*/ 2095349 h 6212237"/>
              <a:gd name="connsiteX4237" fmla="*/ 1601003 w 6164938"/>
              <a:gd name="connsiteY4237" fmla="*/ 2101789 h 6212237"/>
              <a:gd name="connsiteX4238" fmla="*/ 1601003 w 6164938"/>
              <a:gd name="connsiteY4238" fmla="*/ 2103106 h 6212237"/>
              <a:gd name="connsiteX4239" fmla="*/ 1589095 w 6164938"/>
              <a:gd name="connsiteY4239" fmla="*/ 2104423 h 6212237"/>
              <a:gd name="connsiteX4240" fmla="*/ 1583213 w 6164938"/>
              <a:gd name="connsiteY4240" fmla="*/ 2100545 h 6212237"/>
              <a:gd name="connsiteX4241" fmla="*/ 5641035 w 6164938"/>
              <a:gd name="connsiteY4241" fmla="*/ 2099155 h 6212237"/>
              <a:gd name="connsiteX4242" fmla="*/ 5652799 w 6164938"/>
              <a:gd name="connsiteY4242" fmla="*/ 2089350 h 6212237"/>
              <a:gd name="connsiteX4243" fmla="*/ 5642633 w 6164938"/>
              <a:gd name="connsiteY4243" fmla="*/ 2102594 h 6212237"/>
              <a:gd name="connsiteX4244" fmla="*/ 5641035 w 6164938"/>
              <a:gd name="connsiteY4244" fmla="*/ 2099155 h 6212237"/>
              <a:gd name="connsiteX4245" fmla="*/ 3737384 w 6164938"/>
              <a:gd name="connsiteY4245" fmla="*/ 2098203 h 6212237"/>
              <a:gd name="connsiteX4246" fmla="*/ 3743483 w 6164938"/>
              <a:gd name="connsiteY4246" fmla="*/ 2088764 h 6212237"/>
              <a:gd name="connsiteX4247" fmla="*/ 3743483 w 6164938"/>
              <a:gd name="connsiteY4247" fmla="*/ 2088764 h 6212237"/>
              <a:gd name="connsiteX4248" fmla="*/ 3738037 w 6164938"/>
              <a:gd name="connsiteY4248" fmla="*/ 2098716 h 6212237"/>
              <a:gd name="connsiteX4249" fmla="*/ 3737165 w 6164938"/>
              <a:gd name="connsiteY4249" fmla="*/ 2097984 h 6212237"/>
              <a:gd name="connsiteX4250" fmla="*/ 1373068 w 6164938"/>
              <a:gd name="connsiteY4250" fmla="*/ 2094764 h 6212237"/>
              <a:gd name="connsiteX4251" fmla="*/ 1370526 w 6164938"/>
              <a:gd name="connsiteY4251" fmla="*/ 2092496 h 6212237"/>
              <a:gd name="connsiteX4252" fmla="*/ 1373213 w 6164938"/>
              <a:gd name="connsiteY4252" fmla="*/ 2087813 h 6212237"/>
              <a:gd name="connsiteX4253" fmla="*/ 1378441 w 6164938"/>
              <a:gd name="connsiteY4253" fmla="*/ 2091252 h 6212237"/>
              <a:gd name="connsiteX4254" fmla="*/ 1377207 w 6164938"/>
              <a:gd name="connsiteY4254" fmla="*/ 2095569 h 6212237"/>
              <a:gd name="connsiteX4255" fmla="*/ 1373068 w 6164938"/>
              <a:gd name="connsiteY4255" fmla="*/ 2094764 h 6212237"/>
              <a:gd name="connsiteX4256" fmla="*/ 2558638 w 6164938"/>
              <a:gd name="connsiteY4256" fmla="*/ 2101277 h 6212237"/>
              <a:gd name="connsiteX4257" fmla="*/ 2561398 w 6164938"/>
              <a:gd name="connsiteY4257" fmla="*/ 2086642 h 6212237"/>
              <a:gd name="connsiteX4258" fmla="*/ 2563867 w 6164938"/>
              <a:gd name="connsiteY4258" fmla="*/ 2088837 h 6212237"/>
              <a:gd name="connsiteX4259" fmla="*/ 2561979 w 6164938"/>
              <a:gd name="connsiteY4259" fmla="*/ 2105374 h 6212237"/>
              <a:gd name="connsiteX4260" fmla="*/ 2558638 w 6164938"/>
              <a:gd name="connsiteY4260" fmla="*/ 2101423 h 6212237"/>
              <a:gd name="connsiteX4261" fmla="*/ 1460568 w 6164938"/>
              <a:gd name="connsiteY4261" fmla="*/ 2081813 h 6212237"/>
              <a:gd name="connsiteX4262" fmla="*/ 1461875 w 6164938"/>
              <a:gd name="connsiteY4262" fmla="*/ 2080203 h 6212237"/>
              <a:gd name="connsiteX4263" fmla="*/ 1469136 w 6164938"/>
              <a:gd name="connsiteY4263" fmla="*/ 2085252 h 6212237"/>
              <a:gd name="connsiteX4264" fmla="*/ 1467757 w 6164938"/>
              <a:gd name="connsiteY4264" fmla="*/ 2087447 h 6212237"/>
              <a:gd name="connsiteX4265" fmla="*/ 1460495 w 6164938"/>
              <a:gd name="connsiteY4265" fmla="*/ 2081813 h 6212237"/>
              <a:gd name="connsiteX4266" fmla="*/ 4338701 w 6164938"/>
              <a:gd name="connsiteY4266" fmla="*/ 2079252 h 6212237"/>
              <a:gd name="connsiteX4267" fmla="*/ 4340371 w 6164938"/>
              <a:gd name="connsiteY4267" fmla="*/ 2080496 h 6212237"/>
              <a:gd name="connsiteX4268" fmla="*/ 4333981 w 6164938"/>
              <a:gd name="connsiteY4268" fmla="*/ 2089642 h 6212237"/>
              <a:gd name="connsiteX4269" fmla="*/ 4338701 w 6164938"/>
              <a:gd name="connsiteY4269" fmla="*/ 2079252 h 6212237"/>
              <a:gd name="connsiteX4270" fmla="*/ 2894479 w 6164938"/>
              <a:gd name="connsiteY4270" fmla="*/ 2091691 h 6212237"/>
              <a:gd name="connsiteX4271" fmla="*/ 2903193 w 6164938"/>
              <a:gd name="connsiteY4271" fmla="*/ 2078593 h 6212237"/>
              <a:gd name="connsiteX4272" fmla="*/ 2918296 w 6164938"/>
              <a:gd name="connsiteY4272" fmla="*/ 2090959 h 6212237"/>
              <a:gd name="connsiteX4273" fmla="*/ 2916336 w 6164938"/>
              <a:gd name="connsiteY4273" fmla="*/ 2094398 h 6212237"/>
              <a:gd name="connsiteX4274" fmla="*/ 2894551 w 6164938"/>
              <a:gd name="connsiteY4274" fmla="*/ 2091691 h 6212237"/>
              <a:gd name="connsiteX4275" fmla="*/ 2417331 w 6164938"/>
              <a:gd name="connsiteY4275" fmla="*/ 2078666 h 6212237"/>
              <a:gd name="connsiteX4276" fmla="*/ 2423722 w 6164938"/>
              <a:gd name="connsiteY4276" fmla="*/ 2078666 h 6212237"/>
              <a:gd name="connsiteX4277" fmla="*/ 2425973 w 6164938"/>
              <a:gd name="connsiteY4277" fmla="*/ 2083423 h 6212237"/>
              <a:gd name="connsiteX4278" fmla="*/ 2423722 w 6164938"/>
              <a:gd name="connsiteY4278" fmla="*/ 2086496 h 6212237"/>
              <a:gd name="connsiteX4279" fmla="*/ 2417331 w 6164938"/>
              <a:gd name="connsiteY4279" fmla="*/ 2079179 h 6212237"/>
              <a:gd name="connsiteX4280" fmla="*/ 2855267 w 6164938"/>
              <a:gd name="connsiteY4280" fmla="*/ 2087447 h 6212237"/>
              <a:gd name="connsiteX4281" fmla="*/ 2865651 w 6164938"/>
              <a:gd name="connsiteY4281" fmla="*/ 2068861 h 6212237"/>
              <a:gd name="connsiteX4282" fmla="*/ 2869500 w 6164938"/>
              <a:gd name="connsiteY4282" fmla="*/ 2068861 h 6212237"/>
              <a:gd name="connsiteX4283" fmla="*/ 2856574 w 6164938"/>
              <a:gd name="connsiteY4283" fmla="*/ 2087593 h 6212237"/>
              <a:gd name="connsiteX4284" fmla="*/ 2855267 w 6164938"/>
              <a:gd name="connsiteY4284" fmla="*/ 2087593 h 6212237"/>
              <a:gd name="connsiteX4285" fmla="*/ 4704894 w 6164938"/>
              <a:gd name="connsiteY4285" fmla="*/ 2101277 h 6212237"/>
              <a:gd name="connsiteX4286" fmla="*/ 4714189 w 6164938"/>
              <a:gd name="connsiteY4286" fmla="*/ 2067032 h 6212237"/>
              <a:gd name="connsiteX4287" fmla="*/ 4727985 w 6164938"/>
              <a:gd name="connsiteY4287" fmla="*/ 2074349 h 6212237"/>
              <a:gd name="connsiteX4288" fmla="*/ 4713463 w 6164938"/>
              <a:gd name="connsiteY4288" fmla="*/ 2106545 h 6212237"/>
              <a:gd name="connsiteX4289" fmla="*/ 4705112 w 6164938"/>
              <a:gd name="connsiteY4289" fmla="*/ 2101057 h 6212237"/>
              <a:gd name="connsiteX4290" fmla="*/ 1848618 w 6164938"/>
              <a:gd name="connsiteY4290" fmla="*/ 2075886 h 6212237"/>
              <a:gd name="connsiteX4291" fmla="*/ 1852684 w 6164938"/>
              <a:gd name="connsiteY4291" fmla="*/ 2065349 h 6212237"/>
              <a:gd name="connsiteX4292" fmla="*/ 1858130 w 6164938"/>
              <a:gd name="connsiteY4292" fmla="*/ 2068203 h 6212237"/>
              <a:gd name="connsiteX4293" fmla="*/ 1850360 w 6164938"/>
              <a:gd name="connsiteY4293" fmla="*/ 2076252 h 6212237"/>
              <a:gd name="connsiteX4294" fmla="*/ 1848618 w 6164938"/>
              <a:gd name="connsiteY4294" fmla="*/ 2075008 h 6212237"/>
              <a:gd name="connsiteX4295" fmla="*/ 5089241 w 6164938"/>
              <a:gd name="connsiteY4295" fmla="*/ 2056276 h 6212237"/>
              <a:gd name="connsiteX4296" fmla="*/ 5095703 w 6164938"/>
              <a:gd name="connsiteY4296" fmla="*/ 2049544 h 6212237"/>
              <a:gd name="connsiteX4297" fmla="*/ 5097591 w 6164938"/>
              <a:gd name="connsiteY4297" fmla="*/ 2051227 h 6212237"/>
              <a:gd name="connsiteX4298" fmla="*/ 5096647 w 6164938"/>
              <a:gd name="connsiteY4298" fmla="*/ 2058105 h 6212237"/>
              <a:gd name="connsiteX4299" fmla="*/ 5094469 w 6164938"/>
              <a:gd name="connsiteY4299" fmla="*/ 2059862 h 6212237"/>
              <a:gd name="connsiteX4300" fmla="*/ 5089241 w 6164938"/>
              <a:gd name="connsiteY4300" fmla="*/ 2056276 h 6212237"/>
              <a:gd name="connsiteX4301" fmla="*/ 1087404 w 6164938"/>
              <a:gd name="connsiteY4301" fmla="*/ 2055764 h 6212237"/>
              <a:gd name="connsiteX4302" fmla="*/ 1085661 w 6164938"/>
              <a:gd name="connsiteY4302" fmla="*/ 2041130 h 6212237"/>
              <a:gd name="connsiteX4303" fmla="*/ 1090817 w 6164938"/>
              <a:gd name="connsiteY4303" fmla="*/ 2044569 h 6212237"/>
              <a:gd name="connsiteX4304" fmla="*/ 1090817 w 6164938"/>
              <a:gd name="connsiteY4304" fmla="*/ 2045227 h 6212237"/>
              <a:gd name="connsiteX4305" fmla="*/ 1088493 w 6164938"/>
              <a:gd name="connsiteY4305" fmla="*/ 2056203 h 6212237"/>
              <a:gd name="connsiteX4306" fmla="*/ 1087694 w 6164938"/>
              <a:gd name="connsiteY4306" fmla="*/ 2055691 h 6212237"/>
              <a:gd name="connsiteX4307" fmla="*/ 5613878 w 6164938"/>
              <a:gd name="connsiteY4307" fmla="*/ 2036520 h 6212237"/>
              <a:gd name="connsiteX4308" fmla="*/ 5614822 w 6164938"/>
              <a:gd name="connsiteY4308" fmla="*/ 2037105 h 6212237"/>
              <a:gd name="connsiteX4309" fmla="*/ 5613805 w 6164938"/>
              <a:gd name="connsiteY4309" fmla="*/ 2037910 h 6212237"/>
              <a:gd name="connsiteX4310" fmla="*/ 5613805 w 6164938"/>
              <a:gd name="connsiteY4310" fmla="*/ 2036520 h 6212237"/>
              <a:gd name="connsiteX4311" fmla="*/ 2234053 w 6164938"/>
              <a:gd name="connsiteY4311" fmla="*/ 2035861 h 6212237"/>
              <a:gd name="connsiteX4312" fmla="*/ 2246035 w 6164938"/>
              <a:gd name="connsiteY4312" fmla="*/ 2047130 h 6212237"/>
              <a:gd name="connsiteX4313" fmla="*/ 2220039 w 6164938"/>
              <a:gd name="connsiteY4313" fmla="*/ 2048813 h 6212237"/>
              <a:gd name="connsiteX4314" fmla="*/ 2234053 w 6164938"/>
              <a:gd name="connsiteY4314" fmla="*/ 2035861 h 6212237"/>
              <a:gd name="connsiteX4315" fmla="*/ 4788763 w 6164938"/>
              <a:gd name="connsiteY4315" fmla="*/ 2034691 h 6212237"/>
              <a:gd name="connsiteX4316" fmla="*/ 4789925 w 6164938"/>
              <a:gd name="connsiteY4316" fmla="*/ 2031910 h 6212237"/>
              <a:gd name="connsiteX4317" fmla="*/ 4800455 w 6164938"/>
              <a:gd name="connsiteY4317" fmla="*/ 2038422 h 6212237"/>
              <a:gd name="connsiteX4318" fmla="*/ 4799075 w 6164938"/>
              <a:gd name="connsiteY4318" fmla="*/ 2040252 h 6212237"/>
              <a:gd name="connsiteX4319" fmla="*/ 4788763 w 6164938"/>
              <a:gd name="connsiteY4319" fmla="*/ 2034691 h 6212237"/>
              <a:gd name="connsiteX4320" fmla="*/ 3723296 w 6164938"/>
              <a:gd name="connsiteY4320" fmla="*/ 2021959 h 6212237"/>
              <a:gd name="connsiteX4321" fmla="*/ 3734116 w 6164938"/>
              <a:gd name="connsiteY4321" fmla="*/ 2018739 h 6212237"/>
              <a:gd name="connsiteX4322" fmla="*/ 3728452 w 6164938"/>
              <a:gd name="connsiteY4322" fmla="*/ 2026057 h 6212237"/>
              <a:gd name="connsiteX4323" fmla="*/ 3723296 w 6164938"/>
              <a:gd name="connsiteY4323" fmla="*/ 2021959 h 6212237"/>
              <a:gd name="connsiteX4324" fmla="*/ 1461947 w 6164938"/>
              <a:gd name="connsiteY4324" fmla="*/ 2006081 h 6212237"/>
              <a:gd name="connsiteX4325" fmla="*/ 1471097 w 6164938"/>
              <a:gd name="connsiteY4325" fmla="*/ 2007398 h 6212237"/>
              <a:gd name="connsiteX4326" fmla="*/ 1469064 w 6164938"/>
              <a:gd name="connsiteY4326" fmla="*/ 2009812 h 6212237"/>
              <a:gd name="connsiteX4327" fmla="*/ 1461802 w 6164938"/>
              <a:gd name="connsiteY4327" fmla="*/ 2006081 h 6212237"/>
              <a:gd name="connsiteX4328" fmla="*/ 399893 w 6164938"/>
              <a:gd name="connsiteY4328" fmla="*/ 1982520 h 6212237"/>
              <a:gd name="connsiteX4329" fmla="*/ 400619 w 6164938"/>
              <a:gd name="connsiteY4329" fmla="*/ 1982520 h 6212237"/>
              <a:gd name="connsiteX4330" fmla="*/ 399458 w 6164938"/>
              <a:gd name="connsiteY4330" fmla="*/ 1984056 h 6212237"/>
              <a:gd name="connsiteX4331" fmla="*/ 399893 w 6164938"/>
              <a:gd name="connsiteY4331" fmla="*/ 1982812 h 6212237"/>
              <a:gd name="connsiteX4332" fmla="*/ 1975111 w 6164938"/>
              <a:gd name="connsiteY4332" fmla="*/ 1990129 h 6212237"/>
              <a:gd name="connsiteX4333" fmla="*/ 1981574 w 6164938"/>
              <a:gd name="connsiteY4333" fmla="*/ 1982007 h 6212237"/>
              <a:gd name="connsiteX4334" fmla="*/ 1990869 w 6164938"/>
              <a:gd name="connsiteY4334" fmla="*/ 1992178 h 6212237"/>
              <a:gd name="connsiteX4335" fmla="*/ 1975111 w 6164938"/>
              <a:gd name="connsiteY4335" fmla="*/ 1990129 h 6212237"/>
              <a:gd name="connsiteX4336" fmla="*/ 6001927 w 6164938"/>
              <a:gd name="connsiteY4336" fmla="*/ 2120155 h 6212237"/>
              <a:gd name="connsiteX4337" fmla="*/ 5981596 w 6164938"/>
              <a:gd name="connsiteY4337" fmla="*/ 2055398 h 6212237"/>
              <a:gd name="connsiteX4338" fmla="*/ 5978546 w 6164938"/>
              <a:gd name="connsiteY4338" fmla="*/ 2046179 h 6212237"/>
              <a:gd name="connsiteX4339" fmla="*/ 5972591 w 6164938"/>
              <a:gd name="connsiteY4339" fmla="*/ 2028178 h 6212237"/>
              <a:gd name="connsiteX4340" fmla="*/ 5977253 w 6164938"/>
              <a:gd name="connsiteY4340" fmla="*/ 2018959 h 6212237"/>
              <a:gd name="connsiteX4341" fmla="*/ 5977094 w 6164938"/>
              <a:gd name="connsiteY4341" fmla="*/ 2018520 h 6212237"/>
              <a:gd name="connsiteX4342" fmla="*/ 5963442 w 6164938"/>
              <a:gd name="connsiteY4342" fmla="*/ 1976739 h 6212237"/>
              <a:gd name="connsiteX4343" fmla="*/ 6022623 w 6164938"/>
              <a:gd name="connsiteY4343" fmla="*/ 2195375 h 6212237"/>
              <a:gd name="connsiteX4344" fmla="*/ 6001782 w 6164938"/>
              <a:gd name="connsiteY4344" fmla="*/ 2119862 h 6212237"/>
              <a:gd name="connsiteX4345" fmla="*/ 5244562 w 6164938"/>
              <a:gd name="connsiteY4345" fmla="*/ 1987568 h 6212237"/>
              <a:gd name="connsiteX4346" fmla="*/ 5255454 w 6164938"/>
              <a:gd name="connsiteY4346" fmla="*/ 1976739 h 6212237"/>
              <a:gd name="connsiteX4347" fmla="*/ 5257778 w 6164938"/>
              <a:gd name="connsiteY4347" fmla="*/ 1978275 h 6212237"/>
              <a:gd name="connsiteX4348" fmla="*/ 5244853 w 6164938"/>
              <a:gd name="connsiteY4348" fmla="*/ 1991007 h 6212237"/>
              <a:gd name="connsiteX4349" fmla="*/ 5244417 w 6164938"/>
              <a:gd name="connsiteY4349" fmla="*/ 1987568 h 6212237"/>
              <a:gd name="connsiteX4350" fmla="*/ 4307695 w 6164938"/>
              <a:gd name="connsiteY4350" fmla="*/ 1976739 h 6212237"/>
              <a:gd name="connsiteX4351" fmla="*/ 4309437 w 6164938"/>
              <a:gd name="connsiteY4351" fmla="*/ 1973812 h 6212237"/>
              <a:gd name="connsiteX4352" fmla="*/ 4314303 w 6164938"/>
              <a:gd name="connsiteY4352" fmla="*/ 1977617 h 6212237"/>
              <a:gd name="connsiteX4353" fmla="*/ 4312632 w 6164938"/>
              <a:gd name="connsiteY4353" fmla="*/ 1979080 h 6212237"/>
              <a:gd name="connsiteX4354" fmla="*/ 4307695 w 6164938"/>
              <a:gd name="connsiteY4354" fmla="*/ 1976739 h 6212237"/>
              <a:gd name="connsiteX4355" fmla="*/ 957570 w 6164938"/>
              <a:gd name="connsiteY4355" fmla="*/ 1969422 h 6212237"/>
              <a:gd name="connsiteX4356" fmla="*/ 958514 w 6164938"/>
              <a:gd name="connsiteY4356" fmla="*/ 1968324 h 6212237"/>
              <a:gd name="connsiteX4357" fmla="*/ 966574 w 6164938"/>
              <a:gd name="connsiteY4357" fmla="*/ 1972129 h 6212237"/>
              <a:gd name="connsiteX4358" fmla="*/ 965267 w 6164938"/>
              <a:gd name="connsiteY4358" fmla="*/ 1974690 h 6212237"/>
              <a:gd name="connsiteX4359" fmla="*/ 957570 w 6164938"/>
              <a:gd name="connsiteY4359" fmla="*/ 1969422 h 6212237"/>
              <a:gd name="connsiteX4360" fmla="*/ 5834915 w 6164938"/>
              <a:gd name="connsiteY4360" fmla="*/ 2023422 h 6212237"/>
              <a:gd name="connsiteX4361" fmla="*/ 5817996 w 6164938"/>
              <a:gd name="connsiteY4361" fmla="*/ 1967080 h 6212237"/>
              <a:gd name="connsiteX4362" fmla="*/ 5823660 w 6164938"/>
              <a:gd name="connsiteY4362" fmla="*/ 1979007 h 6212237"/>
              <a:gd name="connsiteX4363" fmla="*/ 5836948 w 6164938"/>
              <a:gd name="connsiteY4363" fmla="*/ 2026130 h 6212237"/>
              <a:gd name="connsiteX4364" fmla="*/ 5834915 w 6164938"/>
              <a:gd name="connsiteY4364" fmla="*/ 2023422 h 6212237"/>
              <a:gd name="connsiteX4365" fmla="*/ 3215433 w 6164938"/>
              <a:gd name="connsiteY4365" fmla="*/ 1966495 h 6212237"/>
              <a:gd name="connsiteX4366" fmla="*/ 3219427 w 6164938"/>
              <a:gd name="connsiteY4366" fmla="*/ 1970300 h 6212237"/>
              <a:gd name="connsiteX4367" fmla="*/ 3212165 w 6164938"/>
              <a:gd name="connsiteY4367" fmla="*/ 1974690 h 6212237"/>
              <a:gd name="connsiteX4368" fmla="*/ 3210423 w 6164938"/>
              <a:gd name="connsiteY4368" fmla="*/ 1974690 h 6212237"/>
              <a:gd name="connsiteX4369" fmla="*/ 3215361 w 6164938"/>
              <a:gd name="connsiteY4369" fmla="*/ 1966422 h 6212237"/>
              <a:gd name="connsiteX4370" fmla="*/ 5658245 w 6164938"/>
              <a:gd name="connsiteY4370" fmla="*/ 1959983 h 6212237"/>
              <a:gd name="connsiteX4371" fmla="*/ 5658245 w 6164938"/>
              <a:gd name="connsiteY4371" fmla="*/ 1959251 h 6212237"/>
              <a:gd name="connsiteX4372" fmla="*/ 5662093 w 6164938"/>
              <a:gd name="connsiteY4372" fmla="*/ 1965983 h 6212237"/>
              <a:gd name="connsiteX4373" fmla="*/ 5657882 w 6164938"/>
              <a:gd name="connsiteY4373" fmla="*/ 1959983 h 6212237"/>
              <a:gd name="connsiteX4374" fmla="*/ 5190537 w 6164938"/>
              <a:gd name="connsiteY4374" fmla="*/ 1959178 h 6212237"/>
              <a:gd name="connsiteX4375" fmla="*/ 5194095 w 6164938"/>
              <a:gd name="connsiteY4375" fmla="*/ 1956178 h 6212237"/>
              <a:gd name="connsiteX4376" fmla="*/ 5196274 w 6164938"/>
              <a:gd name="connsiteY4376" fmla="*/ 1966129 h 6212237"/>
              <a:gd name="connsiteX4377" fmla="*/ 5190537 w 6164938"/>
              <a:gd name="connsiteY4377" fmla="*/ 1958812 h 6212237"/>
              <a:gd name="connsiteX4378" fmla="*/ 3094022 w 6164938"/>
              <a:gd name="connsiteY4378" fmla="*/ 1956910 h 6212237"/>
              <a:gd name="connsiteX4379" fmla="*/ 3095039 w 6164938"/>
              <a:gd name="connsiteY4379" fmla="*/ 1955154 h 6212237"/>
              <a:gd name="connsiteX4380" fmla="*/ 3099178 w 6164938"/>
              <a:gd name="connsiteY4380" fmla="*/ 1958666 h 6212237"/>
              <a:gd name="connsiteX4381" fmla="*/ 3097290 w 6164938"/>
              <a:gd name="connsiteY4381" fmla="*/ 1960202 h 6212237"/>
              <a:gd name="connsiteX4382" fmla="*/ 3094022 w 6164938"/>
              <a:gd name="connsiteY4382" fmla="*/ 1956910 h 6212237"/>
              <a:gd name="connsiteX4383" fmla="*/ 4159635 w 6164938"/>
              <a:gd name="connsiteY4383" fmla="*/ 2006081 h 6212237"/>
              <a:gd name="connsiteX4384" fmla="*/ 4157819 w 6164938"/>
              <a:gd name="connsiteY4384" fmla="*/ 2004398 h 6212237"/>
              <a:gd name="connsiteX4385" fmla="*/ 4169147 w 6164938"/>
              <a:gd name="connsiteY4385" fmla="*/ 1980617 h 6212237"/>
              <a:gd name="connsiteX4386" fmla="*/ 4163410 w 6164938"/>
              <a:gd name="connsiteY4386" fmla="*/ 1956471 h 6212237"/>
              <a:gd name="connsiteX4387" fmla="*/ 4166533 w 6164938"/>
              <a:gd name="connsiteY4387" fmla="*/ 1953983 h 6212237"/>
              <a:gd name="connsiteX4388" fmla="*/ 4185630 w 6164938"/>
              <a:gd name="connsiteY4388" fmla="*/ 1963056 h 6212237"/>
              <a:gd name="connsiteX4389" fmla="*/ 4200153 w 6164938"/>
              <a:gd name="connsiteY4389" fmla="*/ 1969788 h 6212237"/>
              <a:gd name="connsiteX4390" fmla="*/ 4174884 w 6164938"/>
              <a:gd name="connsiteY4390" fmla="*/ 2020422 h 6212237"/>
              <a:gd name="connsiteX4391" fmla="*/ 4160361 w 6164938"/>
              <a:gd name="connsiteY4391" fmla="*/ 2005788 h 6212237"/>
              <a:gd name="connsiteX4392" fmla="*/ 4507021 w 6164938"/>
              <a:gd name="connsiteY4392" fmla="*/ 1959617 h 6212237"/>
              <a:gd name="connsiteX4393" fmla="*/ 4507747 w 6164938"/>
              <a:gd name="connsiteY4393" fmla="*/ 1950251 h 6212237"/>
              <a:gd name="connsiteX4394" fmla="*/ 4517913 w 6164938"/>
              <a:gd name="connsiteY4394" fmla="*/ 1956032 h 6212237"/>
              <a:gd name="connsiteX4395" fmla="*/ 4515662 w 6164938"/>
              <a:gd name="connsiteY4395" fmla="*/ 1966422 h 6212237"/>
              <a:gd name="connsiteX4396" fmla="*/ 4507021 w 6164938"/>
              <a:gd name="connsiteY4396" fmla="*/ 1959617 h 6212237"/>
              <a:gd name="connsiteX4397" fmla="*/ 2741408 w 6164938"/>
              <a:gd name="connsiteY4397" fmla="*/ 1963861 h 6212237"/>
              <a:gd name="connsiteX4398" fmla="*/ 2744603 w 6164938"/>
              <a:gd name="connsiteY4398" fmla="*/ 1949227 h 6212237"/>
              <a:gd name="connsiteX4399" fmla="*/ 2751865 w 6164938"/>
              <a:gd name="connsiteY4399" fmla="*/ 1954934 h 6212237"/>
              <a:gd name="connsiteX4400" fmla="*/ 2745620 w 6164938"/>
              <a:gd name="connsiteY4400" fmla="*/ 1964300 h 6212237"/>
              <a:gd name="connsiteX4401" fmla="*/ 2741481 w 6164938"/>
              <a:gd name="connsiteY4401" fmla="*/ 1964300 h 6212237"/>
              <a:gd name="connsiteX4402" fmla="*/ 5867809 w 6164938"/>
              <a:gd name="connsiteY4402" fmla="*/ 1961007 h 6212237"/>
              <a:gd name="connsiteX4403" fmla="*/ 5864977 w 6164938"/>
              <a:gd name="connsiteY4403" fmla="*/ 1947836 h 6212237"/>
              <a:gd name="connsiteX4404" fmla="*/ 5886762 w 6164938"/>
              <a:gd name="connsiteY4404" fmla="*/ 2007617 h 6212237"/>
              <a:gd name="connsiteX4405" fmla="*/ 5886762 w 6164938"/>
              <a:gd name="connsiteY4405" fmla="*/ 2008642 h 6212237"/>
              <a:gd name="connsiteX4406" fmla="*/ 5900558 w 6164938"/>
              <a:gd name="connsiteY4406" fmla="*/ 2049910 h 6212237"/>
              <a:gd name="connsiteX4407" fmla="*/ 5902301 w 6164938"/>
              <a:gd name="connsiteY4407" fmla="*/ 2058691 h 6212237"/>
              <a:gd name="connsiteX4408" fmla="*/ 5900776 w 6164938"/>
              <a:gd name="connsiteY4408" fmla="*/ 2059057 h 6212237"/>
              <a:gd name="connsiteX4409" fmla="*/ 5867446 w 6164938"/>
              <a:gd name="connsiteY4409" fmla="*/ 1961007 h 6212237"/>
              <a:gd name="connsiteX4410" fmla="*/ 2975952 w 6164938"/>
              <a:gd name="connsiteY4410" fmla="*/ 1973080 h 6212237"/>
              <a:gd name="connsiteX4411" fmla="*/ 2993670 w 6164938"/>
              <a:gd name="connsiteY4411" fmla="*/ 1947617 h 6212237"/>
              <a:gd name="connsiteX4412" fmla="*/ 3000132 w 6164938"/>
              <a:gd name="connsiteY4412" fmla="*/ 1953910 h 6212237"/>
              <a:gd name="connsiteX4413" fmla="*/ 2988369 w 6164938"/>
              <a:gd name="connsiteY4413" fmla="*/ 1973300 h 6212237"/>
              <a:gd name="connsiteX4414" fmla="*/ 2975952 w 6164938"/>
              <a:gd name="connsiteY4414" fmla="*/ 1973300 h 6212237"/>
              <a:gd name="connsiteX4415" fmla="*/ 5207747 w 6164938"/>
              <a:gd name="connsiteY4415" fmla="*/ 1944544 h 6212237"/>
              <a:gd name="connsiteX4416" fmla="*/ 5208473 w 6164938"/>
              <a:gd name="connsiteY4416" fmla="*/ 1943958 h 6212237"/>
              <a:gd name="connsiteX4417" fmla="*/ 5220527 w 6164938"/>
              <a:gd name="connsiteY4417" fmla="*/ 1952373 h 6212237"/>
              <a:gd name="connsiteX4418" fmla="*/ 5211668 w 6164938"/>
              <a:gd name="connsiteY4418" fmla="*/ 1961885 h 6212237"/>
              <a:gd name="connsiteX4419" fmla="*/ 5207747 w 6164938"/>
              <a:gd name="connsiteY4419" fmla="*/ 1944544 h 6212237"/>
              <a:gd name="connsiteX4420" fmla="*/ 975796 w 6164938"/>
              <a:gd name="connsiteY4420" fmla="*/ 1947031 h 6212237"/>
              <a:gd name="connsiteX4421" fmla="*/ 981315 w 6164938"/>
              <a:gd name="connsiteY4421" fmla="*/ 1940373 h 6212237"/>
              <a:gd name="connsiteX4422" fmla="*/ 982840 w 6164938"/>
              <a:gd name="connsiteY4422" fmla="*/ 1941105 h 6212237"/>
              <a:gd name="connsiteX4423" fmla="*/ 978773 w 6164938"/>
              <a:gd name="connsiteY4423" fmla="*/ 1948787 h 6212237"/>
              <a:gd name="connsiteX4424" fmla="*/ 975796 w 6164938"/>
              <a:gd name="connsiteY4424" fmla="*/ 1947031 h 6212237"/>
              <a:gd name="connsiteX4425" fmla="*/ 2461844 w 6164938"/>
              <a:gd name="connsiteY4425" fmla="*/ 1944544 h 6212237"/>
              <a:gd name="connsiteX4426" fmla="*/ 2458939 w 6164938"/>
              <a:gd name="connsiteY4426" fmla="*/ 1941910 h 6212237"/>
              <a:gd name="connsiteX4427" fmla="*/ 2460609 w 6164938"/>
              <a:gd name="connsiteY4427" fmla="*/ 1938617 h 6212237"/>
              <a:gd name="connsiteX4428" fmla="*/ 2468815 w 6164938"/>
              <a:gd name="connsiteY4428" fmla="*/ 1945129 h 6212237"/>
              <a:gd name="connsiteX4429" fmla="*/ 2461553 w 6164938"/>
              <a:gd name="connsiteY4429" fmla="*/ 1944544 h 6212237"/>
              <a:gd name="connsiteX4430" fmla="*/ 1679862 w 6164938"/>
              <a:gd name="connsiteY4430" fmla="*/ 1953105 h 6212237"/>
              <a:gd name="connsiteX4431" fmla="*/ 1671294 w 6164938"/>
              <a:gd name="connsiteY4431" fmla="*/ 1946519 h 6212237"/>
              <a:gd name="connsiteX4432" fmla="*/ 1671875 w 6164938"/>
              <a:gd name="connsiteY4432" fmla="*/ 1936714 h 6212237"/>
              <a:gd name="connsiteX4433" fmla="*/ 1676813 w 6164938"/>
              <a:gd name="connsiteY4433" fmla="*/ 1940080 h 6212237"/>
              <a:gd name="connsiteX4434" fmla="*/ 1689738 w 6164938"/>
              <a:gd name="connsiteY4434" fmla="*/ 1948861 h 6212237"/>
              <a:gd name="connsiteX4435" fmla="*/ 1686252 w 6164938"/>
              <a:gd name="connsiteY4435" fmla="*/ 1956178 h 6212237"/>
              <a:gd name="connsiteX4436" fmla="*/ 1679862 w 6164938"/>
              <a:gd name="connsiteY4436" fmla="*/ 1952812 h 6212237"/>
              <a:gd name="connsiteX4437" fmla="*/ 1925080 w 6164938"/>
              <a:gd name="connsiteY4437" fmla="*/ 1952812 h 6212237"/>
              <a:gd name="connsiteX4438" fmla="*/ 1937352 w 6164938"/>
              <a:gd name="connsiteY4438" fmla="*/ 1936714 h 6212237"/>
              <a:gd name="connsiteX4439" fmla="*/ 1943161 w 6164938"/>
              <a:gd name="connsiteY4439" fmla="*/ 1941690 h 6212237"/>
              <a:gd name="connsiteX4440" fmla="*/ 1934593 w 6164938"/>
              <a:gd name="connsiteY4440" fmla="*/ 1960056 h 6212237"/>
              <a:gd name="connsiteX4441" fmla="*/ 1925080 w 6164938"/>
              <a:gd name="connsiteY4441" fmla="*/ 1952739 h 6212237"/>
              <a:gd name="connsiteX4442" fmla="*/ 420007 w 6164938"/>
              <a:gd name="connsiteY4442" fmla="*/ 1920909 h 6212237"/>
              <a:gd name="connsiteX4443" fmla="*/ 420007 w 6164938"/>
              <a:gd name="connsiteY4443" fmla="*/ 1920909 h 6212237"/>
              <a:gd name="connsiteX4444" fmla="*/ 420806 w 6164938"/>
              <a:gd name="connsiteY4444" fmla="*/ 1922519 h 6212237"/>
              <a:gd name="connsiteX4445" fmla="*/ 426397 w 6164938"/>
              <a:gd name="connsiteY4445" fmla="*/ 1929178 h 6212237"/>
              <a:gd name="connsiteX4446" fmla="*/ 422912 w 6164938"/>
              <a:gd name="connsiteY4446" fmla="*/ 1941251 h 6212237"/>
              <a:gd name="connsiteX4447" fmla="*/ 413182 w 6164938"/>
              <a:gd name="connsiteY4447" fmla="*/ 1941251 h 6212237"/>
              <a:gd name="connsiteX4448" fmla="*/ 419935 w 6164938"/>
              <a:gd name="connsiteY4448" fmla="*/ 1920617 h 6212237"/>
              <a:gd name="connsiteX4449" fmla="*/ 5030351 w 6164938"/>
              <a:gd name="connsiteY4449" fmla="*/ 1915275 h 6212237"/>
              <a:gd name="connsiteX4450" fmla="*/ 5033037 w 6164938"/>
              <a:gd name="connsiteY4450" fmla="*/ 1912568 h 6212237"/>
              <a:gd name="connsiteX4451" fmla="*/ 5037249 w 6164938"/>
              <a:gd name="connsiteY4451" fmla="*/ 1919885 h 6212237"/>
              <a:gd name="connsiteX4452" fmla="*/ 5035434 w 6164938"/>
              <a:gd name="connsiteY4452" fmla="*/ 1921934 h 6212237"/>
              <a:gd name="connsiteX4453" fmla="*/ 5030351 w 6164938"/>
              <a:gd name="connsiteY4453" fmla="*/ 1915275 h 6212237"/>
              <a:gd name="connsiteX4454" fmla="*/ 1674489 w 6164938"/>
              <a:gd name="connsiteY4454" fmla="*/ 1916080 h 6212237"/>
              <a:gd name="connsiteX4455" fmla="*/ 1681024 w 6164938"/>
              <a:gd name="connsiteY4455" fmla="*/ 1907739 h 6212237"/>
              <a:gd name="connsiteX4456" fmla="*/ 1701647 w 6164938"/>
              <a:gd name="connsiteY4456" fmla="*/ 1923251 h 6212237"/>
              <a:gd name="connsiteX4457" fmla="*/ 1697798 w 6164938"/>
              <a:gd name="connsiteY4457" fmla="*/ 1931812 h 6212237"/>
              <a:gd name="connsiteX4458" fmla="*/ 1674489 w 6164938"/>
              <a:gd name="connsiteY4458" fmla="*/ 1916080 h 6212237"/>
              <a:gd name="connsiteX4459" fmla="*/ 2516159 w 6164938"/>
              <a:gd name="connsiteY4459" fmla="*/ 1931885 h 6212237"/>
              <a:gd name="connsiteX4460" fmla="*/ 2536201 w 6164938"/>
              <a:gd name="connsiteY4460" fmla="*/ 1906641 h 6212237"/>
              <a:gd name="connsiteX4461" fmla="*/ 2545277 w 6164938"/>
              <a:gd name="connsiteY4461" fmla="*/ 1914982 h 6212237"/>
              <a:gd name="connsiteX4462" fmla="*/ 2527269 w 6164938"/>
              <a:gd name="connsiteY4462" fmla="*/ 1940666 h 6212237"/>
              <a:gd name="connsiteX4463" fmla="*/ 2516159 w 6164938"/>
              <a:gd name="connsiteY4463" fmla="*/ 1931885 h 6212237"/>
              <a:gd name="connsiteX4464" fmla="*/ 2753462 w 6164938"/>
              <a:gd name="connsiteY4464" fmla="*/ 1905982 h 6212237"/>
              <a:gd name="connsiteX4465" fmla="*/ 2755786 w 6164938"/>
              <a:gd name="connsiteY4465" fmla="*/ 1895446 h 6212237"/>
              <a:gd name="connsiteX4466" fmla="*/ 2777570 w 6164938"/>
              <a:gd name="connsiteY4466" fmla="*/ 1915202 h 6212237"/>
              <a:gd name="connsiteX4467" fmla="*/ 2773504 w 6164938"/>
              <a:gd name="connsiteY4467" fmla="*/ 1921788 h 6212237"/>
              <a:gd name="connsiteX4468" fmla="*/ 2753753 w 6164938"/>
              <a:gd name="connsiteY4468" fmla="*/ 1905982 h 6212237"/>
              <a:gd name="connsiteX4469" fmla="*/ 2285174 w 6164938"/>
              <a:gd name="connsiteY4469" fmla="*/ 1905982 h 6212237"/>
              <a:gd name="connsiteX4470" fmla="*/ 2292435 w 6164938"/>
              <a:gd name="connsiteY4470" fmla="*/ 1894421 h 6212237"/>
              <a:gd name="connsiteX4471" fmla="*/ 2292798 w 6164938"/>
              <a:gd name="connsiteY4471" fmla="*/ 1893324 h 6212237"/>
              <a:gd name="connsiteX4472" fmla="*/ 2309717 w 6164938"/>
              <a:gd name="connsiteY4472" fmla="*/ 1910812 h 6212237"/>
              <a:gd name="connsiteX4473" fmla="*/ 2301948 w 6164938"/>
              <a:gd name="connsiteY4473" fmla="*/ 1918129 h 6212237"/>
              <a:gd name="connsiteX4474" fmla="*/ 2284956 w 6164938"/>
              <a:gd name="connsiteY4474" fmla="*/ 1905470 h 6212237"/>
              <a:gd name="connsiteX4475" fmla="*/ 2488276 w 6164938"/>
              <a:gd name="connsiteY4475" fmla="*/ 1909129 h 6212237"/>
              <a:gd name="connsiteX4476" fmla="*/ 2490599 w 6164938"/>
              <a:gd name="connsiteY4476" fmla="*/ 1906787 h 6212237"/>
              <a:gd name="connsiteX4477" fmla="*/ 2514416 w 6164938"/>
              <a:gd name="connsiteY4477" fmla="*/ 1893178 h 6212237"/>
              <a:gd name="connsiteX4478" fmla="*/ 2519137 w 6164938"/>
              <a:gd name="connsiteY4478" fmla="*/ 1890397 h 6212237"/>
              <a:gd name="connsiteX4479" fmla="*/ 2524873 w 6164938"/>
              <a:gd name="connsiteY4479" fmla="*/ 1895738 h 6212237"/>
              <a:gd name="connsiteX4480" fmla="*/ 2504541 w 6164938"/>
              <a:gd name="connsiteY4480" fmla="*/ 1922080 h 6212237"/>
              <a:gd name="connsiteX4481" fmla="*/ 2488276 w 6164938"/>
              <a:gd name="connsiteY4481" fmla="*/ 1909129 h 6212237"/>
              <a:gd name="connsiteX4482" fmla="*/ 2055350 w 6164938"/>
              <a:gd name="connsiteY4482" fmla="*/ 1888348 h 6212237"/>
              <a:gd name="connsiteX4483" fmla="*/ 2057238 w 6164938"/>
              <a:gd name="connsiteY4483" fmla="*/ 1885933 h 6212237"/>
              <a:gd name="connsiteX4484" fmla="*/ 2078514 w 6164938"/>
              <a:gd name="connsiteY4484" fmla="*/ 1888787 h 6212237"/>
              <a:gd name="connsiteX4485" fmla="*/ 2081782 w 6164938"/>
              <a:gd name="connsiteY4485" fmla="*/ 1891934 h 6212237"/>
              <a:gd name="connsiteX4486" fmla="*/ 2080329 w 6164938"/>
              <a:gd name="connsiteY4486" fmla="*/ 1895080 h 6212237"/>
              <a:gd name="connsiteX4487" fmla="*/ 2055350 w 6164938"/>
              <a:gd name="connsiteY4487" fmla="*/ 1888348 h 6212237"/>
              <a:gd name="connsiteX4488" fmla="*/ 5376066 w 6164938"/>
              <a:gd name="connsiteY4488" fmla="*/ 1885129 h 6212237"/>
              <a:gd name="connsiteX4489" fmla="*/ 5382819 w 6164938"/>
              <a:gd name="connsiteY4489" fmla="*/ 1889446 h 6212237"/>
              <a:gd name="connsiteX4490" fmla="*/ 5380568 w 6164938"/>
              <a:gd name="connsiteY4490" fmla="*/ 1891129 h 6212237"/>
              <a:gd name="connsiteX4491" fmla="*/ 5376066 w 6164938"/>
              <a:gd name="connsiteY4491" fmla="*/ 1885129 h 6212237"/>
              <a:gd name="connsiteX4492" fmla="*/ 296999 w 6164938"/>
              <a:gd name="connsiteY4492" fmla="*/ 1929909 h 6212237"/>
              <a:gd name="connsiteX4493" fmla="*/ 307310 w 6164938"/>
              <a:gd name="connsiteY4493" fmla="*/ 1894860 h 6212237"/>
              <a:gd name="connsiteX4494" fmla="*/ 312902 w 6164938"/>
              <a:gd name="connsiteY4494" fmla="*/ 1882275 h 6212237"/>
              <a:gd name="connsiteX4495" fmla="*/ 302590 w 6164938"/>
              <a:gd name="connsiteY4495" fmla="*/ 1925373 h 6212237"/>
              <a:gd name="connsiteX4496" fmla="*/ 296563 w 6164938"/>
              <a:gd name="connsiteY4496" fmla="*/ 1933861 h 6212237"/>
              <a:gd name="connsiteX4497" fmla="*/ 296999 w 6164938"/>
              <a:gd name="connsiteY4497" fmla="*/ 1929909 h 6212237"/>
              <a:gd name="connsiteX4498" fmla="*/ 3309396 w 6164938"/>
              <a:gd name="connsiteY4498" fmla="*/ 1877007 h 6212237"/>
              <a:gd name="connsiteX4499" fmla="*/ 3317819 w 6164938"/>
              <a:gd name="connsiteY4499" fmla="*/ 1878031 h 6212237"/>
              <a:gd name="connsiteX4500" fmla="*/ 3315278 w 6164938"/>
              <a:gd name="connsiteY4500" fmla="*/ 1881397 h 6212237"/>
              <a:gd name="connsiteX4501" fmla="*/ 3309396 w 6164938"/>
              <a:gd name="connsiteY4501" fmla="*/ 1877007 h 6212237"/>
              <a:gd name="connsiteX4502" fmla="*/ 5784448 w 6164938"/>
              <a:gd name="connsiteY4502" fmla="*/ 1917031 h 6212237"/>
              <a:gd name="connsiteX4503" fmla="*/ 5767021 w 6164938"/>
              <a:gd name="connsiteY4503" fmla="*/ 1867641 h 6212237"/>
              <a:gd name="connsiteX4504" fmla="*/ 5811243 w 6164938"/>
              <a:gd name="connsiteY4504" fmla="*/ 1953178 h 6212237"/>
              <a:gd name="connsiteX4505" fmla="*/ 5784448 w 6164938"/>
              <a:gd name="connsiteY4505" fmla="*/ 1917031 h 6212237"/>
              <a:gd name="connsiteX4506" fmla="*/ 834053 w 6164938"/>
              <a:gd name="connsiteY4506" fmla="*/ 1865811 h 6212237"/>
              <a:gd name="connsiteX4507" fmla="*/ 835215 w 6164938"/>
              <a:gd name="connsiteY4507" fmla="*/ 1864714 h 6212237"/>
              <a:gd name="connsiteX4508" fmla="*/ 837030 w 6164938"/>
              <a:gd name="connsiteY4508" fmla="*/ 1865665 h 6212237"/>
              <a:gd name="connsiteX4509" fmla="*/ 836522 w 6164938"/>
              <a:gd name="connsiteY4509" fmla="*/ 1867275 h 6212237"/>
              <a:gd name="connsiteX4510" fmla="*/ 834053 w 6164938"/>
              <a:gd name="connsiteY4510" fmla="*/ 1865811 h 6212237"/>
              <a:gd name="connsiteX4511" fmla="*/ 5592021 w 6164938"/>
              <a:gd name="connsiteY4511" fmla="*/ 1866616 h 6212237"/>
              <a:gd name="connsiteX4512" fmla="*/ 5595506 w 6164938"/>
              <a:gd name="connsiteY4512" fmla="*/ 1862226 h 6212237"/>
              <a:gd name="connsiteX4513" fmla="*/ 5596378 w 6164938"/>
              <a:gd name="connsiteY4513" fmla="*/ 1860909 h 6212237"/>
              <a:gd name="connsiteX4514" fmla="*/ 5594707 w 6164938"/>
              <a:gd name="connsiteY4514" fmla="*/ 1870421 h 6212237"/>
              <a:gd name="connsiteX4515" fmla="*/ 5592021 w 6164938"/>
              <a:gd name="connsiteY4515" fmla="*/ 1866616 h 6212237"/>
              <a:gd name="connsiteX4516" fmla="*/ 4852301 w 6164938"/>
              <a:gd name="connsiteY4516" fmla="*/ 1868153 h 6212237"/>
              <a:gd name="connsiteX4517" fmla="*/ 4855931 w 6164938"/>
              <a:gd name="connsiteY4517" fmla="*/ 1857982 h 6212237"/>
              <a:gd name="connsiteX4518" fmla="*/ 4859199 w 6164938"/>
              <a:gd name="connsiteY4518" fmla="*/ 1855494 h 6212237"/>
              <a:gd name="connsiteX4519" fmla="*/ 4861668 w 6164938"/>
              <a:gd name="connsiteY4519" fmla="*/ 1868446 h 6212237"/>
              <a:gd name="connsiteX4520" fmla="*/ 4852301 w 6164938"/>
              <a:gd name="connsiteY4520" fmla="*/ 1868446 h 6212237"/>
              <a:gd name="connsiteX4521" fmla="*/ 5888867 w 6164938"/>
              <a:gd name="connsiteY4521" fmla="*/ 1854763 h 6212237"/>
              <a:gd name="connsiteX4522" fmla="*/ 5890174 w 6164938"/>
              <a:gd name="connsiteY4522" fmla="*/ 1856592 h 6212237"/>
              <a:gd name="connsiteX4523" fmla="*/ 5893006 w 6164938"/>
              <a:gd name="connsiteY4523" fmla="*/ 1863909 h 6212237"/>
              <a:gd name="connsiteX4524" fmla="*/ 5888867 w 6164938"/>
              <a:gd name="connsiteY4524" fmla="*/ 1854543 h 6212237"/>
              <a:gd name="connsiteX4525" fmla="*/ 3058587 w 6164938"/>
              <a:gd name="connsiteY4525" fmla="*/ 1854543 h 6212237"/>
              <a:gd name="connsiteX4526" fmla="*/ 3059966 w 6164938"/>
              <a:gd name="connsiteY4526" fmla="*/ 1852641 h 6212237"/>
              <a:gd name="connsiteX4527" fmla="*/ 3062508 w 6164938"/>
              <a:gd name="connsiteY4527" fmla="*/ 1852641 h 6212237"/>
              <a:gd name="connsiteX4528" fmla="*/ 3060402 w 6164938"/>
              <a:gd name="connsiteY4528" fmla="*/ 1856006 h 6212237"/>
              <a:gd name="connsiteX4529" fmla="*/ 3058659 w 6164938"/>
              <a:gd name="connsiteY4529" fmla="*/ 1854616 h 6212237"/>
              <a:gd name="connsiteX4530" fmla="*/ 1591201 w 6164938"/>
              <a:gd name="connsiteY4530" fmla="*/ 1851909 h 6212237"/>
              <a:gd name="connsiteX4531" fmla="*/ 1593452 w 6164938"/>
              <a:gd name="connsiteY4531" fmla="*/ 1850080 h 6212237"/>
              <a:gd name="connsiteX4532" fmla="*/ 1592871 w 6164938"/>
              <a:gd name="connsiteY4532" fmla="*/ 1852202 h 6212237"/>
              <a:gd name="connsiteX4533" fmla="*/ 1591201 w 6164938"/>
              <a:gd name="connsiteY4533" fmla="*/ 1852202 h 6212237"/>
              <a:gd name="connsiteX4534" fmla="*/ 995765 w 6164938"/>
              <a:gd name="connsiteY4534" fmla="*/ 1850592 h 6212237"/>
              <a:gd name="connsiteX4535" fmla="*/ 997435 w 6164938"/>
              <a:gd name="connsiteY4535" fmla="*/ 1849055 h 6212237"/>
              <a:gd name="connsiteX4536" fmla="*/ 1002445 w 6164938"/>
              <a:gd name="connsiteY4536" fmla="*/ 1847372 h 6212237"/>
              <a:gd name="connsiteX4537" fmla="*/ 1003099 w 6164938"/>
              <a:gd name="connsiteY4537" fmla="*/ 1847372 h 6212237"/>
              <a:gd name="connsiteX4538" fmla="*/ 998669 w 6164938"/>
              <a:gd name="connsiteY4538" fmla="*/ 1852494 h 6212237"/>
              <a:gd name="connsiteX4539" fmla="*/ 995765 w 6164938"/>
              <a:gd name="connsiteY4539" fmla="*/ 1850226 h 6212237"/>
              <a:gd name="connsiteX4540" fmla="*/ 4059718 w 6164938"/>
              <a:gd name="connsiteY4540" fmla="*/ 1858128 h 6212237"/>
              <a:gd name="connsiteX4541" fmla="*/ 4066979 w 6164938"/>
              <a:gd name="connsiteY4541" fmla="*/ 1847006 h 6212237"/>
              <a:gd name="connsiteX4542" fmla="*/ 4070755 w 6164938"/>
              <a:gd name="connsiteY4542" fmla="*/ 1850519 h 6212237"/>
              <a:gd name="connsiteX4543" fmla="*/ 4060952 w 6164938"/>
              <a:gd name="connsiteY4543" fmla="*/ 1858494 h 6212237"/>
              <a:gd name="connsiteX4544" fmla="*/ 4060008 w 6164938"/>
              <a:gd name="connsiteY4544" fmla="*/ 1858128 h 6212237"/>
              <a:gd name="connsiteX4545" fmla="*/ 5015174 w 6164938"/>
              <a:gd name="connsiteY4545" fmla="*/ 1847153 h 6212237"/>
              <a:gd name="connsiteX4546" fmla="*/ 5016772 w 6164938"/>
              <a:gd name="connsiteY4546" fmla="*/ 1845689 h 6212237"/>
              <a:gd name="connsiteX4547" fmla="*/ 5024033 w 6164938"/>
              <a:gd name="connsiteY4547" fmla="*/ 1856665 h 6212237"/>
              <a:gd name="connsiteX4548" fmla="*/ 5015465 w 6164938"/>
              <a:gd name="connsiteY4548" fmla="*/ 1860543 h 6212237"/>
              <a:gd name="connsiteX4549" fmla="*/ 5015465 w 6164938"/>
              <a:gd name="connsiteY4549" fmla="*/ 1847153 h 6212237"/>
              <a:gd name="connsiteX4550" fmla="*/ 5592093 w 6164938"/>
              <a:gd name="connsiteY4550" fmla="*/ 1841006 h 6212237"/>
              <a:gd name="connsiteX4551" fmla="*/ 5598846 w 6164938"/>
              <a:gd name="connsiteY4551" fmla="*/ 1852860 h 6212237"/>
              <a:gd name="connsiteX4552" fmla="*/ 5598846 w 6164938"/>
              <a:gd name="connsiteY4552" fmla="*/ 1854616 h 6212237"/>
              <a:gd name="connsiteX4553" fmla="*/ 5590039 w 6164938"/>
              <a:gd name="connsiteY4553" fmla="*/ 1845784 h 6212237"/>
              <a:gd name="connsiteX4554" fmla="*/ 5588608 w 6164938"/>
              <a:gd name="connsiteY4554" fmla="*/ 1845909 h 6212237"/>
              <a:gd name="connsiteX4555" fmla="*/ 5592456 w 6164938"/>
              <a:gd name="connsiteY4555" fmla="*/ 1841006 h 6212237"/>
              <a:gd name="connsiteX4556" fmla="*/ 5405112 w 6164938"/>
              <a:gd name="connsiteY4556" fmla="*/ 1841519 h 6212237"/>
              <a:gd name="connsiteX4557" fmla="*/ 5407436 w 6164938"/>
              <a:gd name="connsiteY4557" fmla="*/ 1839543 h 6212237"/>
              <a:gd name="connsiteX4558" fmla="*/ 5419998 w 6164938"/>
              <a:gd name="connsiteY4558" fmla="*/ 1843421 h 6212237"/>
              <a:gd name="connsiteX4559" fmla="*/ 5422540 w 6164938"/>
              <a:gd name="connsiteY4559" fmla="*/ 1848616 h 6212237"/>
              <a:gd name="connsiteX4560" fmla="*/ 5414334 w 6164938"/>
              <a:gd name="connsiteY4560" fmla="*/ 1857982 h 6212237"/>
              <a:gd name="connsiteX4561" fmla="*/ 5405112 w 6164938"/>
              <a:gd name="connsiteY4561" fmla="*/ 1841519 h 6212237"/>
              <a:gd name="connsiteX4562" fmla="*/ 1310329 w 6164938"/>
              <a:gd name="connsiteY4562" fmla="*/ 1864421 h 6212237"/>
              <a:gd name="connsiteX4563" fmla="*/ 1313669 w 6164938"/>
              <a:gd name="connsiteY4563" fmla="*/ 1844006 h 6212237"/>
              <a:gd name="connsiteX4564" fmla="*/ 1317373 w 6164938"/>
              <a:gd name="connsiteY4564" fmla="*/ 1834933 h 6212237"/>
              <a:gd name="connsiteX4565" fmla="*/ 1338140 w 6164938"/>
              <a:gd name="connsiteY4565" fmla="*/ 1852055 h 6212237"/>
              <a:gd name="connsiteX4566" fmla="*/ 1314541 w 6164938"/>
              <a:gd name="connsiteY4566" fmla="*/ 1867494 h 6212237"/>
              <a:gd name="connsiteX4567" fmla="*/ 1310329 w 6164938"/>
              <a:gd name="connsiteY4567" fmla="*/ 1864421 h 6212237"/>
              <a:gd name="connsiteX4568" fmla="*/ 4902332 w 6164938"/>
              <a:gd name="connsiteY4568" fmla="*/ 1821762 h 6212237"/>
              <a:gd name="connsiteX4569" fmla="*/ 4904873 w 6164938"/>
              <a:gd name="connsiteY4569" fmla="*/ 1819787 h 6212237"/>
              <a:gd name="connsiteX4570" fmla="*/ 4904365 w 6164938"/>
              <a:gd name="connsiteY4570" fmla="*/ 1823592 h 6212237"/>
              <a:gd name="connsiteX4571" fmla="*/ 4902332 w 6164938"/>
              <a:gd name="connsiteY4571" fmla="*/ 1821762 h 6212237"/>
              <a:gd name="connsiteX4572" fmla="*/ 3764396 w 6164938"/>
              <a:gd name="connsiteY4572" fmla="*/ 1824470 h 6212237"/>
              <a:gd name="connsiteX4573" fmla="*/ 3769189 w 6164938"/>
              <a:gd name="connsiteY4573" fmla="*/ 1809835 h 6212237"/>
              <a:gd name="connsiteX4574" fmla="*/ 3790973 w 6164938"/>
              <a:gd name="connsiteY4574" fmla="*/ 1833104 h 6212237"/>
              <a:gd name="connsiteX4575" fmla="*/ 3782259 w 6164938"/>
              <a:gd name="connsiteY4575" fmla="*/ 1839031 h 6212237"/>
              <a:gd name="connsiteX4576" fmla="*/ 3764541 w 6164938"/>
              <a:gd name="connsiteY4576" fmla="*/ 1824397 h 6212237"/>
              <a:gd name="connsiteX4577" fmla="*/ 2538379 w 6164938"/>
              <a:gd name="connsiteY4577" fmla="*/ 1805518 h 6212237"/>
              <a:gd name="connsiteX4578" fmla="*/ 2538379 w 6164938"/>
              <a:gd name="connsiteY4578" fmla="*/ 1805518 h 6212237"/>
              <a:gd name="connsiteX4579" fmla="*/ 2538379 w 6164938"/>
              <a:gd name="connsiteY4579" fmla="*/ 1805518 h 6212237"/>
              <a:gd name="connsiteX4580" fmla="*/ 2537944 w 6164938"/>
              <a:gd name="connsiteY4580" fmla="*/ 1805518 h 6212237"/>
              <a:gd name="connsiteX4581" fmla="*/ 2417259 w 6164938"/>
              <a:gd name="connsiteY4581" fmla="*/ 1798201 h 6212237"/>
              <a:gd name="connsiteX4582" fmla="*/ 2417912 w 6164938"/>
              <a:gd name="connsiteY4582" fmla="*/ 1797689 h 6212237"/>
              <a:gd name="connsiteX4583" fmla="*/ 2418566 w 6164938"/>
              <a:gd name="connsiteY4583" fmla="*/ 1798348 h 6212237"/>
              <a:gd name="connsiteX4584" fmla="*/ 2417259 w 6164938"/>
              <a:gd name="connsiteY4584" fmla="*/ 1798348 h 6212237"/>
              <a:gd name="connsiteX4585" fmla="*/ 901439 w 6164938"/>
              <a:gd name="connsiteY4585" fmla="*/ 1804274 h 6212237"/>
              <a:gd name="connsiteX4586" fmla="*/ 914074 w 6164938"/>
              <a:gd name="connsiteY4586" fmla="*/ 1792494 h 6212237"/>
              <a:gd name="connsiteX4587" fmla="*/ 921916 w 6164938"/>
              <a:gd name="connsiteY4587" fmla="*/ 1803250 h 6212237"/>
              <a:gd name="connsiteX4588" fmla="*/ 918140 w 6164938"/>
              <a:gd name="connsiteY4588" fmla="*/ 1816567 h 6212237"/>
              <a:gd name="connsiteX4589" fmla="*/ 901439 w 6164938"/>
              <a:gd name="connsiteY4589" fmla="*/ 1804274 h 6212237"/>
              <a:gd name="connsiteX4590" fmla="*/ 4596699 w 6164938"/>
              <a:gd name="connsiteY4590" fmla="*/ 1786860 h 6212237"/>
              <a:gd name="connsiteX4591" fmla="*/ 4596699 w 6164938"/>
              <a:gd name="connsiteY4591" fmla="*/ 1786860 h 6212237"/>
              <a:gd name="connsiteX4592" fmla="*/ 4614780 w 6164938"/>
              <a:gd name="connsiteY4592" fmla="*/ 1787884 h 6212237"/>
              <a:gd name="connsiteX4593" fmla="*/ 4622042 w 6164938"/>
              <a:gd name="connsiteY4593" fmla="*/ 1797909 h 6212237"/>
              <a:gd name="connsiteX4594" fmla="*/ 4617467 w 6164938"/>
              <a:gd name="connsiteY4594" fmla="*/ 1801421 h 6212237"/>
              <a:gd name="connsiteX4595" fmla="*/ 4596336 w 6164938"/>
              <a:gd name="connsiteY4595" fmla="*/ 1786787 h 6212237"/>
              <a:gd name="connsiteX4596" fmla="*/ 162009 w 6164938"/>
              <a:gd name="connsiteY4596" fmla="*/ 2122496 h 6212237"/>
              <a:gd name="connsiteX4597" fmla="*/ 304478 w 6164938"/>
              <a:gd name="connsiteY4597" fmla="*/ 1782177 h 6212237"/>
              <a:gd name="connsiteX4598" fmla="*/ 299105 w 6164938"/>
              <a:gd name="connsiteY4598" fmla="*/ 1809104 h 6212237"/>
              <a:gd name="connsiteX4599" fmla="*/ 299105 w 6164938"/>
              <a:gd name="connsiteY4599" fmla="*/ 1810933 h 6212237"/>
              <a:gd name="connsiteX4600" fmla="*/ 166366 w 6164938"/>
              <a:gd name="connsiteY4600" fmla="*/ 2119350 h 6212237"/>
              <a:gd name="connsiteX4601" fmla="*/ 119748 w 6164938"/>
              <a:gd name="connsiteY4601" fmla="*/ 2358400 h 6212237"/>
              <a:gd name="connsiteX4602" fmla="*/ 92155 w 6164938"/>
              <a:gd name="connsiteY4602" fmla="*/ 2437864 h 6212237"/>
              <a:gd name="connsiteX4603" fmla="*/ 107113 w 6164938"/>
              <a:gd name="connsiteY4603" fmla="*/ 2464059 h 6212237"/>
              <a:gd name="connsiteX4604" fmla="*/ 86128 w 6164938"/>
              <a:gd name="connsiteY4604" fmla="*/ 2519962 h 6212237"/>
              <a:gd name="connsiteX4605" fmla="*/ 85474 w 6164938"/>
              <a:gd name="connsiteY4605" fmla="*/ 2531011 h 6212237"/>
              <a:gd name="connsiteX4606" fmla="*/ 63690 w 6164938"/>
              <a:gd name="connsiteY4606" fmla="*/ 2586182 h 6212237"/>
              <a:gd name="connsiteX4607" fmla="*/ 162009 w 6164938"/>
              <a:gd name="connsiteY4607" fmla="*/ 2122203 h 6212237"/>
              <a:gd name="connsiteX4608" fmla="*/ 1144043 w 6164938"/>
              <a:gd name="connsiteY4608" fmla="*/ 1788030 h 6212237"/>
              <a:gd name="connsiteX4609" fmla="*/ 1149707 w 6164938"/>
              <a:gd name="connsiteY4609" fmla="*/ 1780713 h 6212237"/>
              <a:gd name="connsiteX4610" fmla="*/ 1154790 w 6164938"/>
              <a:gd name="connsiteY4610" fmla="*/ 1782616 h 6212237"/>
              <a:gd name="connsiteX4611" fmla="*/ 1153628 w 6164938"/>
              <a:gd name="connsiteY4611" fmla="*/ 1788396 h 6212237"/>
              <a:gd name="connsiteX4612" fmla="*/ 1144043 w 6164938"/>
              <a:gd name="connsiteY4612" fmla="*/ 1787884 h 6212237"/>
              <a:gd name="connsiteX4613" fmla="*/ 3195755 w 6164938"/>
              <a:gd name="connsiteY4613" fmla="*/ 1787884 h 6212237"/>
              <a:gd name="connsiteX4614" fmla="*/ 3201927 w 6164938"/>
              <a:gd name="connsiteY4614" fmla="*/ 1778591 h 6212237"/>
              <a:gd name="connsiteX4615" fmla="*/ 3205848 w 6164938"/>
              <a:gd name="connsiteY4615" fmla="*/ 1781884 h 6212237"/>
              <a:gd name="connsiteX4616" fmla="*/ 3202363 w 6164938"/>
              <a:gd name="connsiteY4616" fmla="*/ 1793226 h 6212237"/>
              <a:gd name="connsiteX4617" fmla="*/ 3195755 w 6164938"/>
              <a:gd name="connsiteY4617" fmla="*/ 1787884 h 6212237"/>
              <a:gd name="connsiteX4618" fmla="*/ 5541191 w 6164938"/>
              <a:gd name="connsiteY4618" fmla="*/ 1775225 h 6212237"/>
              <a:gd name="connsiteX4619" fmla="*/ 5546710 w 6164938"/>
              <a:gd name="connsiteY4619" fmla="*/ 1776177 h 6212237"/>
              <a:gd name="connsiteX4620" fmla="*/ 5555206 w 6164938"/>
              <a:gd name="connsiteY4620" fmla="*/ 1785323 h 6212237"/>
              <a:gd name="connsiteX4621" fmla="*/ 5549106 w 6164938"/>
              <a:gd name="connsiteY4621" fmla="*/ 1790006 h 6212237"/>
              <a:gd name="connsiteX4622" fmla="*/ 5541191 w 6164938"/>
              <a:gd name="connsiteY4622" fmla="*/ 1775372 h 6212237"/>
              <a:gd name="connsiteX4623" fmla="*/ 4953743 w 6164938"/>
              <a:gd name="connsiteY4623" fmla="*/ 1781372 h 6212237"/>
              <a:gd name="connsiteX4624" fmla="*/ 4964635 w 6164938"/>
              <a:gd name="connsiteY4624" fmla="*/ 1772811 h 6212237"/>
              <a:gd name="connsiteX4625" fmla="*/ 4967539 w 6164938"/>
              <a:gd name="connsiteY4625" fmla="*/ 1773835 h 6212237"/>
              <a:gd name="connsiteX4626" fmla="*/ 4963255 w 6164938"/>
              <a:gd name="connsiteY4626" fmla="*/ 1782835 h 6212237"/>
              <a:gd name="connsiteX4627" fmla="*/ 4953743 w 6164938"/>
              <a:gd name="connsiteY4627" fmla="*/ 1781372 h 6212237"/>
              <a:gd name="connsiteX4628" fmla="*/ 855039 w 6164938"/>
              <a:gd name="connsiteY4628" fmla="*/ 1769664 h 6212237"/>
              <a:gd name="connsiteX4629" fmla="*/ 855039 w 6164938"/>
              <a:gd name="connsiteY4629" fmla="*/ 1768933 h 6212237"/>
              <a:gd name="connsiteX4630" fmla="*/ 855910 w 6164938"/>
              <a:gd name="connsiteY4630" fmla="*/ 1765201 h 6212237"/>
              <a:gd name="connsiteX4631" fmla="*/ 861792 w 6164938"/>
              <a:gd name="connsiteY4631" fmla="*/ 1759420 h 6212237"/>
              <a:gd name="connsiteX4632" fmla="*/ 864987 w 6164938"/>
              <a:gd name="connsiteY4632" fmla="*/ 1761469 h 6212237"/>
              <a:gd name="connsiteX4633" fmla="*/ 855256 w 6164938"/>
              <a:gd name="connsiteY4633" fmla="*/ 1769957 h 6212237"/>
              <a:gd name="connsiteX4634" fmla="*/ 854821 w 6164938"/>
              <a:gd name="connsiteY4634" fmla="*/ 1769957 h 6212237"/>
              <a:gd name="connsiteX4635" fmla="*/ 3249562 w 6164938"/>
              <a:gd name="connsiteY4635" fmla="*/ 1766738 h 6212237"/>
              <a:gd name="connsiteX4636" fmla="*/ 3252612 w 6164938"/>
              <a:gd name="connsiteY4636" fmla="*/ 1756274 h 6212237"/>
              <a:gd name="connsiteX4637" fmla="*/ 3268224 w 6164938"/>
              <a:gd name="connsiteY4637" fmla="*/ 1768347 h 6212237"/>
              <a:gd name="connsiteX4638" fmla="*/ 3266118 w 6164938"/>
              <a:gd name="connsiteY4638" fmla="*/ 1771347 h 6212237"/>
              <a:gd name="connsiteX4639" fmla="*/ 3261979 w 6164938"/>
              <a:gd name="connsiteY4639" fmla="*/ 1776835 h 6212237"/>
              <a:gd name="connsiteX4640" fmla="*/ 3249562 w 6164938"/>
              <a:gd name="connsiteY4640" fmla="*/ 1766738 h 6212237"/>
              <a:gd name="connsiteX4641" fmla="*/ 2945454 w 6164938"/>
              <a:gd name="connsiteY4641" fmla="*/ 1764396 h 6212237"/>
              <a:gd name="connsiteX4642" fmla="*/ 2951336 w 6164938"/>
              <a:gd name="connsiteY4642" fmla="*/ 1754372 h 6212237"/>
              <a:gd name="connsiteX4643" fmla="*/ 2965277 w 6164938"/>
              <a:gd name="connsiteY4643" fmla="*/ 1761250 h 6212237"/>
              <a:gd name="connsiteX4644" fmla="*/ 2958016 w 6164938"/>
              <a:gd name="connsiteY4644" fmla="*/ 1774347 h 6212237"/>
              <a:gd name="connsiteX4645" fmla="*/ 2945672 w 6164938"/>
              <a:gd name="connsiteY4645" fmla="*/ 1764396 h 6212237"/>
              <a:gd name="connsiteX4646" fmla="*/ 2573307 w 6164938"/>
              <a:gd name="connsiteY4646" fmla="*/ 1765128 h 6212237"/>
              <a:gd name="connsiteX4647" fmla="*/ 2582383 w 6164938"/>
              <a:gd name="connsiteY4647" fmla="*/ 1754372 h 6212237"/>
              <a:gd name="connsiteX4648" fmla="*/ 2592114 w 6164938"/>
              <a:gd name="connsiteY4648" fmla="*/ 1754006 h 6212237"/>
              <a:gd name="connsiteX4649" fmla="*/ 2588120 w 6164938"/>
              <a:gd name="connsiteY4649" fmla="*/ 1761323 h 6212237"/>
              <a:gd name="connsiteX4650" fmla="*/ 2585869 w 6164938"/>
              <a:gd name="connsiteY4650" fmla="*/ 1773250 h 6212237"/>
              <a:gd name="connsiteX4651" fmla="*/ 2585070 w 6164938"/>
              <a:gd name="connsiteY4651" fmla="*/ 1774055 h 6212237"/>
              <a:gd name="connsiteX4652" fmla="*/ 2573307 w 6164938"/>
              <a:gd name="connsiteY4652" fmla="*/ 1764982 h 6212237"/>
              <a:gd name="connsiteX4653" fmla="*/ 5871513 w 6164938"/>
              <a:gd name="connsiteY4653" fmla="*/ 1815031 h 6212237"/>
              <a:gd name="connsiteX4654" fmla="*/ 5842467 w 6164938"/>
              <a:gd name="connsiteY4654" fmla="*/ 1741859 h 6212237"/>
              <a:gd name="connsiteX4655" fmla="*/ 5849729 w 6164938"/>
              <a:gd name="connsiteY4655" fmla="*/ 1749177 h 6212237"/>
              <a:gd name="connsiteX4656" fmla="*/ 5877975 w 6164938"/>
              <a:gd name="connsiteY4656" fmla="*/ 1823884 h 6212237"/>
              <a:gd name="connsiteX4657" fmla="*/ 5871440 w 6164938"/>
              <a:gd name="connsiteY4657" fmla="*/ 1815250 h 6212237"/>
              <a:gd name="connsiteX4658" fmla="*/ 5812114 w 6164938"/>
              <a:gd name="connsiteY4658" fmla="*/ 1764835 h 6212237"/>
              <a:gd name="connsiteX4659" fmla="*/ 5804853 w 6164938"/>
              <a:gd name="connsiteY4659" fmla="*/ 1739591 h 6212237"/>
              <a:gd name="connsiteX4660" fmla="*/ 5825548 w 6164938"/>
              <a:gd name="connsiteY4660" fmla="*/ 1768128 h 6212237"/>
              <a:gd name="connsiteX4661" fmla="*/ 5839199 w 6164938"/>
              <a:gd name="connsiteY4661" fmla="*/ 1808957 h 6212237"/>
              <a:gd name="connsiteX4662" fmla="*/ 5812259 w 6164938"/>
              <a:gd name="connsiteY4662" fmla="*/ 1765055 h 6212237"/>
              <a:gd name="connsiteX4663" fmla="*/ 5006243 w 6164938"/>
              <a:gd name="connsiteY4663" fmla="*/ 1740542 h 6212237"/>
              <a:gd name="connsiteX4664" fmla="*/ 5009075 w 6164938"/>
              <a:gd name="connsiteY4664" fmla="*/ 1738347 h 6212237"/>
              <a:gd name="connsiteX4665" fmla="*/ 5012052 w 6164938"/>
              <a:gd name="connsiteY4665" fmla="*/ 1740908 h 6212237"/>
              <a:gd name="connsiteX4666" fmla="*/ 5011035 w 6164938"/>
              <a:gd name="connsiteY4666" fmla="*/ 1742298 h 6212237"/>
              <a:gd name="connsiteX4667" fmla="*/ 5006243 w 6164938"/>
              <a:gd name="connsiteY4667" fmla="*/ 1740542 h 6212237"/>
              <a:gd name="connsiteX4668" fmla="*/ 2279800 w 6164938"/>
              <a:gd name="connsiteY4668" fmla="*/ 1726713 h 6212237"/>
              <a:gd name="connsiteX4669" fmla="*/ 2285755 w 6164938"/>
              <a:gd name="connsiteY4669" fmla="*/ 1730152 h 6212237"/>
              <a:gd name="connsiteX4670" fmla="*/ 2273338 w 6164938"/>
              <a:gd name="connsiteY4670" fmla="*/ 1731250 h 6212237"/>
              <a:gd name="connsiteX4671" fmla="*/ 2279800 w 6164938"/>
              <a:gd name="connsiteY4671" fmla="*/ 1726713 h 6212237"/>
              <a:gd name="connsiteX4672" fmla="*/ 635744 w 6164938"/>
              <a:gd name="connsiteY4672" fmla="*/ 1725469 h 6212237"/>
              <a:gd name="connsiteX4673" fmla="*/ 639883 w 6164938"/>
              <a:gd name="connsiteY4673" fmla="*/ 1720274 h 6212237"/>
              <a:gd name="connsiteX4674" fmla="*/ 639883 w 6164938"/>
              <a:gd name="connsiteY4674" fmla="*/ 1727591 h 6212237"/>
              <a:gd name="connsiteX4675" fmla="*/ 636034 w 6164938"/>
              <a:gd name="connsiteY4675" fmla="*/ 1725762 h 6212237"/>
              <a:gd name="connsiteX4676" fmla="*/ 2307176 w 6164938"/>
              <a:gd name="connsiteY4676" fmla="*/ 1711127 h 6212237"/>
              <a:gd name="connsiteX4677" fmla="*/ 2326201 w 6164938"/>
              <a:gd name="connsiteY4677" fmla="*/ 1713030 h 6212237"/>
              <a:gd name="connsiteX4678" fmla="*/ 2331937 w 6164938"/>
              <a:gd name="connsiteY4678" fmla="*/ 1718298 h 6212237"/>
              <a:gd name="connsiteX4679" fmla="*/ 2323514 w 6164938"/>
              <a:gd name="connsiteY4679" fmla="*/ 1726493 h 6212237"/>
              <a:gd name="connsiteX4680" fmla="*/ 2307176 w 6164938"/>
              <a:gd name="connsiteY4680" fmla="*/ 1711127 h 6212237"/>
              <a:gd name="connsiteX4681" fmla="*/ 4307695 w 6164938"/>
              <a:gd name="connsiteY4681" fmla="*/ 1723640 h 6212237"/>
              <a:gd name="connsiteX4682" fmla="*/ 4329479 w 6164938"/>
              <a:gd name="connsiteY4682" fmla="*/ 1706957 h 6212237"/>
              <a:gd name="connsiteX4683" fmla="*/ 4331004 w 6164938"/>
              <a:gd name="connsiteY4683" fmla="*/ 1708127 h 6212237"/>
              <a:gd name="connsiteX4684" fmla="*/ 4320330 w 6164938"/>
              <a:gd name="connsiteY4684" fmla="*/ 1729567 h 6212237"/>
              <a:gd name="connsiteX4685" fmla="*/ 4307767 w 6164938"/>
              <a:gd name="connsiteY4685" fmla="*/ 1723640 h 6212237"/>
              <a:gd name="connsiteX4686" fmla="*/ 4519147 w 6164938"/>
              <a:gd name="connsiteY4686" fmla="*/ 1721957 h 6212237"/>
              <a:gd name="connsiteX4687" fmla="*/ 4522052 w 6164938"/>
              <a:gd name="connsiteY4687" fmla="*/ 1705493 h 6212237"/>
              <a:gd name="connsiteX4688" fmla="*/ 4524884 w 6164938"/>
              <a:gd name="connsiteY4688" fmla="*/ 1705493 h 6212237"/>
              <a:gd name="connsiteX4689" fmla="*/ 4536575 w 6164938"/>
              <a:gd name="connsiteY4689" fmla="*/ 1714786 h 6212237"/>
              <a:gd name="connsiteX4690" fmla="*/ 4535195 w 6164938"/>
              <a:gd name="connsiteY4690" fmla="*/ 1741859 h 6212237"/>
              <a:gd name="connsiteX4691" fmla="*/ 4518857 w 6164938"/>
              <a:gd name="connsiteY4691" fmla="*/ 1721371 h 6212237"/>
              <a:gd name="connsiteX4692" fmla="*/ 928234 w 6164938"/>
              <a:gd name="connsiteY4692" fmla="*/ 1699420 h 6212237"/>
              <a:gd name="connsiteX4693" fmla="*/ 935495 w 6164938"/>
              <a:gd name="connsiteY4693" fmla="*/ 1702127 h 6212237"/>
              <a:gd name="connsiteX4694" fmla="*/ 934115 w 6164938"/>
              <a:gd name="connsiteY4694" fmla="*/ 1703298 h 6212237"/>
              <a:gd name="connsiteX4695" fmla="*/ 928161 w 6164938"/>
              <a:gd name="connsiteY4695" fmla="*/ 1699420 h 6212237"/>
              <a:gd name="connsiteX4696" fmla="*/ 367290 w 6164938"/>
              <a:gd name="connsiteY4696" fmla="*/ 1796738 h 6212237"/>
              <a:gd name="connsiteX4697" fmla="*/ 391615 w 6164938"/>
              <a:gd name="connsiteY4697" fmla="*/ 1734250 h 6212237"/>
              <a:gd name="connsiteX4698" fmla="*/ 408099 w 6164938"/>
              <a:gd name="connsiteY4698" fmla="*/ 1708127 h 6212237"/>
              <a:gd name="connsiteX4699" fmla="*/ 415360 w 6164938"/>
              <a:gd name="connsiteY4699" fmla="*/ 1697444 h 6212237"/>
              <a:gd name="connsiteX4700" fmla="*/ 365910 w 6164938"/>
              <a:gd name="connsiteY4700" fmla="*/ 1800469 h 6212237"/>
              <a:gd name="connsiteX4701" fmla="*/ 367144 w 6164938"/>
              <a:gd name="connsiteY4701" fmla="*/ 1796738 h 6212237"/>
              <a:gd name="connsiteX4702" fmla="*/ 4958898 w 6164938"/>
              <a:gd name="connsiteY4702" fmla="*/ 1693127 h 6212237"/>
              <a:gd name="connsiteX4703" fmla="*/ 4963037 w 6164938"/>
              <a:gd name="connsiteY4703" fmla="*/ 1696932 h 6212237"/>
              <a:gd name="connsiteX4704" fmla="*/ 4958462 w 6164938"/>
              <a:gd name="connsiteY4704" fmla="*/ 1702054 h 6212237"/>
              <a:gd name="connsiteX4705" fmla="*/ 4957955 w 6164938"/>
              <a:gd name="connsiteY4705" fmla="*/ 1702420 h 6212237"/>
              <a:gd name="connsiteX4706" fmla="*/ 4958898 w 6164938"/>
              <a:gd name="connsiteY4706" fmla="*/ 1693127 h 6212237"/>
              <a:gd name="connsiteX4707" fmla="*/ 3896844 w 6164938"/>
              <a:gd name="connsiteY4707" fmla="*/ 1690054 h 6212237"/>
              <a:gd name="connsiteX4708" fmla="*/ 3902072 w 6164938"/>
              <a:gd name="connsiteY4708" fmla="*/ 1686103 h 6212237"/>
              <a:gd name="connsiteX4709" fmla="*/ 3909915 w 6164938"/>
              <a:gd name="connsiteY4709" fmla="*/ 1694298 h 6212237"/>
              <a:gd name="connsiteX4710" fmla="*/ 3896844 w 6164938"/>
              <a:gd name="connsiteY4710" fmla="*/ 1690054 h 6212237"/>
              <a:gd name="connsiteX4711" fmla="*/ 1264728 w 6164938"/>
              <a:gd name="connsiteY4711" fmla="*/ 1662908 h 6212237"/>
              <a:gd name="connsiteX4712" fmla="*/ 1264728 w 6164938"/>
              <a:gd name="connsiteY4712" fmla="*/ 1662322 h 6212237"/>
              <a:gd name="connsiteX4713" fmla="*/ 1267995 w 6164938"/>
              <a:gd name="connsiteY4713" fmla="*/ 1664151 h 6212237"/>
              <a:gd name="connsiteX4714" fmla="*/ 1267632 w 6164938"/>
              <a:gd name="connsiteY4714" fmla="*/ 1664810 h 6212237"/>
              <a:gd name="connsiteX4715" fmla="*/ 1264437 w 6164938"/>
              <a:gd name="connsiteY4715" fmla="*/ 1662908 h 6212237"/>
              <a:gd name="connsiteX4716" fmla="*/ 1975329 w 6164938"/>
              <a:gd name="connsiteY4716" fmla="*/ 1656322 h 6212237"/>
              <a:gd name="connsiteX4717" fmla="*/ 1984116 w 6164938"/>
              <a:gd name="connsiteY4717" fmla="*/ 1658590 h 6212237"/>
              <a:gd name="connsiteX4718" fmla="*/ 1982446 w 6164938"/>
              <a:gd name="connsiteY4718" fmla="*/ 1661152 h 6212237"/>
              <a:gd name="connsiteX4719" fmla="*/ 1975184 w 6164938"/>
              <a:gd name="connsiteY4719" fmla="*/ 1656322 h 6212237"/>
              <a:gd name="connsiteX4720" fmla="*/ 4988670 w 6164938"/>
              <a:gd name="connsiteY4720" fmla="*/ 1655005 h 6212237"/>
              <a:gd name="connsiteX4721" fmla="*/ 4989542 w 6164938"/>
              <a:gd name="connsiteY4721" fmla="*/ 1654493 h 6212237"/>
              <a:gd name="connsiteX4722" fmla="*/ 4995496 w 6164938"/>
              <a:gd name="connsiteY4722" fmla="*/ 1660054 h 6212237"/>
              <a:gd name="connsiteX4723" fmla="*/ 4995496 w 6164938"/>
              <a:gd name="connsiteY4723" fmla="*/ 1660054 h 6212237"/>
              <a:gd name="connsiteX4724" fmla="*/ 4988670 w 6164938"/>
              <a:gd name="connsiteY4724" fmla="*/ 1655005 h 6212237"/>
              <a:gd name="connsiteX4725" fmla="*/ 5810517 w 6164938"/>
              <a:gd name="connsiteY4725" fmla="*/ 1653249 h 6212237"/>
              <a:gd name="connsiteX4726" fmla="*/ 5813929 w 6164938"/>
              <a:gd name="connsiteY4726" fmla="*/ 1661591 h 6212237"/>
              <a:gd name="connsiteX4727" fmla="*/ 5814656 w 6164938"/>
              <a:gd name="connsiteY4727" fmla="*/ 1665322 h 6212237"/>
              <a:gd name="connsiteX4728" fmla="*/ 5810517 w 6164938"/>
              <a:gd name="connsiteY4728" fmla="*/ 1653249 h 6212237"/>
              <a:gd name="connsiteX4729" fmla="*/ 5414479 w 6164938"/>
              <a:gd name="connsiteY4729" fmla="*/ 1655664 h 6212237"/>
              <a:gd name="connsiteX4730" fmla="*/ 5418763 w 6164938"/>
              <a:gd name="connsiteY4730" fmla="*/ 1653176 h 6212237"/>
              <a:gd name="connsiteX4731" fmla="*/ 5421377 w 6164938"/>
              <a:gd name="connsiteY4731" fmla="*/ 1658444 h 6212237"/>
              <a:gd name="connsiteX4732" fmla="*/ 5418328 w 6164938"/>
              <a:gd name="connsiteY4732" fmla="*/ 1663200 h 6212237"/>
              <a:gd name="connsiteX4733" fmla="*/ 5414479 w 6164938"/>
              <a:gd name="connsiteY4733" fmla="*/ 1655883 h 6212237"/>
              <a:gd name="connsiteX4734" fmla="*/ 3302280 w 6164938"/>
              <a:gd name="connsiteY4734" fmla="*/ 1661371 h 6212237"/>
              <a:gd name="connsiteX4735" fmla="*/ 3310630 w 6164938"/>
              <a:gd name="connsiteY4735" fmla="*/ 1652151 h 6212237"/>
              <a:gd name="connsiteX4736" fmla="*/ 3332415 w 6164938"/>
              <a:gd name="connsiteY4736" fmla="*/ 1657127 h 6212237"/>
              <a:gd name="connsiteX4737" fmla="*/ 3312228 w 6164938"/>
              <a:gd name="connsiteY4737" fmla="*/ 1671030 h 6212237"/>
              <a:gd name="connsiteX4738" fmla="*/ 3302207 w 6164938"/>
              <a:gd name="connsiteY4738" fmla="*/ 1661371 h 6212237"/>
              <a:gd name="connsiteX4739" fmla="*/ 5118069 w 6164938"/>
              <a:gd name="connsiteY4739" fmla="*/ 1652591 h 6212237"/>
              <a:gd name="connsiteX4740" fmla="*/ 5119521 w 6164938"/>
              <a:gd name="connsiteY4740" fmla="*/ 1650395 h 6212237"/>
              <a:gd name="connsiteX4741" fmla="*/ 5124313 w 6164938"/>
              <a:gd name="connsiteY4741" fmla="*/ 1646590 h 6212237"/>
              <a:gd name="connsiteX4742" fmla="*/ 5132373 w 6164938"/>
              <a:gd name="connsiteY4742" fmla="*/ 1657639 h 6212237"/>
              <a:gd name="connsiteX4743" fmla="*/ 5129687 w 6164938"/>
              <a:gd name="connsiteY4743" fmla="*/ 1660420 h 6212237"/>
              <a:gd name="connsiteX4744" fmla="*/ 5118069 w 6164938"/>
              <a:gd name="connsiteY4744" fmla="*/ 1652591 h 6212237"/>
              <a:gd name="connsiteX4745" fmla="*/ 3026201 w 6164938"/>
              <a:gd name="connsiteY4745" fmla="*/ 1642859 h 6212237"/>
              <a:gd name="connsiteX4746" fmla="*/ 3029614 w 6164938"/>
              <a:gd name="connsiteY4746" fmla="*/ 1638907 h 6212237"/>
              <a:gd name="connsiteX4747" fmla="*/ 3033462 w 6164938"/>
              <a:gd name="connsiteY4747" fmla="*/ 1642054 h 6212237"/>
              <a:gd name="connsiteX4748" fmla="*/ 3032446 w 6164938"/>
              <a:gd name="connsiteY4748" fmla="*/ 1643810 h 6212237"/>
              <a:gd name="connsiteX4749" fmla="*/ 3026201 w 6164938"/>
              <a:gd name="connsiteY4749" fmla="*/ 1642859 h 6212237"/>
              <a:gd name="connsiteX4750" fmla="*/ 5005734 w 6164938"/>
              <a:gd name="connsiteY4750" fmla="*/ 1643737 h 6212237"/>
              <a:gd name="connsiteX4751" fmla="*/ 5014230 w 6164938"/>
              <a:gd name="connsiteY4751" fmla="*/ 1637298 h 6212237"/>
              <a:gd name="connsiteX4752" fmla="*/ 5014956 w 6164938"/>
              <a:gd name="connsiteY4752" fmla="*/ 1639127 h 6212237"/>
              <a:gd name="connsiteX4753" fmla="*/ 5008421 w 6164938"/>
              <a:gd name="connsiteY4753" fmla="*/ 1646444 h 6212237"/>
              <a:gd name="connsiteX4754" fmla="*/ 5005734 w 6164938"/>
              <a:gd name="connsiteY4754" fmla="*/ 1643810 h 6212237"/>
              <a:gd name="connsiteX4755" fmla="*/ 1666647 w 6164938"/>
              <a:gd name="connsiteY4755" fmla="*/ 1633493 h 6212237"/>
              <a:gd name="connsiteX4756" fmla="*/ 1666647 w 6164938"/>
              <a:gd name="connsiteY4756" fmla="*/ 1631517 h 6212237"/>
              <a:gd name="connsiteX4757" fmla="*/ 1673908 w 6164938"/>
              <a:gd name="connsiteY4757" fmla="*/ 1633859 h 6212237"/>
              <a:gd name="connsiteX4758" fmla="*/ 1672238 w 6164938"/>
              <a:gd name="connsiteY4758" fmla="*/ 1635029 h 6212237"/>
              <a:gd name="connsiteX4759" fmla="*/ 1666647 w 6164938"/>
              <a:gd name="connsiteY4759" fmla="*/ 1633493 h 6212237"/>
              <a:gd name="connsiteX4760" fmla="*/ 3084655 w 6164938"/>
              <a:gd name="connsiteY4760" fmla="*/ 1632395 h 6212237"/>
              <a:gd name="connsiteX4761" fmla="*/ 3085745 w 6164938"/>
              <a:gd name="connsiteY4761" fmla="*/ 1630420 h 6212237"/>
              <a:gd name="connsiteX4762" fmla="*/ 3089375 w 6164938"/>
              <a:gd name="connsiteY4762" fmla="*/ 1633054 h 6212237"/>
              <a:gd name="connsiteX4763" fmla="*/ 3087923 w 6164938"/>
              <a:gd name="connsiteY4763" fmla="*/ 1635103 h 6212237"/>
              <a:gd name="connsiteX4764" fmla="*/ 3084655 w 6164938"/>
              <a:gd name="connsiteY4764" fmla="*/ 1632395 h 6212237"/>
              <a:gd name="connsiteX4765" fmla="*/ 4141772 w 6164938"/>
              <a:gd name="connsiteY4765" fmla="*/ 1621639 h 6212237"/>
              <a:gd name="connsiteX4766" fmla="*/ 4144604 w 6164938"/>
              <a:gd name="connsiteY4766" fmla="*/ 1618639 h 6212237"/>
              <a:gd name="connsiteX4767" fmla="*/ 4145402 w 6164938"/>
              <a:gd name="connsiteY4767" fmla="*/ 1619517 h 6212237"/>
              <a:gd name="connsiteX4768" fmla="*/ 4142861 w 6164938"/>
              <a:gd name="connsiteY4768" fmla="*/ 1621712 h 6212237"/>
              <a:gd name="connsiteX4769" fmla="*/ 4141772 w 6164938"/>
              <a:gd name="connsiteY4769" fmla="*/ 1621712 h 6212237"/>
              <a:gd name="connsiteX4770" fmla="*/ 2983213 w 6164938"/>
              <a:gd name="connsiteY4770" fmla="*/ 1614395 h 6212237"/>
              <a:gd name="connsiteX4771" fmla="*/ 2990475 w 6164938"/>
              <a:gd name="connsiteY4771" fmla="*/ 1607078 h 6212237"/>
              <a:gd name="connsiteX4772" fmla="*/ 2992072 w 6164938"/>
              <a:gd name="connsiteY4772" fmla="*/ 1608395 h 6212237"/>
              <a:gd name="connsiteX4773" fmla="*/ 2990112 w 6164938"/>
              <a:gd name="connsiteY4773" fmla="*/ 1618200 h 6212237"/>
              <a:gd name="connsiteX4774" fmla="*/ 2988950 w 6164938"/>
              <a:gd name="connsiteY4774" fmla="*/ 1619224 h 6212237"/>
              <a:gd name="connsiteX4775" fmla="*/ 2983286 w 6164938"/>
              <a:gd name="connsiteY4775" fmla="*/ 1614615 h 6212237"/>
              <a:gd name="connsiteX4776" fmla="*/ 3366180 w 6164938"/>
              <a:gd name="connsiteY4776" fmla="*/ 1605907 h 6212237"/>
              <a:gd name="connsiteX4777" fmla="*/ 3381139 w 6164938"/>
              <a:gd name="connsiteY4777" fmla="*/ 1607517 h 6212237"/>
              <a:gd name="connsiteX4778" fmla="*/ 3376709 w 6164938"/>
              <a:gd name="connsiteY4778" fmla="*/ 1613663 h 6212237"/>
              <a:gd name="connsiteX4779" fmla="*/ 3366180 w 6164938"/>
              <a:gd name="connsiteY4779" fmla="*/ 1605907 h 6212237"/>
              <a:gd name="connsiteX4780" fmla="*/ 5795849 w 6164938"/>
              <a:gd name="connsiteY4780" fmla="*/ 1711493 h 6212237"/>
              <a:gd name="connsiteX4781" fmla="*/ 5752280 w 6164938"/>
              <a:gd name="connsiteY4781" fmla="*/ 1593029 h 6212237"/>
              <a:gd name="connsiteX4782" fmla="*/ 5773411 w 6164938"/>
              <a:gd name="connsiteY4782" fmla="*/ 1634005 h 6212237"/>
              <a:gd name="connsiteX4783" fmla="*/ 5793525 w 6164938"/>
              <a:gd name="connsiteY4783" fmla="*/ 1680542 h 6212237"/>
              <a:gd name="connsiteX4784" fmla="*/ 5816326 w 6164938"/>
              <a:gd name="connsiteY4784" fmla="*/ 1741347 h 6212237"/>
              <a:gd name="connsiteX4785" fmla="*/ 5795704 w 6164938"/>
              <a:gd name="connsiteY4785" fmla="*/ 1711493 h 6212237"/>
              <a:gd name="connsiteX4786" fmla="*/ 1231906 w 6164938"/>
              <a:gd name="connsiteY4786" fmla="*/ 1581175 h 6212237"/>
              <a:gd name="connsiteX4787" fmla="*/ 1232269 w 6164938"/>
              <a:gd name="connsiteY4787" fmla="*/ 1579127 h 6212237"/>
              <a:gd name="connsiteX4788" fmla="*/ 1235391 w 6164938"/>
              <a:gd name="connsiteY4788" fmla="*/ 1581102 h 6212237"/>
              <a:gd name="connsiteX4789" fmla="*/ 1234956 w 6164938"/>
              <a:gd name="connsiteY4789" fmla="*/ 1581614 h 6212237"/>
              <a:gd name="connsiteX4790" fmla="*/ 1231906 w 6164938"/>
              <a:gd name="connsiteY4790" fmla="*/ 1581175 h 6212237"/>
              <a:gd name="connsiteX4791" fmla="*/ 1933794 w 6164938"/>
              <a:gd name="connsiteY4791" fmla="*/ 1574444 h 6212237"/>
              <a:gd name="connsiteX4792" fmla="*/ 1934883 w 6164938"/>
              <a:gd name="connsiteY4792" fmla="*/ 1573566 h 6212237"/>
              <a:gd name="connsiteX4793" fmla="*/ 1934157 w 6164938"/>
              <a:gd name="connsiteY4793" fmla="*/ 1574663 h 6212237"/>
              <a:gd name="connsiteX4794" fmla="*/ 1933794 w 6164938"/>
              <a:gd name="connsiteY4794" fmla="*/ 1574663 h 6212237"/>
              <a:gd name="connsiteX4795" fmla="*/ 1451709 w 6164938"/>
              <a:gd name="connsiteY4795" fmla="*/ 1576712 h 6212237"/>
              <a:gd name="connsiteX4796" fmla="*/ 1454105 w 6164938"/>
              <a:gd name="connsiteY4796" fmla="*/ 1573127 h 6212237"/>
              <a:gd name="connsiteX4797" fmla="*/ 1467829 w 6164938"/>
              <a:gd name="connsiteY4797" fmla="*/ 1580883 h 6212237"/>
              <a:gd name="connsiteX4798" fmla="*/ 1451709 w 6164938"/>
              <a:gd name="connsiteY4798" fmla="*/ 1576712 h 6212237"/>
              <a:gd name="connsiteX4799" fmla="*/ 2164997 w 6164938"/>
              <a:gd name="connsiteY4799" fmla="*/ 1564053 h 6212237"/>
              <a:gd name="connsiteX4800" fmla="*/ 2165869 w 6164938"/>
              <a:gd name="connsiteY4800" fmla="*/ 1564858 h 6212237"/>
              <a:gd name="connsiteX4801" fmla="*/ 2156211 w 6164938"/>
              <a:gd name="connsiteY4801" fmla="*/ 1575029 h 6212237"/>
              <a:gd name="connsiteX4802" fmla="*/ 2164997 w 6164938"/>
              <a:gd name="connsiteY4802" fmla="*/ 1564053 h 6212237"/>
              <a:gd name="connsiteX4803" fmla="*/ 2746999 w 6164938"/>
              <a:gd name="connsiteY4803" fmla="*/ 1573785 h 6212237"/>
              <a:gd name="connsiteX4804" fmla="*/ 2756439 w 6164938"/>
              <a:gd name="connsiteY4804" fmla="*/ 1563834 h 6212237"/>
              <a:gd name="connsiteX4805" fmla="*/ 2769219 w 6164938"/>
              <a:gd name="connsiteY4805" fmla="*/ 1579346 h 6212237"/>
              <a:gd name="connsiteX4806" fmla="*/ 2746999 w 6164938"/>
              <a:gd name="connsiteY4806" fmla="*/ 1573785 h 6212237"/>
              <a:gd name="connsiteX4807" fmla="*/ 5336637 w 6164938"/>
              <a:gd name="connsiteY4807" fmla="*/ 1559809 h 6212237"/>
              <a:gd name="connsiteX4808" fmla="*/ 5339179 w 6164938"/>
              <a:gd name="connsiteY4808" fmla="*/ 1556956 h 6212237"/>
              <a:gd name="connsiteX4809" fmla="*/ 5341575 w 6164938"/>
              <a:gd name="connsiteY4809" fmla="*/ 1559517 h 6212237"/>
              <a:gd name="connsiteX4810" fmla="*/ 5338162 w 6164938"/>
              <a:gd name="connsiteY4810" fmla="*/ 1561931 h 6212237"/>
              <a:gd name="connsiteX4811" fmla="*/ 5336637 w 6164938"/>
              <a:gd name="connsiteY4811" fmla="*/ 1559809 h 6212237"/>
              <a:gd name="connsiteX4812" fmla="*/ 2862020 w 6164938"/>
              <a:gd name="connsiteY4812" fmla="*/ 1545907 h 6212237"/>
              <a:gd name="connsiteX4813" fmla="*/ 2864417 w 6164938"/>
              <a:gd name="connsiteY4813" fmla="*/ 1545907 h 6212237"/>
              <a:gd name="connsiteX4814" fmla="*/ 2864417 w 6164938"/>
              <a:gd name="connsiteY4814" fmla="*/ 1547517 h 6212237"/>
              <a:gd name="connsiteX4815" fmla="*/ 2862166 w 6164938"/>
              <a:gd name="connsiteY4815" fmla="*/ 1545980 h 6212237"/>
              <a:gd name="connsiteX4816" fmla="*/ 2034365 w 6164938"/>
              <a:gd name="connsiteY4816" fmla="*/ 1547663 h 6212237"/>
              <a:gd name="connsiteX4817" fmla="*/ 2054696 w 6164938"/>
              <a:gd name="connsiteY4817" fmla="*/ 1544224 h 6212237"/>
              <a:gd name="connsiteX4818" fmla="*/ 2058400 w 6164938"/>
              <a:gd name="connsiteY4818" fmla="*/ 1549126 h 6212237"/>
              <a:gd name="connsiteX4819" fmla="*/ 2050703 w 6164938"/>
              <a:gd name="connsiteY4819" fmla="*/ 1560761 h 6212237"/>
              <a:gd name="connsiteX4820" fmla="*/ 2034365 w 6164938"/>
              <a:gd name="connsiteY4820" fmla="*/ 1547663 h 6212237"/>
              <a:gd name="connsiteX4821" fmla="*/ 2120412 w 6164938"/>
              <a:gd name="connsiteY4821" fmla="*/ 1547663 h 6212237"/>
              <a:gd name="connsiteX4822" fmla="*/ 2123462 w 6164938"/>
              <a:gd name="connsiteY4822" fmla="*/ 1543565 h 6212237"/>
              <a:gd name="connsiteX4823" fmla="*/ 2125713 w 6164938"/>
              <a:gd name="connsiteY4823" fmla="*/ 1544443 h 6212237"/>
              <a:gd name="connsiteX4824" fmla="*/ 2121792 w 6164938"/>
              <a:gd name="connsiteY4824" fmla="*/ 1548834 h 6212237"/>
              <a:gd name="connsiteX4825" fmla="*/ 2120412 w 6164938"/>
              <a:gd name="connsiteY4825" fmla="*/ 1547663 h 6212237"/>
              <a:gd name="connsiteX4826" fmla="*/ 3631730 w 6164938"/>
              <a:gd name="connsiteY4826" fmla="*/ 1546053 h 6212237"/>
              <a:gd name="connsiteX4827" fmla="*/ 3636740 w 6164938"/>
              <a:gd name="connsiteY4827" fmla="*/ 1538736 h 6212237"/>
              <a:gd name="connsiteX4828" fmla="*/ 3639790 w 6164938"/>
              <a:gd name="connsiteY4828" fmla="*/ 1542248 h 6212237"/>
              <a:gd name="connsiteX4829" fmla="*/ 3637176 w 6164938"/>
              <a:gd name="connsiteY4829" fmla="*/ 1550224 h 6212237"/>
              <a:gd name="connsiteX4830" fmla="*/ 3631730 w 6164938"/>
              <a:gd name="connsiteY4830" fmla="*/ 1546053 h 6212237"/>
              <a:gd name="connsiteX4831" fmla="*/ 1703898 w 6164938"/>
              <a:gd name="connsiteY4831" fmla="*/ 1537712 h 6212237"/>
              <a:gd name="connsiteX4832" fmla="*/ 1703898 w 6164938"/>
              <a:gd name="connsiteY4832" fmla="*/ 1536687 h 6212237"/>
              <a:gd name="connsiteX4833" fmla="*/ 1706730 w 6164938"/>
              <a:gd name="connsiteY4833" fmla="*/ 1539321 h 6212237"/>
              <a:gd name="connsiteX4834" fmla="*/ 1703535 w 6164938"/>
              <a:gd name="connsiteY4834" fmla="*/ 1537712 h 6212237"/>
              <a:gd name="connsiteX4835" fmla="*/ 795858 w 6164938"/>
              <a:gd name="connsiteY4835" fmla="*/ 1512907 h 6212237"/>
              <a:gd name="connsiteX4836" fmla="*/ 797673 w 6164938"/>
              <a:gd name="connsiteY4836" fmla="*/ 1514224 h 6212237"/>
              <a:gd name="connsiteX4837" fmla="*/ 790920 w 6164938"/>
              <a:gd name="connsiteY4837" fmla="*/ 1518980 h 6212237"/>
              <a:gd name="connsiteX4838" fmla="*/ 795858 w 6164938"/>
              <a:gd name="connsiteY4838" fmla="*/ 1512907 h 6212237"/>
              <a:gd name="connsiteX4839" fmla="*/ 1259935 w 6164938"/>
              <a:gd name="connsiteY4839" fmla="*/ 1514590 h 6212237"/>
              <a:gd name="connsiteX4840" fmla="*/ 1261242 w 6164938"/>
              <a:gd name="connsiteY4840" fmla="*/ 1512248 h 6212237"/>
              <a:gd name="connsiteX4841" fmla="*/ 1274821 w 6164938"/>
              <a:gd name="connsiteY4841" fmla="*/ 1515468 h 6212237"/>
              <a:gd name="connsiteX4842" fmla="*/ 1273296 w 6164938"/>
              <a:gd name="connsiteY4842" fmla="*/ 1520077 h 6212237"/>
              <a:gd name="connsiteX4843" fmla="*/ 1259935 w 6164938"/>
              <a:gd name="connsiteY4843" fmla="*/ 1514590 h 6212237"/>
              <a:gd name="connsiteX4844" fmla="*/ 3690693 w 6164938"/>
              <a:gd name="connsiteY4844" fmla="*/ 1540492 h 6212237"/>
              <a:gd name="connsiteX4845" fmla="*/ 3703908 w 6164938"/>
              <a:gd name="connsiteY4845" fmla="*/ 1505443 h 6212237"/>
              <a:gd name="connsiteX4846" fmla="*/ 3722425 w 6164938"/>
              <a:gd name="connsiteY4846" fmla="*/ 1519712 h 6212237"/>
              <a:gd name="connsiteX4847" fmla="*/ 3709645 w 6164938"/>
              <a:gd name="connsiteY4847" fmla="*/ 1546199 h 6212237"/>
              <a:gd name="connsiteX4848" fmla="*/ 3696502 w 6164938"/>
              <a:gd name="connsiteY4848" fmla="*/ 1547077 h 6212237"/>
              <a:gd name="connsiteX4849" fmla="*/ 3690693 w 6164938"/>
              <a:gd name="connsiteY4849" fmla="*/ 1540492 h 6212237"/>
              <a:gd name="connsiteX4850" fmla="*/ 4592052 w 6164938"/>
              <a:gd name="connsiteY4850" fmla="*/ 1503907 h 6212237"/>
              <a:gd name="connsiteX4851" fmla="*/ 4597498 w 6164938"/>
              <a:gd name="connsiteY4851" fmla="*/ 1499663 h 6212237"/>
              <a:gd name="connsiteX4852" fmla="*/ 4597498 w 6164938"/>
              <a:gd name="connsiteY4852" fmla="*/ 1500028 h 6212237"/>
              <a:gd name="connsiteX4853" fmla="*/ 4589365 w 6164938"/>
              <a:gd name="connsiteY4853" fmla="*/ 1507346 h 6212237"/>
              <a:gd name="connsiteX4854" fmla="*/ 4591834 w 6164938"/>
              <a:gd name="connsiteY4854" fmla="*/ 1503687 h 6212237"/>
              <a:gd name="connsiteX4855" fmla="*/ 1767943 w 6164938"/>
              <a:gd name="connsiteY4855" fmla="*/ 1509907 h 6212237"/>
              <a:gd name="connsiteX4856" fmla="*/ 1769396 w 6164938"/>
              <a:gd name="connsiteY4856" fmla="*/ 1490150 h 6212237"/>
              <a:gd name="connsiteX4857" fmla="*/ 1791180 w 6164938"/>
              <a:gd name="connsiteY4857" fmla="*/ 1504785 h 6212237"/>
              <a:gd name="connsiteX4858" fmla="*/ 1780070 w 6164938"/>
              <a:gd name="connsiteY4858" fmla="*/ 1519053 h 6212237"/>
              <a:gd name="connsiteX4859" fmla="*/ 1767653 w 6164938"/>
              <a:gd name="connsiteY4859" fmla="*/ 1510053 h 6212237"/>
              <a:gd name="connsiteX4860" fmla="*/ 4675267 w 6164938"/>
              <a:gd name="connsiteY4860" fmla="*/ 1486858 h 6212237"/>
              <a:gd name="connsiteX4861" fmla="*/ 4675267 w 6164938"/>
              <a:gd name="connsiteY4861" fmla="*/ 1485102 h 6212237"/>
              <a:gd name="connsiteX4862" fmla="*/ 4686813 w 6164938"/>
              <a:gd name="connsiteY4862" fmla="*/ 1493077 h 6212237"/>
              <a:gd name="connsiteX4863" fmla="*/ 4714988 w 6164938"/>
              <a:gd name="connsiteY4863" fmla="*/ 1520955 h 6212237"/>
              <a:gd name="connsiteX4864" fmla="*/ 4699230 w 6164938"/>
              <a:gd name="connsiteY4864" fmla="*/ 1532004 h 6212237"/>
              <a:gd name="connsiteX4865" fmla="*/ 4675413 w 6164938"/>
              <a:gd name="connsiteY4865" fmla="*/ 1486858 h 6212237"/>
              <a:gd name="connsiteX4866" fmla="*/ 4153317 w 6164938"/>
              <a:gd name="connsiteY4866" fmla="*/ 1491467 h 6212237"/>
              <a:gd name="connsiteX4867" fmla="*/ 4147653 w 6164938"/>
              <a:gd name="connsiteY4867" fmla="*/ 1487809 h 6212237"/>
              <a:gd name="connsiteX4868" fmla="*/ 4154334 w 6164938"/>
              <a:gd name="connsiteY4868" fmla="*/ 1482028 h 6212237"/>
              <a:gd name="connsiteX4869" fmla="*/ 4164863 w 6164938"/>
              <a:gd name="connsiteY4869" fmla="*/ 1491028 h 6212237"/>
              <a:gd name="connsiteX4870" fmla="*/ 4162321 w 6164938"/>
              <a:gd name="connsiteY4870" fmla="*/ 1493077 h 6212237"/>
              <a:gd name="connsiteX4871" fmla="*/ 4153317 w 6164938"/>
              <a:gd name="connsiteY4871" fmla="*/ 1491467 h 6212237"/>
              <a:gd name="connsiteX4872" fmla="*/ 1807155 w 6164938"/>
              <a:gd name="connsiteY4872" fmla="*/ 1472516 h 6212237"/>
              <a:gd name="connsiteX4873" fmla="*/ 1818265 w 6164938"/>
              <a:gd name="connsiteY4873" fmla="*/ 1469882 h 6212237"/>
              <a:gd name="connsiteX4874" fmla="*/ 1813472 w 6164938"/>
              <a:gd name="connsiteY4874" fmla="*/ 1475955 h 6212237"/>
              <a:gd name="connsiteX4875" fmla="*/ 1807155 w 6164938"/>
              <a:gd name="connsiteY4875" fmla="*/ 1472516 h 6212237"/>
              <a:gd name="connsiteX4876" fmla="*/ 2061304 w 6164938"/>
              <a:gd name="connsiteY4876" fmla="*/ 1473394 h 6212237"/>
              <a:gd name="connsiteX4877" fmla="*/ 2060651 w 6164938"/>
              <a:gd name="connsiteY4877" fmla="*/ 1472882 h 6212237"/>
              <a:gd name="connsiteX4878" fmla="*/ 2062466 w 6164938"/>
              <a:gd name="connsiteY4878" fmla="*/ 1469443 h 6212237"/>
              <a:gd name="connsiteX4879" fmla="*/ 2071761 w 6164938"/>
              <a:gd name="connsiteY4879" fmla="*/ 1478077 h 6212237"/>
              <a:gd name="connsiteX4880" fmla="*/ 2061304 w 6164938"/>
              <a:gd name="connsiteY4880" fmla="*/ 1473394 h 6212237"/>
              <a:gd name="connsiteX4881" fmla="*/ 2925412 w 6164938"/>
              <a:gd name="connsiteY4881" fmla="*/ 1466077 h 6212237"/>
              <a:gd name="connsiteX4882" fmla="*/ 2925412 w 6164938"/>
              <a:gd name="connsiteY4882" fmla="*/ 1465199 h 6212237"/>
              <a:gd name="connsiteX4883" fmla="*/ 2956491 w 6164938"/>
              <a:gd name="connsiteY4883" fmla="*/ 1473614 h 6212237"/>
              <a:gd name="connsiteX4884" fmla="*/ 2955547 w 6164938"/>
              <a:gd name="connsiteY4884" fmla="*/ 1487443 h 6212237"/>
              <a:gd name="connsiteX4885" fmla="*/ 2925267 w 6164938"/>
              <a:gd name="connsiteY4885" fmla="*/ 1466077 h 6212237"/>
              <a:gd name="connsiteX4886" fmla="*/ 4976979 w 6164938"/>
              <a:gd name="connsiteY4886" fmla="*/ 1470540 h 6212237"/>
              <a:gd name="connsiteX4887" fmla="*/ 4976979 w 6164938"/>
              <a:gd name="connsiteY4887" fmla="*/ 1470540 h 6212237"/>
              <a:gd name="connsiteX4888" fmla="*/ 4984241 w 6164938"/>
              <a:gd name="connsiteY4888" fmla="*/ 1464540 h 6212237"/>
              <a:gd name="connsiteX4889" fmla="*/ 4994044 w 6164938"/>
              <a:gd name="connsiteY4889" fmla="*/ 1476248 h 6212237"/>
              <a:gd name="connsiteX4890" fmla="*/ 4993172 w 6164938"/>
              <a:gd name="connsiteY4890" fmla="*/ 1477638 h 6212237"/>
              <a:gd name="connsiteX4891" fmla="*/ 4977923 w 6164938"/>
              <a:gd name="connsiteY4891" fmla="*/ 1470833 h 6212237"/>
              <a:gd name="connsiteX4892" fmla="*/ 4495766 w 6164938"/>
              <a:gd name="connsiteY4892" fmla="*/ 1471857 h 6212237"/>
              <a:gd name="connsiteX4893" fmla="*/ 4489666 w 6164938"/>
              <a:gd name="connsiteY4893" fmla="*/ 1466809 h 6212237"/>
              <a:gd name="connsiteX4894" fmla="*/ 4489230 w 6164938"/>
              <a:gd name="connsiteY4894" fmla="*/ 1465345 h 6212237"/>
              <a:gd name="connsiteX4895" fmla="*/ 4489230 w 6164938"/>
              <a:gd name="connsiteY4895" fmla="*/ 1463004 h 6212237"/>
              <a:gd name="connsiteX4896" fmla="*/ 4493224 w 6164938"/>
              <a:gd name="connsiteY4896" fmla="*/ 1458175 h 6212237"/>
              <a:gd name="connsiteX4897" fmla="*/ 4494821 w 6164938"/>
              <a:gd name="connsiteY4897" fmla="*/ 1457004 h 6212237"/>
              <a:gd name="connsiteX4898" fmla="*/ 4507239 w 6164938"/>
              <a:gd name="connsiteY4898" fmla="*/ 1474272 h 6212237"/>
              <a:gd name="connsiteX4899" fmla="*/ 4505786 w 6164938"/>
              <a:gd name="connsiteY4899" fmla="*/ 1476028 h 6212237"/>
              <a:gd name="connsiteX4900" fmla="*/ 4495983 w 6164938"/>
              <a:gd name="connsiteY4900" fmla="*/ 1471857 h 6212237"/>
              <a:gd name="connsiteX4901" fmla="*/ 1233794 w 6164938"/>
              <a:gd name="connsiteY4901" fmla="*/ 1464540 h 6212237"/>
              <a:gd name="connsiteX4902" fmla="*/ 1242580 w 6164938"/>
              <a:gd name="connsiteY4902" fmla="*/ 1454443 h 6212237"/>
              <a:gd name="connsiteX4903" fmla="*/ 1242580 w 6164938"/>
              <a:gd name="connsiteY4903" fmla="*/ 1454882 h 6212237"/>
              <a:gd name="connsiteX4904" fmla="*/ 1236771 w 6164938"/>
              <a:gd name="connsiteY4904" fmla="*/ 1465199 h 6212237"/>
              <a:gd name="connsiteX4905" fmla="*/ 1233721 w 6164938"/>
              <a:gd name="connsiteY4905" fmla="*/ 1464540 h 6212237"/>
              <a:gd name="connsiteX4906" fmla="*/ 4185413 w 6164938"/>
              <a:gd name="connsiteY4906" fmla="*/ 1455906 h 6212237"/>
              <a:gd name="connsiteX4907" fmla="*/ 4189552 w 6164938"/>
              <a:gd name="connsiteY4907" fmla="*/ 1452321 h 6212237"/>
              <a:gd name="connsiteX4908" fmla="*/ 4206543 w 6164938"/>
              <a:gd name="connsiteY4908" fmla="*/ 1457150 h 6212237"/>
              <a:gd name="connsiteX4909" fmla="*/ 4196595 w 6164938"/>
              <a:gd name="connsiteY4909" fmla="*/ 1465418 h 6212237"/>
              <a:gd name="connsiteX4910" fmla="*/ 4185413 w 6164938"/>
              <a:gd name="connsiteY4910" fmla="*/ 1455906 h 6212237"/>
              <a:gd name="connsiteX4911" fmla="*/ 3218628 w 6164938"/>
              <a:gd name="connsiteY4911" fmla="*/ 1458101 h 6212237"/>
              <a:gd name="connsiteX4912" fmla="*/ 3220153 w 6164938"/>
              <a:gd name="connsiteY4912" fmla="*/ 1453931 h 6212237"/>
              <a:gd name="connsiteX4913" fmla="*/ 3221968 w 6164938"/>
              <a:gd name="connsiteY4913" fmla="*/ 1452248 h 6212237"/>
              <a:gd name="connsiteX4914" fmla="*/ 3237653 w 6164938"/>
              <a:gd name="connsiteY4914" fmla="*/ 1463735 h 6212237"/>
              <a:gd name="connsiteX4915" fmla="*/ 3235620 w 6164938"/>
              <a:gd name="connsiteY4915" fmla="*/ 1466150 h 6212237"/>
              <a:gd name="connsiteX4916" fmla="*/ 3218628 w 6164938"/>
              <a:gd name="connsiteY4916" fmla="*/ 1458101 h 6212237"/>
              <a:gd name="connsiteX4917" fmla="*/ 4075983 w 6164938"/>
              <a:gd name="connsiteY4917" fmla="*/ 1461833 h 6212237"/>
              <a:gd name="connsiteX4918" fmla="*/ 4100527 w 6164938"/>
              <a:gd name="connsiteY4918" fmla="*/ 1442662 h 6212237"/>
              <a:gd name="connsiteX4919" fmla="*/ 4099437 w 6164938"/>
              <a:gd name="connsiteY4919" fmla="*/ 1448955 h 6212237"/>
              <a:gd name="connsiteX4920" fmla="*/ 4073587 w 6164938"/>
              <a:gd name="connsiteY4920" fmla="*/ 1468199 h 6212237"/>
              <a:gd name="connsiteX4921" fmla="*/ 4075983 w 6164938"/>
              <a:gd name="connsiteY4921" fmla="*/ 1461833 h 6212237"/>
              <a:gd name="connsiteX4922" fmla="*/ 4744905 w 6164938"/>
              <a:gd name="connsiteY4922" fmla="*/ 1418955 h 6212237"/>
              <a:gd name="connsiteX4923" fmla="*/ 4744905 w 6164938"/>
              <a:gd name="connsiteY4923" fmla="*/ 1418955 h 6212237"/>
              <a:gd name="connsiteX4924" fmla="*/ 4744905 w 6164938"/>
              <a:gd name="connsiteY4924" fmla="*/ 1418955 h 6212237"/>
              <a:gd name="connsiteX4925" fmla="*/ 4744905 w 6164938"/>
              <a:gd name="connsiteY4925" fmla="*/ 1419467 h 6212237"/>
              <a:gd name="connsiteX4926" fmla="*/ 4744396 w 6164938"/>
              <a:gd name="connsiteY4926" fmla="*/ 1419467 h 6212237"/>
              <a:gd name="connsiteX4927" fmla="*/ 2208566 w 6164938"/>
              <a:gd name="connsiteY4927" fmla="*/ 1426125 h 6212237"/>
              <a:gd name="connsiteX4928" fmla="*/ 2213939 w 6164938"/>
              <a:gd name="connsiteY4928" fmla="*/ 1418808 h 6212237"/>
              <a:gd name="connsiteX4929" fmla="*/ 2222290 w 6164938"/>
              <a:gd name="connsiteY4929" fmla="*/ 1424443 h 6212237"/>
              <a:gd name="connsiteX4930" fmla="*/ 2217207 w 6164938"/>
              <a:gd name="connsiteY4930" fmla="*/ 1431248 h 6212237"/>
              <a:gd name="connsiteX4931" fmla="*/ 2208566 w 6164938"/>
              <a:gd name="connsiteY4931" fmla="*/ 1426345 h 6212237"/>
              <a:gd name="connsiteX4932" fmla="*/ 3760257 w 6164938"/>
              <a:gd name="connsiteY4932" fmla="*/ 1392174 h 6212237"/>
              <a:gd name="connsiteX4933" fmla="*/ 3764033 w 6164938"/>
              <a:gd name="connsiteY4933" fmla="*/ 1389247 h 6212237"/>
              <a:gd name="connsiteX4934" fmla="*/ 3776450 w 6164938"/>
              <a:gd name="connsiteY4934" fmla="*/ 1401247 h 6212237"/>
              <a:gd name="connsiteX4935" fmla="*/ 3775796 w 6164938"/>
              <a:gd name="connsiteY4935" fmla="*/ 1402564 h 6212237"/>
              <a:gd name="connsiteX4936" fmla="*/ 3760257 w 6164938"/>
              <a:gd name="connsiteY4936" fmla="*/ 1392174 h 6212237"/>
              <a:gd name="connsiteX4937" fmla="*/ 2840962 w 6164938"/>
              <a:gd name="connsiteY4937" fmla="*/ 1378198 h 6212237"/>
              <a:gd name="connsiteX4938" fmla="*/ 2842995 w 6164938"/>
              <a:gd name="connsiteY4938" fmla="*/ 1376150 h 6212237"/>
              <a:gd name="connsiteX4939" fmla="*/ 2857518 w 6164938"/>
              <a:gd name="connsiteY4939" fmla="*/ 1388223 h 6212237"/>
              <a:gd name="connsiteX4940" fmla="*/ 2841253 w 6164938"/>
              <a:gd name="connsiteY4940" fmla="*/ 1378198 h 6212237"/>
              <a:gd name="connsiteX4941" fmla="*/ 4300361 w 6164938"/>
              <a:gd name="connsiteY4941" fmla="*/ 1370150 h 6212237"/>
              <a:gd name="connsiteX4942" fmla="*/ 4301595 w 6164938"/>
              <a:gd name="connsiteY4942" fmla="*/ 1369491 h 6212237"/>
              <a:gd name="connsiteX4943" fmla="*/ 4301595 w 6164938"/>
              <a:gd name="connsiteY4943" fmla="*/ 1370296 h 6212237"/>
              <a:gd name="connsiteX4944" fmla="*/ 4300579 w 6164938"/>
              <a:gd name="connsiteY4944" fmla="*/ 1370296 h 6212237"/>
              <a:gd name="connsiteX4945" fmla="*/ 3823431 w 6164938"/>
              <a:gd name="connsiteY4945" fmla="*/ 1422247 h 6212237"/>
              <a:gd name="connsiteX4946" fmla="*/ 3837954 w 6164938"/>
              <a:gd name="connsiteY4946" fmla="*/ 1381125 h 6212237"/>
              <a:gd name="connsiteX4947" fmla="*/ 3865402 w 6164938"/>
              <a:gd name="connsiteY4947" fmla="*/ 1368247 h 6212237"/>
              <a:gd name="connsiteX4948" fmla="*/ 3852549 w 6164938"/>
              <a:gd name="connsiteY4948" fmla="*/ 1417638 h 6212237"/>
              <a:gd name="connsiteX4949" fmla="*/ 3843400 w 6164938"/>
              <a:gd name="connsiteY4949" fmla="*/ 1426857 h 6212237"/>
              <a:gd name="connsiteX4950" fmla="*/ 3823576 w 6164938"/>
              <a:gd name="connsiteY4950" fmla="*/ 1422247 h 6212237"/>
              <a:gd name="connsiteX4951" fmla="*/ 5317830 w 6164938"/>
              <a:gd name="connsiteY4951" fmla="*/ 1366491 h 6212237"/>
              <a:gd name="connsiteX4952" fmla="*/ 5320081 w 6164938"/>
              <a:gd name="connsiteY4952" fmla="*/ 1364003 h 6212237"/>
              <a:gd name="connsiteX4953" fmla="*/ 5322187 w 6164938"/>
              <a:gd name="connsiteY4953" fmla="*/ 1361076 h 6212237"/>
              <a:gd name="connsiteX4954" fmla="*/ 5324801 w 6164938"/>
              <a:gd name="connsiteY4954" fmla="*/ 1364808 h 6212237"/>
              <a:gd name="connsiteX4955" fmla="*/ 5319355 w 6164938"/>
              <a:gd name="connsiteY4955" fmla="*/ 1368320 h 6212237"/>
              <a:gd name="connsiteX4956" fmla="*/ 5317830 w 6164938"/>
              <a:gd name="connsiteY4956" fmla="*/ 1366491 h 6212237"/>
              <a:gd name="connsiteX4957" fmla="*/ 919665 w 6164938"/>
              <a:gd name="connsiteY4957" fmla="*/ 1358735 h 6212237"/>
              <a:gd name="connsiteX4958" fmla="*/ 918721 w 6164938"/>
              <a:gd name="connsiteY4958" fmla="*/ 1358369 h 6212237"/>
              <a:gd name="connsiteX4959" fmla="*/ 931792 w 6164938"/>
              <a:gd name="connsiteY4959" fmla="*/ 1346003 h 6212237"/>
              <a:gd name="connsiteX4960" fmla="*/ 922279 w 6164938"/>
              <a:gd name="connsiteY4960" fmla="*/ 1359174 h 6212237"/>
              <a:gd name="connsiteX4961" fmla="*/ 921626 w 6164938"/>
              <a:gd name="connsiteY4961" fmla="*/ 1359686 h 6212237"/>
              <a:gd name="connsiteX4962" fmla="*/ 919665 w 6164938"/>
              <a:gd name="connsiteY4962" fmla="*/ 1358735 h 6212237"/>
              <a:gd name="connsiteX4963" fmla="*/ 2371149 w 6164938"/>
              <a:gd name="connsiteY4963" fmla="*/ 1343662 h 6212237"/>
              <a:gd name="connsiteX4964" fmla="*/ 2372746 w 6164938"/>
              <a:gd name="connsiteY4964" fmla="*/ 1344613 h 6212237"/>
              <a:gd name="connsiteX4965" fmla="*/ 2371294 w 6164938"/>
              <a:gd name="connsiteY4965" fmla="*/ 1346223 h 6212237"/>
              <a:gd name="connsiteX4966" fmla="*/ 2371294 w 6164938"/>
              <a:gd name="connsiteY4966" fmla="*/ 1343662 h 6212237"/>
              <a:gd name="connsiteX4967" fmla="*/ 4222446 w 6164938"/>
              <a:gd name="connsiteY4967" fmla="*/ 1349003 h 6212237"/>
              <a:gd name="connsiteX4968" fmla="*/ 4221212 w 6164938"/>
              <a:gd name="connsiteY4968" fmla="*/ 1347466 h 6212237"/>
              <a:gd name="connsiteX4969" fmla="*/ 4236460 w 6164938"/>
              <a:gd name="connsiteY4969" fmla="*/ 1335247 h 6212237"/>
              <a:gd name="connsiteX4970" fmla="*/ 4263618 w 6164938"/>
              <a:gd name="connsiteY4970" fmla="*/ 1333052 h 6212237"/>
              <a:gd name="connsiteX4971" fmla="*/ 4263981 w 6164938"/>
              <a:gd name="connsiteY4971" fmla="*/ 1333052 h 6212237"/>
              <a:gd name="connsiteX4972" fmla="*/ 4240164 w 6164938"/>
              <a:gd name="connsiteY4972" fmla="*/ 1354052 h 6212237"/>
              <a:gd name="connsiteX4973" fmla="*/ 4237913 w 6164938"/>
              <a:gd name="connsiteY4973" fmla="*/ 1355881 h 6212237"/>
              <a:gd name="connsiteX4974" fmla="*/ 4222446 w 6164938"/>
              <a:gd name="connsiteY4974" fmla="*/ 1348564 h 6212237"/>
              <a:gd name="connsiteX4975" fmla="*/ 3055246 w 6164938"/>
              <a:gd name="connsiteY4975" fmla="*/ 1334954 h 6212237"/>
              <a:gd name="connsiteX4976" fmla="*/ 3055900 w 6164938"/>
              <a:gd name="connsiteY4976" fmla="*/ 1332979 h 6212237"/>
              <a:gd name="connsiteX4977" fmla="*/ 3058006 w 6164938"/>
              <a:gd name="connsiteY4977" fmla="*/ 1333930 h 6212237"/>
              <a:gd name="connsiteX4978" fmla="*/ 3060765 w 6164938"/>
              <a:gd name="connsiteY4978" fmla="*/ 1335832 h 6212237"/>
              <a:gd name="connsiteX4979" fmla="*/ 3055246 w 6164938"/>
              <a:gd name="connsiteY4979" fmla="*/ 1334954 h 6212237"/>
              <a:gd name="connsiteX4980" fmla="*/ 2376595 w 6164938"/>
              <a:gd name="connsiteY4980" fmla="*/ 1331881 h 6212237"/>
              <a:gd name="connsiteX4981" fmla="*/ 2377757 w 6164938"/>
              <a:gd name="connsiteY4981" fmla="*/ 1330710 h 6212237"/>
              <a:gd name="connsiteX4982" fmla="*/ 2383130 w 6164938"/>
              <a:gd name="connsiteY4982" fmla="*/ 1333271 h 6212237"/>
              <a:gd name="connsiteX4983" fmla="*/ 2381751 w 6164938"/>
              <a:gd name="connsiteY4983" fmla="*/ 1334881 h 6212237"/>
              <a:gd name="connsiteX4984" fmla="*/ 2376595 w 6164938"/>
              <a:gd name="connsiteY4984" fmla="*/ 1331881 h 6212237"/>
              <a:gd name="connsiteX4985" fmla="*/ 1624748 w 6164938"/>
              <a:gd name="connsiteY4985" fmla="*/ 1328881 h 6212237"/>
              <a:gd name="connsiteX4986" fmla="*/ 1635060 w 6164938"/>
              <a:gd name="connsiteY4986" fmla="*/ 1314247 h 6212237"/>
              <a:gd name="connsiteX4987" fmla="*/ 1640288 w 6164938"/>
              <a:gd name="connsiteY4987" fmla="*/ 1317905 h 6212237"/>
              <a:gd name="connsiteX4988" fmla="*/ 1625765 w 6164938"/>
              <a:gd name="connsiteY4988" fmla="*/ 1332540 h 6212237"/>
              <a:gd name="connsiteX4989" fmla="*/ 1624966 w 6164938"/>
              <a:gd name="connsiteY4989" fmla="*/ 1328296 h 6212237"/>
              <a:gd name="connsiteX4990" fmla="*/ 1578420 w 6164938"/>
              <a:gd name="connsiteY4990" fmla="*/ 1309930 h 6212237"/>
              <a:gd name="connsiteX4991" fmla="*/ 1580091 w 6164938"/>
              <a:gd name="connsiteY4991" fmla="*/ 1313295 h 6212237"/>
              <a:gd name="connsiteX4992" fmla="*/ 1568908 w 6164938"/>
              <a:gd name="connsiteY4992" fmla="*/ 1324564 h 6212237"/>
              <a:gd name="connsiteX4993" fmla="*/ 1578420 w 6164938"/>
              <a:gd name="connsiteY4993" fmla="*/ 1309930 h 6212237"/>
              <a:gd name="connsiteX4994" fmla="*/ 5281741 w 6164938"/>
              <a:gd name="connsiteY4994" fmla="*/ 1307881 h 6212237"/>
              <a:gd name="connsiteX4995" fmla="*/ 5284645 w 6164938"/>
              <a:gd name="connsiteY4995" fmla="*/ 1306125 h 6212237"/>
              <a:gd name="connsiteX4996" fmla="*/ 5287985 w 6164938"/>
              <a:gd name="connsiteY4996" fmla="*/ 1310881 h 6212237"/>
              <a:gd name="connsiteX4997" fmla="*/ 5287550 w 6164938"/>
              <a:gd name="connsiteY4997" fmla="*/ 1311393 h 6212237"/>
              <a:gd name="connsiteX4998" fmla="*/ 5281741 w 6164938"/>
              <a:gd name="connsiteY4998" fmla="*/ 1307881 h 6212237"/>
              <a:gd name="connsiteX4999" fmla="*/ 5169915 w 6164938"/>
              <a:gd name="connsiteY4999" fmla="*/ 1313588 h 6212237"/>
              <a:gd name="connsiteX5000" fmla="*/ 5183131 w 6164938"/>
              <a:gd name="connsiteY5000" fmla="*/ 1303417 h 6212237"/>
              <a:gd name="connsiteX5001" fmla="*/ 5185527 w 6164938"/>
              <a:gd name="connsiteY5001" fmla="*/ 1304734 h 6212237"/>
              <a:gd name="connsiteX5002" fmla="*/ 5193878 w 6164938"/>
              <a:gd name="connsiteY5002" fmla="*/ 1317320 h 6212237"/>
              <a:gd name="connsiteX5003" fmla="*/ 5181824 w 6164938"/>
              <a:gd name="connsiteY5003" fmla="*/ 1325954 h 6212237"/>
              <a:gd name="connsiteX5004" fmla="*/ 5169915 w 6164938"/>
              <a:gd name="connsiteY5004" fmla="*/ 1313588 h 6212237"/>
              <a:gd name="connsiteX5005" fmla="*/ 4747156 w 6164938"/>
              <a:gd name="connsiteY5005" fmla="*/ 1305759 h 6212237"/>
              <a:gd name="connsiteX5006" fmla="*/ 4750496 w 6164938"/>
              <a:gd name="connsiteY5006" fmla="*/ 1302539 h 6212237"/>
              <a:gd name="connsiteX5007" fmla="*/ 4753255 w 6164938"/>
              <a:gd name="connsiteY5007" fmla="*/ 1306564 h 6212237"/>
              <a:gd name="connsiteX5008" fmla="*/ 4752529 w 6164938"/>
              <a:gd name="connsiteY5008" fmla="*/ 1307661 h 6212237"/>
              <a:gd name="connsiteX5009" fmla="*/ 4747156 w 6164938"/>
              <a:gd name="connsiteY5009" fmla="*/ 1305759 h 6212237"/>
              <a:gd name="connsiteX5010" fmla="*/ 4013753 w 6164938"/>
              <a:gd name="connsiteY5010" fmla="*/ 1309271 h 6212237"/>
              <a:gd name="connsiteX5011" fmla="*/ 4024500 w 6164938"/>
              <a:gd name="connsiteY5011" fmla="*/ 1298295 h 6212237"/>
              <a:gd name="connsiteX5012" fmla="*/ 4047373 w 6164938"/>
              <a:gd name="connsiteY5012" fmla="*/ 1309637 h 6212237"/>
              <a:gd name="connsiteX5013" fmla="*/ 4046575 w 6164938"/>
              <a:gd name="connsiteY5013" fmla="*/ 1310735 h 6212237"/>
              <a:gd name="connsiteX5014" fmla="*/ 4018182 w 6164938"/>
              <a:gd name="connsiteY5014" fmla="*/ 1313076 h 6212237"/>
              <a:gd name="connsiteX5015" fmla="*/ 4013753 w 6164938"/>
              <a:gd name="connsiteY5015" fmla="*/ 1309271 h 6212237"/>
              <a:gd name="connsiteX5016" fmla="*/ 2133919 w 6164938"/>
              <a:gd name="connsiteY5016" fmla="*/ 1327125 h 6212237"/>
              <a:gd name="connsiteX5017" fmla="*/ 2150910 w 6164938"/>
              <a:gd name="connsiteY5017" fmla="*/ 1291490 h 6212237"/>
              <a:gd name="connsiteX5018" fmla="*/ 2178939 w 6164938"/>
              <a:gd name="connsiteY5018" fmla="*/ 1309564 h 6212237"/>
              <a:gd name="connsiteX5019" fmla="*/ 2181917 w 6164938"/>
              <a:gd name="connsiteY5019" fmla="*/ 1313003 h 6212237"/>
              <a:gd name="connsiteX5020" fmla="*/ 2170080 w 6164938"/>
              <a:gd name="connsiteY5020" fmla="*/ 1347247 h 6212237"/>
              <a:gd name="connsiteX5021" fmla="*/ 2133773 w 6164938"/>
              <a:gd name="connsiteY5021" fmla="*/ 1327125 h 6212237"/>
              <a:gd name="connsiteX5022" fmla="*/ 3925019 w 6164938"/>
              <a:gd name="connsiteY5022" fmla="*/ 1286003 h 6212237"/>
              <a:gd name="connsiteX5023" fmla="*/ 3932788 w 6164938"/>
              <a:gd name="connsiteY5023" fmla="*/ 1292661 h 6212237"/>
              <a:gd name="connsiteX5024" fmla="*/ 3922622 w 6164938"/>
              <a:gd name="connsiteY5024" fmla="*/ 1297491 h 6212237"/>
              <a:gd name="connsiteX5025" fmla="*/ 3925019 w 6164938"/>
              <a:gd name="connsiteY5025" fmla="*/ 1286003 h 6212237"/>
              <a:gd name="connsiteX5026" fmla="*/ 1820080 w 6164938"/>
              <a:gd name="connsiteY5026" fmla="*/ 1282051 h 6212237"/>
              <a:gd name="connsiteX5027" fmla="*/ 1822549 w 6164938"/>
              <a:gd name="connsiteY5027" fmla="*/ 1283661 h 6212237"/>
              <a:gd name="connsiteX5028" fmla="*/ 1813109 w 6164938"/>
              <a:gd name="connsiteY5028" fmla="*/ 1287686 h 6212237"/>
              <a:gd name="connsiteX5029" fmla="*/ 1820371 w 6164938"/>
              <a:gd name="connsiteY5029" fmla="*/ 1282051 h 6212237"/>
              <a:gd name="connsiteX5030" fmla="*/ 1754292 w 6164938"/>
              <a:gd name="connsiteY5030" fmla="*/ 1272320 h 6212237"/>
              <a:gd name="connsiteX5031" fmla="*/ 1754800 w 6164938"/>
              <a:gd name="connsiteY5031" fmla="*/ 1272320 h 6212237"/>
              <a:gd name="connsiteX5032" fmla="*/ 1754800 w 6164938"/>
              <a:gd name="connsiteY5032" fmla="*/ 1272320 h 6212237"/>
              <a:gd name="connsiteX5033" fmla="*/ 1754292 w 6164938"/>
              <a:gd name="connsiteY5033" fmla="*/ 1272320 h 6212237"/>
              <a:gd name="connsiteX5034" fmla="*/ 1795174 w 6164938"/>
              <a:gd name="connsiteY5034" fmla="*/ 1272320 h 6212237"/>
              <a:gd name="connsiteX5035" fmla="*/ 1803452 w 6164938"/>
              <a:gd name="connsiteY5035" fmla="*/ 1272320 h 6212237"/>
              <a:gd name="connsiteX5036" fmla="*/ 1795464 w 6164938"/>
              <a:gd name="connsiteY5036" fmla="*/ 1278685 h 6212237"/>
              <a:gd name="connsiteX5037" fmla="*/ 1794012 w 6164938"/>
              <a:gd name="connsiteY5037" fmla="*/ 1279856 h 6212237"/>
              <a:gd name="connsiteX5038" fmla="*/ 1795174 w 6164938"/>
              <a:gd name="connsiteY5038" fmla="*/ 1272539 h 6212237"/>
              <a:gd name="connsiteX5039" fmla="*/ 2958670 w 6164938"/>
              <a:gd name="connsiteY5039" fmla="*/ 1271368 h 6212237"/>
              <a:gd name="connsiteX5040" fmla="*/ 2959614 w 6164938"/>
              <a:gd name="connsiteY5040" fmla="*/ 1265734 h 6212237"/>
              <a:gd name="connsiteX5041" fmla="*/ 2964624 w 6164938"/>
              <a:gd name="connsiteY5041" fmla="*/ 1269173 h 6212237"/>
              <a:gd name="connsiteX5042" fmla="*/ 2964624 w 6164938"/>
              <a:gd name="connsiteY5042" fmla="*/ 1272685 h 6212237"/>
              <a:gd name="connsiteX5043" fmla="*/ 2958670 w 6164938"/>
              <a:gd name="connsiteY5043" fmla="*/ 1271368 h 6212237"/>
              <a:gd name="connsiteX5044" fmla="*/ 4662270 w 6164938"/>
              <a:gd name="connsiteY5044" fmla="*/ 1254685 h 6212237"/>
              <a:gd name="connsiteX5045" fmla="*/ 4666772 w 6164938"/>
              <a:gd name="connsiteY5045" fmla="*/ 1255490 h 6212237"/>
              <a:gd name="connsiteX5046" fmla="*/ 4670257 w 6164938"/>
              <a:gd name="connsiteY5046" fmla="*/ 1260759 h 6212237"/>
              <a:gd name="connsiteX5047" fmla="*/ 4662270 w 6164938"/>
              <a:gd name="connsiteY5047" fmla="*/ 1254685 h 6212237"/>
              <a:gd name="connsiteX5048" fmla="*/ 1439219 w 6164938"/>
              <a:gd name="connsiteY5048" fmla="*/ 1232002 h 6212237"/>
              <a:gd name="connsiteX5049" fmla="*/ 1441906 w 6164938"/>
              <a:gd name="connsiteY5049" fmla="*/ 1227539 h 6212237"/>
              <a:gd name="connsiteX5050" fmla="*/ 1444738 w 6164938"/>
              <a:gd name="connsiteY5050" fmla="*/ 1228710 h 6212237"/>
              <a:gd name="connsiteX5051" fmla="*/ 1439873 w 6164938"/>
              <a:gd name="connsiteY5051" fmla="*/ 1232588 h 6212237"/>
              <a:gd name="connsiteX5052" fmla="*/ 1439219 w 6164938"/>
              <a:gd name="connsiteY5052" fmla="*/ 1232002 h 6212237"/>
              <a:gd name="connsiteX5053" fmla="*/ 1816014 w 6164938"/>
              <a:gd name="connsiteY5053" fmla="*/ 1232002 h 6212237"/>
              <a:gd name="connsiteX5054" fmla="*/ 1808752 w 6164938"/>
              <a:gd name="connsiteY5054" fmla="*/ 1227173 h 6212237"/>
              <a:gd name="connsiteX5055" fmla="*/ 1816014 w 6164938"/>
              <a:gd name="connsiteY5055" fmla="*/ 1222490 h 6212237"/>
              <a:gd name="connsiteX5056" fmla="*/ 1827414 w 6164938"/>
              <a:gd name="connsiteY5056" fmla="*/ 1229002 h 6212237"/>
              <a:gd name="connsiteX5057" fmla="*/ 1829448 w 6164938"/>
              <a:gd name="connsiteY5057" fmla="*/ 1232149 h 6212237"/>
              <a:gd name="connsiteX5058" fmla="*/ 1816159 w 6164938"/>
              <a:gd name="connsiteY5058" fmla="*/ 1232149 h 6212237"/>
              <a:gd name="connsiteX5059" fmla="*/ 4851429 w 6164938"/>
              <a:gd name="connsiteY5059" fmla="*/ 1223514 h 6212237"/>
              <a:gd name="connsiteX5060" fmla="*/ 4852156 w 6164938"/>
              <a:gd name="connsiteY5060" fmla="*/ 1222197 h 6212237"/>
              <a:gd name="connsiteX5061" fmla="*/ 4854043 w 6164938"/>
              <a:gd name="connsiteY5061" fmla="*/ 1222856 h 6212237"/>
              <a:gd name="connsiteX5062" fmla="*/ 4853172 w 6164938"/>
              <a:gd name="connsiteY5062" fmla="*/ 1225636 h 6212237"/>
              <a:gd name="connsiteX5063" fmla="*/ 4851429 w 6164938"/>
              <a:gd name="connsiteY5063" fmla="*/ 1223514 h 6212237"/>
              <a:gd name="connsiteX5064" fmla="*/ 3302861 w 6164938"/>
              <a:gd name="connsiteY5064" fmla="*/ 1232222 h 6212237"/>
              <a:gd name="connsiteX5065" fmla="*/ 3310703 w 6164938"/>
              <a:gd name="connsiteY5065" fmla="*/ 1210270 h 6212237"/>
              <a:gd name="connsiteX5066" fmla="*/ 3311429 w 6164938"/>
              <a:gd name="connsiteY5066" fmla="*/ 1210270 h 6212237"/>
              <a:gd name="connsiteX5067" fmla="*/ 3306854 w 6164938"/>
              <a:gd name="connsiteY5067" fmla="*/ 1230173 h 6212237"/>
              <a:gd name="connsiteX5068" fmla="*/ 3304748 w 6164938"/>
              <a:gd name="connsiteY5068" fmla="*/ 1231929 h 6212237"/>
              <a:gd name="connsiteX5069" fmla="*/ 3302861 w 6164938"/>
              <a:gd name="connsiteY5069" fmla="*/ 1231929 h 6212237"/>
              <a:gd name="connsiteX5070" fmla="*/ 323213 w 6164938"/>
              <a:gd name="connsiteY5070" fmla="*/ 1753128 h 6212237"/>
              <a:gd name="connsiteX5071" fmla="*/ 328151 w 6164938"/>
              <a:gd name="connsiteY5071" fmla="*/ 1737323 h 6212237"/>
              <a:gd name="connsiteX5072" fmla="*/ 715620 w 6164938"/>
              <a:gd name="connsiteY5072" fmla="*/ 1205953 h 6212237"/>
              <a:gd name="connsiteX5073" fmla="*/ 696958 w 6164938"/>
              <a:gd name="connsiteY5073" fmla="*/ 1231271 h 6212237"/>
              <a:gd name="connsiteX5074" fmla="*/ 574603 w 6164938"/>
              <a:gd name="connsiteY5074" fmla="*/ 1380833 h 6212237"/>
              <a:gd name="connsiteX5075" fmla="*/ 481003 w 6164938"/>
              <a:gd name="connsiteY5075" fmla="*/ 1511443 h 6212237"/>
              <a:gd name="connsiteX5076" fmla="*/ 471491 w 6164938"/>
              <a:gd name="connsiteY5076" fmla="*/ 1521833 h 6212237"/>
              <a:gd name="connsiteX5077" fmla="*/ 466480 w 6164938"/>
              <a:gd name="connsiteY5077" fmla="*/ 1533614 h 6212237"/>
              <a:gd name="connsiteX5078" fmla="*/ 394375 w 6164938"/>
              <a:gd name="connsiteY5078" fmla="*/ 1660566 h 6212237"/>
              <a:gd name="connsiteX5079" fmla="*/ 317186 w 6164938"/>
              <a:gd name="connsiteY5079" fmla="*/ 1779469 h 6212237"/>
              <a:gd name="connsiteX5080" fmla="*/ 323213 w 6164938"/>
              <a:gd name="connsiteY5080" fmla="*/ 1753128 h 6212237"/>
              <a:gd name="connsiteX5081" fmla="*/ 1657279 w 6164938"/>
              <a:gd name="connsiteY5081" fmla="*/ 1178514 h 6212237"/>
              <a:gd name="connsiteX5082" fmla="*/ 1658877 w 6164938"/>
              <a:gd name="connsiteY5082" fmla="*/ 1177124 h 6212237"/>
              <a:gd name="connsiteX5083" fmla="*/ 1664614 w 6164938"/>
              <a:gd name="connsiteY5083" fmla="*/ 1177929 h 6212237"/>
              <a:gd name="connsiteX5084" fmla="*/ 1661636 w 6164938"/>
              <a:gd name="connsiteY5084" fmla="*/ 1182978 h 6212237"/>
              <a:gd name="connsiteX5085" fmla="*/ 1657279 w 6164938"/>
              <a:gd name="connsiteY5085" fmla="*/ 1178514 h 6212237"/>
              <a:gd name="connsiteX5086" fmla="*/ 5045382 w 6164938"/>
              <a:gd name="connsiteY5086" fmla="*/ 1161612 h 6212237"/>
              <a:gd name="connsiteX5087" fmla="*/ 5046398 w 6164938"/>
              <a:gd name="connsiteY5087" fmla="*/ 1161612 h 6212237"/>
              <a:gd name="connsiteX5088" fmla="*/ 5046398 w 6164938"/>
              <a:gd name="connsiteY5088" fmla="*/ 1162270 h 6212237"/>
              <a:gd name="connsiteX5089" fmla="*/ 5045672 w 6164938"/>
              <a:gd name="connsiteY5089" fmla="*/ 1161319 h 6212237"/>
              <a:gd name="connsiteX5090" fmla="*/ 2105890 w 6164938"/>
              <a:gd name="connsiteY5090" fmla="*/ 1158904 h 6212237"/>
              <a:gd name="connsiteX5091" fmla="*/ 2105890 w 6164938"/>
              <a:gd name="connsiteY5091" fmla="*/ 1158904 h 6212237"/>
              <a:gd name="connsiteX5092" fmla="*/ 2106325 w 6164938"/>
              <a:gd name="connsiteY5092" fmla="*/ 1159636 h 6212237"/>
              <a:gd name="connsiteX5093" fmla="*/ 2105672 w 6164938"/>
              <a:gd name="connsiteY5093" fmla="*/ 1159197 h 6212237"/>
              <a:gd name="connsiteX5094" fmla="*/ 5077768 w 6164938"/>
              <a:gd name="connsiteY5094" fmla="*/ 1158611 h 6212237"/>
              <a:gd name="connsiteX5095" fmla="*/ 5079075 w 6164938"/>
              <a:gd name="connsiteY5095" fmla="*/ 1156343 h 6212237"/>
              <a:gd name="connsiteX5096" fmla="*/ 5085320 w 6164938"/>
              <a:gd name="connsiteY5096" fmla="*/ 1164831 h 6212237"/>
              <a:gd name="connsiteX5097" fmla="*/ 5078058 w 6164938"/>
              <a:gd name="connsiteY5097" fmla="*/ 1158611 h 6212237"/>
              <a:gd name="connsiteX5098" fmla="*/ 5406419 w 6164938"/>
              <a:gd name="connsiteY5098" fmla="*/ 1169587 h 6212237"/>
              <a:gd name="connsiteX5099" fmla="*/ 5399158 w 6164938"/>
              <a:gd name="connsiteY5099" fmla="*/ 1150709 h 6212237"/>
              <a:gd name="connsiteX5100" fmla="*/ 5404313 w 6164938"/>
              <a:gd name="connsiteY5100" fmla="*/ 1150709 h 6212237"/>
              <a:gd name="connsiteX5101" fmla="*/ 5406129 w 6164938"/>
              <a:gd name="connsiteY5101" fmla="*/ 1153270 h 6212237"/>
              <a:gd name="connsiteX5102" fmla="*/ 5465963 w 6164938"/>
              <a:gd name="connsiteY5102" fmla="*/ 1257466 h 6212237"/>
              <a:gd name="connsiteX5103" fmla="*/ 5406347 w 6164938"/>
              <a:gd name="connsiteY5103" fmla="*/ 1169660 h 6212237"/>
              <a:gd name="connsiteX5104" fmla="*/ 1662653 w 6164938"/>
              <a:gd name="connsiteY5104" fmla="*/ 1137611 h 6212237"/>
              <a:gd name="connsiteX5105" fmla="*/ 1664468 w 6164938"/>
              <a:gd name="connsiteY5105" fmla="*/ 1136367 h 6212237"/>
              <a:gd name="connsiteX5106" fmla="*/ 1668099 w 6164938"/>
              <a:gd name="connsiteY5106" fmla="*/ 1138343 h 6212237"/>
              <a:gd name="connsiteX5107" fmla="*/ 1662653 w 6164938"/>
              <a:gd name="connsiteY5107" fmla="*/ 1137611 h 6212237"/>
              <a:gd name="connsiteX5108" fmla="*/ 1684437 w 6164938"/>
              <a:gd name="connsiteY5108" fmla="*/ 1126636 h 6212237"/>
              <a:gd name="connsiteX5109" fmla="*/ 1689230 w 6164938"/>
              <a:gd name="connsiteY5109" fmla="*/ 1124660 h 6212237"/>
              <a:gd name="connsiteX5110" fmla="*/ 1693441 w 6164938"/>
              <a:gd name="connsiteY5110" fmla="*/ 1124660 h 6212237"/>
              <a:gd name="connsiteX5111" fmla="*/ 1688140 w 6164938"/>
              <a:gd name="connsiteY5111" fmla="*/ 1129123 h 6212237"/>
              <a:gd name="connsiteX5112" fmla="*/ 1684437 w 6164938"/>
              <a:gd name="connsiteY5112" fmla="*/ 1127002 h 6212237"/>
              <a:gd name="connsiteX5113" fmla="*/ 2536709 w 6164938"/>
              <a:gd name="connsiteY5113" fmla="*/ 1108855 h 6212237"/>
              <a:gd name="connsiteX5114" fmla="*/ 2537290 w 6164938"/>
              <a:gd name="connsiteY5114" fmla="*/ 1106879 h 6212237"/>
              <a:gd name="connsiteX5115" fmla="*/ 2542954 w 6164938"/>
              <a:gd name="connsiteY5115" fmla="*/ 1105416 h 6212237"/>
              <a:gd name="connsiteX5116" fmla="*/ 2547311 w 6164938"/>
              <a:gd name="connsiteY5116" fmla="*/ 1106953 h 6212237"/>
              <a:gd name="connsiteX5117" fmla="*/ 2542881 w 6164938"/>
              <a:gd name="connsiteY5117" fmla="*/ 1111197 h 6212237"/>
              <a:gd name="connsiteX5118" fmla="*/ 2536709 w 6164938"/>
              <a:gd name="connsiteY5118" fmla="*/ 1108855 h 6212237"/>
              <a:gd name="connsiteX5119" fmla="*/ 1285205 w 6164938"/>
              <a:gd name="connsiteY5119" fmla="*/ 1070001 h 6212237"/>
              <a:gd name="connsiteX5120" fmla="*/ 1298203 w 6164938"/>
              <a:gd name="connsiteY5120" fmla="*/ 1065465 h 6212237"/>
              <a:gd name="connsiteX5121" fmla="*/ 1290941 w 6164938"/>
              <a:gd name="connsiteY5121" fmla="*/ 1072196 h 6212237"/>
              <a:gd name="connsiteX5122" fmla="*/ 1284914 w 6164938"/>
              <a:gd name="connsiteY5122" fmla="*/ 1070001 h 6212237"/>
              <a:gd name="connsiteX5123" fmla="*/ 2851491 w 6164938"/>
              <a:gd name="connsiteY5123" fmla="*/ 1061806 h 6212237"/>
              <a:gd name="connsiteX5124" fmla="*/ 2851491 w 6164938"/>
              <a:gd name="connsiteY5124" fmla="*/ 1059245 h 6212237"/>
              <a:gd name="connsiteX5125" fmla="*/ 2852435 w 6164938"/>
              <a:gd name="connsiteY5125" fmla="*/ 1059245 h 6212237"/>
              <a:gd name="connsiteX5126" fmla="*/ 2867394 w 6164938"/>
              <a:gd name="connsiteY5126" fmla="*/ 1065611 h 6212237"/>
              <a:gd name="connsiteX5127" fmla="*/ 2866522 w 6164938"/>
              <a:gd name="connsiteY5127" fmla="*/ 1070074 h 6212237"/>
              <a:gd name="connsiteX5128" fmla="*/ 2851273 w 6164938"/>
              <a:gd name="connsiteY5128" fmla="*/ 1061733 h 6212237"/>
              <a:gd name="connsiteX5129" fmla="*/ 3488680 w 6164938"/>
              <a:gd name="connsiteY5129" fmla="*/ 1051855 h 6212237"/>
              <a:gd name="connsiteX5130" fmla="*/ 3491657 w 6164938"/>
              <a:gd name="connsiteY5130" fmla="*/ 1049294 h 6212237"/>
              <a:gd name="connsiteX5131" fmla="*/ 3492093 w 6164938"/>
              <a:gd name="connsiteY5131" fmla="*/ 1049294 h 6212237"/>
              <a:gd name="connsiteX5132" fmla="*/ 3489261 w 6164938"/>
              <a:gd name="connsiteY5132" fmla="*/ 1053757 h 6212237"/>
              <a:gd name="connsiteX5133" fmla="*/ 3488680 w 6164938"/>
              <a:gd name="connsiteY5133" fmla="*/ 1051708 h 6212237"/>
              <a:gd name="connsiteX5134" fmla="*/ 2588991 w 6164938"/>
              <a:gd name="connsiteY5134" fmla="*/ 1060123 h 6212237"/>
              <a:gd name="connsiteX5135" fmla="*/ 2608597 w 6164938"/>
              <a:gd name="connsiteY5135" fmla="*/ 1047245 h 6212237"/>
              <a:gd name="connsiteX5136" fmla="*/ 2595527 w 6164938"/>
              <a:gd name="connsiteY5136" fmla="*/ 1059611 h 6212237"/>
              <a:gd name="connsiteX5137" fmla="*/ 2590371 w 6164938"/>
              <a:gd name="connsiteY5137" fmla="*/ 1060708 h 6212237"/>
              <a:gd name="connsiteX5138" fmla="*/ 2588991 w 6164938"/>
              <a:gd name="connsiteY5138" fmla="*/ 1060123 h 6212237"/>
              <a:gd name="connsiteX5139" fmla="*/ 3912819 w 6164938"/>
              <a:gd name="connsiteY5139" fmla="*/ 999610 h 6212237"/>
              <a:gd name="connsiteX5140" fmla="*/ 3906792 w 6164938"/>
              <a:gd name="connsiteY5140" fmla="*/ 997123 h 6212237"/>
              <a:gd name="connsiteX5141" fmla="*/ 3916014 w 6164938"/>
              <a:gd name="connsiteY5141" fmla="*/ 992366 h 6212237"/>
              <a:gd name="connsiteX5142" fmla="*/ 3918629 w 6164938"/>
              <a:gd name="connsiteY5142" fmla="*/ 994049 h 6212237"/>
              <a:gd name="connsiteX5143" fmla="*/ 3916885 w 6164938"/>
              <a:gd name="connsiteY5143" fmla="*/ 999684 h 6212237"/>
              <a:gd name="connsiteX5144" fmla="*/ 3912819 w 6164938"/>
              <a:gd name="connsiteY5144" fmla="*/ 999684 h 6212237"/>
              <a:gd name="connsiteX5145" fmla="*/ 5415931 w 6164938"/>
              <a:gd name="connsiteY5145" fmla="*/ 973196 h 6212237"/>
              <a:gd name="connsiteX5146" fmla="*/ 5459500 w 6164938"/>
              <a:gd name="connsiteY5146" fmla="*/ 1023245 h 6212237"/>
              <a:gd name="connsiteX5147" fmla="*/ 5626512 w 6164938"/>
              <a:gd name="connsiteY5147" fmla="*/ 1266759 h 6212237"/>
              <a:gd name="connsiteX5148" fmla="*/ 5415931 w 6164938"/>
              <a:gd name="connsiteY5148" fmla="*/ 973196 h 6212237"/>
              <a:gd name="connsiteX5149" fmla="*/ 4551823 w 6164938"/>
              <a:gd name="connsiteY5149" fmla="*/ 968586 h 6212237"/>
              <a:gd name="connsiteX5150" fmla="*/ 4560465 w 6164938"/>
              <a:gd name="connsiteY5150" fmla="*/ 959805 h 6212237"/>
              <a:gd name="connsiteX5151" fmla="*/ 4567726 w 6164938"/>
              <a:gd name="connsiteY5151" fmla="*/ 967854 h 6212237"/>
              <a:gd name="connsiteX5152" fmla="*/ 4566710 w 6164938"/>
              <a:gd name="connsiteY5152" fmla="*/ 970635 h 6212237"/>
              <a:gd name="connsiteX5153" fmla="*/ 4557415 w 6164938"/>
              <a:gd name="connsiteY5153" fmla="*/ 976049 h 6212237"/>
              <a:gd name="connsiteX5154" fmla="*/ 4551460 w 6164938"/>
              <a:gd name="connsiteY5154" fmla="*/ 968732 h 6212237"/>
              <a:gd name="connsiteX5155" fmla="*/ 4108079 w 6164938"/>
              <a:gd name="connsiteY5155" fmla="*/ 951976 h 6212237"/>
              <a:gd name="connsiteX5156" fmla="*/ 4108732 w 6164938"/>
              <a:gd name="connsiteY5156" fmla="*/ 951976 h 6212237"/>
              <a:gd name="connsiteX5157" fmla="*/ 4108732 w 6164938"/>
              <a:gd name="connsiteY5157" fmla="*/ 951976 h 6212237"/>
              <a:gd name="connsiteX5158" fmla="*/ 4108224 w 6164938"/>
              <a:gd name="connsiteY5158" fmla="*/ 951976 h 6212237"/>
              <a:gd name="connsiteX5159" fmla="*/ 4198483 w 6164938"/>
              <a:gd name="connsiteY5159" fmla="*/ 942756 h 6212237"/>
              <a:gd name="connsiteX5160" fmla="*/ 4208577 w 6164938"/>
              <a:gd name="connsiteY5160" fmla="*/ 931342 h 6212237"/>
              <a:gd name="connsiteX5161" fmla="*/ 4212643 w 6164938"/>
              <a:gd name="connsiteY5161" fmla="*/ 932878 h 6212237"/>
              <a:gd name="connsiteX5162" fmla="*/ 4202622 w 6164938"/>
              <a:gd name="connsiteY5162" fmla="*/ 943195 h 6212237"/>
              <a:gd name="connsiteX5163" fmla="*/ 4198483 w 6164938"/>
              <a:gd name="connsiteY5163" fmla="*/ 942756 h 6212237"/>
              <a:gd name="connsiteX5164" fmla="*/ 784312 w 6164938"/>
              <a:gd name="connsiteY5164" fmla="*/ 1072635 h 6212237"/>
              <a:gd name="connsiteX5165" fmla="*/ 820184 w 6164938"/>
              <a:gd name="connsiteY5165" fmla="*/ 1032098 h 6212237"/>
              <a:gd name="connsiteX5166" fmla="*/ 958949 w 6164938"/>
              <a:gd name="connsiteY5166" fmla="*/ 916415 h 6212237"/>
              <a:gd name="connsiteX5167" fmla="*/ 945225 w 6164938"/>
              <a:gd name="connsiteY5167" fmla="*/ 930098 h 6212237"/>
              <a:gd name="connsiteX5168" fmla="*/ 925111 w 6164938"/>
              <a:gd name="connsiteY5168" fmla="*/ 952049 h 6212237"/>
              <a:gd name="connsiteX5169" fmla="*/ 738420 w 6164938"/>
              <a:gd name="connsiteY5169" fmla="*/ 1126855 h 6212237"/>
              <a:gd name="connsiteX5170" fmla="*/ 784312 w 6164938"/>
              <a:gd name="connsiteY5170" fmla="*/ 1072928 h 6212237"/>
              <a:gd name="connsiteX5171" fmla="*/ 4409645 w 6164938"/>
              <a:gd name="connsiteY5171" fmla="*/ 931268 h 6212237"/>
              <a:gd name="connsiteX5172" fmla="*/ 4432301 w 6164938"/>
              <a:gd name="connsiteY5172" fmla="*/ 914000 h 6212237"/>
              <a:gd name="connsiteX5173" fmla="*/ 4436730 w 6164938"/>
              <a:gd name="connsiteY5173" fmla="*/ 918829 h 6212237"/>
              <a:gd name="connsiteX5174" fmla="*/ 4417705 w 6164938"/>
              <a:gd name="connsiteY5174" fmla="*/ 933464 h 6212237"/>
              <a:gd name="connsiteX5175" fmla="*/ 4409645 w 6164938"/>
              <a:gd name="connsiteY5175" fmla="*/ 931122 h 6212237"/>
              <a:gd name="connsiteX5176" fmla="*/ 2667414 w 6164938"/>
              <a:gd name="connsiteY5176" fmla="*/ 901049 h 6212237"/>
              <a:gd name="connsiteX5177" fmla="*/ 2667414 w 6164938"/>
              <a:gd name="connsiteY5177" fmla="*/ 901049 h 6212237"/>
              <a:gd name="connsiteX5178" fmla="*/ 2665962 w 6164938"/>
              <a:gd name="connsiteY5178" fmla="*/ 902220 h 6212237"/>
              <a:gd name="connsiteX5179" fmla="*/ 2667124 w 6164938"/>
              <a:gd name="connsiteY5179" fmla="*/ 900756 h 6212237"/>
              <a:gd name="connsiteX5180" fmla="*/ 4124054 w 6164938"/>
              <a:gd name="connsiteY5180" fmla="*/ 901707 h 6212237"/>
              <a:gd name="connsiteX5181" fmla="*/ 4125215 w 6164938"/>
              <a:gd name="connsiteY5181" fmla="*/ 900390 h 6212237"/>
              <a:gd name="connsiteX5182" fmla="*/ 4129354 w 6164938"/>
              <a:gd name="connsiteY5182" fmla="*/ 900390 h 6212237"/>
              <a:gd name="connsiteX5183" fmla="*/ 4127902 w 6164938"/>
              <a:gd name="connsiteY5183" fmla="*/ 906098 h 6212237"/>
              <a:gd name="connsiteX5184" fmla="*/ 4124054 w 6164938"/>
              <a:gd name="connsiteY5184" fmla="*/ 902073 h 6212237"/>
              <a:gd name="connsiteX5185" fmla="*/ 1527591 w 6164938"/>
              <a:gd name="connsiteY5185" fmla="*/ 903537 h 6212237"/>
              <a:gd name="connsiteX5186" fmla="*/ 1530568 w 6164938"/>
              <a:gd name="connsiteY5186" fmla="*/ 900756 h 6212237"/>
              <a:gd name="connsiteX5187" fmla="*/ 1533690 w 6164938"/>
              <a:gd name="connsiteY5187" fmla="*/ 898927 h 6212237"/>
              <a:gd name="connsiteX5188" fmla="*/ 1533690 w 6164938"/>
              <a:gd name="connsiteY5188" fmla="*/ 899439 h 6212237"/>
              <a:gd name="connsiteX5189" fmla="*/ 1528244 w 6164938"/>
              <a:gd name="connsiteY5189" fmla="*/ 903756 h 6212237"/>
              <a:gd name="connsiteX5190" fmla="*/ 1527736 w 6164938"/>
              <a:gd name="connsiteY5190" fmla="*/ 903756 h 6212237"/>
              <a:gd name="connsiteX5191" fmla="*/ 5727446 w 6164938"/>
              <a:gd name="connsiteY5191" fmla="*/ 1490224 h 6212237"/>
              <a:gd name="connsiteX5192" fmla="*/ 5582944 w 6164938"/>
              <a:gd name="connsiteY5192" fmla="*/ 1247075 h 6212237"/>
              <a:gd name="connsiteX5193" fmla="*/ 5467923 w 6164938"/>
              <a:gd name="connsiteY5193" fmla="*/ 1088953 h 6212237"/>
              <a:gd name="connsiteX5194" fmla="*/ 5286678 w 6164938"/>
              <a:gd name="connsiteY5194" fmla="*/ 877707 h 6212237"/>
              <a:gd name="connsiteX5195" fmla="*/ 5362851 w 6164938"/>
              <a:gd name="connsiteY5195" fmla="*/ 937342 h 6212237"/>
              <a:gd name="connsiteX5196" fmla="*/ 5552374 w 6164938"/>
              <a:gd name="connsiteY5196" fmla="*/ 1182465 h 6212237"/>
              <a:gd name="connsiteX5197" fmla="*/ 5766295 w 6164938"/>
              <a:gd name="connsiteY5197" fmla="*/ 1542541 h 6212237"/>
              <a:gd name="connsiteX5198" fmla="*/ 5764770 w 6164938"/>
              <a:gd name="connsiteY5198" fmla="*/ 1549858 h 6212237"/>
              <a:gd name="connsiteX5199" fmla="*/ 5771596 w 6164938"/>
              <a:gd name="connsiteY5199" fmla="*/ 1577517 h 6212237"/>
              <a:gd name="connsiteX5200" fmla="*/ 5727083 w 6164938"/>
              <a:gd name="connsiteY5200" fmla="*/ 1490516 h 6212237"/>
              <a:gd name="connsiteX5201" fmla="*/ 4318732 w 6164938"/>
              <a:gd name="connsiteY5201" fmla="*/ 879975 h 6212237"/>
              <a:gd name="connsiteX5202" fmla="*/ 4320983 w 6164938"/>
              <a:gd name="connsiteY5202" fmla="*/ 877414 h 6212237"/>
              <a:gd name="connsiteX5203" fmla="*/ 4322581 w 6164938"/>
              <a:gd name="connsiteY5203" fmla="*/ 877927 h 6212237"/>
              <a:gd name="connsiteX5204" fmla="*/ 4319676 w 6164938"/>
              <a:gd name="connsiteY5204" fmla="*/ 880561 h 6212237"/>
              <a:gd name="connsiteX5205" fmla="*/ 4318732 w 6164938"/>
              <a:gd name="connsiteY5205" fmla="*/ 879975 h 6212237"/>
              <a:gd name="connsiteX5206" fmla="*/ 4477685 w 6164938"/>
              <a:gd name="connsiteY5206" fmla="*/ 878951 h 6212237"/>
              <a:gd name="connsiteX5207" fmla="*/ 4480444 w 6164938"/>
              <a:gd name="connsiteY5207" fmla="*/ 876829 h 6212237"/>
              <a:gd name="connsiteX5208" fmla="*/ 4485527 w 6164938"/>
              <a:gd name="connsiteY5208" fmla="*/ 882024 h 6212237"/>
              <a:gd name="connsiteX5209" fmla="*/ 4482332 w 6164938"/>
              <a:gd name="connsiteY5209" fmla="*/ 884439 h 6212237"/>
              <a:gd name="connsiteX5210" fmla="*/ 4477685 w 6164938"/>
              <a:gd name="connsiteY5210" fmla="*/ 878951 h 6212237"/>
              <a:gd name="connsiteX5211" fmla="*/ 3904832 w 6164938"/>
              <a:gd name="connsiteY5211" fmla="*/ 868927 h 6212237"/>
              <a:gd name="connsiteX5212" fmla="*/ 3907954 w 6164938"/>
              <a:gd name="connsiteY5212" fmla="*/ 871195 h 6212237"/>
              <a:gd name="connsiteX5213" fmla="*/ 3902508 w 6164938"/>
              <a:gd name="connsiteY5213" fmla="*/ 871195 h 6212237"/>
              <a:gd name="connsiteX5214" fmla="*/ 3904832 w 6164938"/>
              <a:gd name="connsiteY5214" fmla="*/ 868927 h 6212237"/>
              <a:gd name="connsiteX5215" fmla="*/ 2600755 w 6164938"/>
              <a:gd name="connsiteY5215" fmla="*/ 877268 h 6212237"/>
              <a:gd name="connsiteX5216" fmla="*/ 2589209 w 6164938"/>
              <a:gd name="connsiteY5216" fmla="*/ 866219 h 6212237"/>
              <a:gd name="connsiteX5217" fmla="*/ 2614188 w 6164938"/>
              <a:gd name="connsiteY5217" fmla="*/ 875219 h 6212237"/>
              <a:gd name="connsiteX5218" fmla="*/ 2610267 w 6164938"/>
              <a:gd name="connsiteY5218" fmla="*/ 881658 h 6212237"/>
              <a:gd name="connsiteX5219" fmla="*/ 2609468 w 6164938"/>
              <a:gd name="connsiteY5219" fmla="*/ 882317 h 6212237"/>
              <a:gd name="connsiteX5220" fmla="*/ 2600755 w 6164938"/>
              <a:gd name="connsiteY5220" fmla="*/ 877268 h 6212237"/>
              <a:gd name="connsiteX5221" fmla="*/ 3960672 w 6164938"/>
              <a:gd name="connsiteY5221" fmla="*/ 860805 h 6212237"/>
              <a:gd name="connsiteX5222" fmla="*/ 3963649 w 6164938"/>
              <a:gd name="connsiteY5222" fmla="*/ 862488 h 6212237"/>
              <a:gd name="connsiteX5223" fmla="*/ 3963649 w 6164938"/>
              <a:gd name="connsiteY5223" fmla="*/ 862488 h 6212237"/>
              <a:gd name="connsiteX5224" fmla="*/ 3960962 w 6164938"/>
              <a:gd name="connsiteY5224" fmla="*/ 860512 h 6212237"/>
              <a:gd name="connsiteX5225" fmla="*/ 2494157 w 6164938"/>
              <a:gd name="connsiteY5225" fmla="*/ 855536 h 6212237"/>
              <a:gd name="connsiteX5226" fmla="*/ 2494157 w 6164938"/>
              <a:gd name="connsiteY5226" fmla="*/ 855536 h 6212237"/>
              <a:gd name="connsiteX5227" fmla="*/ 2494157 w 6164938"/>
              <a:gd name="connsiteY5227" fmla="*/ 855536 h 6212237"/>
              <a:gd name="connsiteX5228" fmla="*/ 2494157 w 6164938"/>
              <a:gd name="connsiteY5228" fmla="*/ 855536 h 6212237"/>
              <a:gd name="connsiteX5229" fmla="*/ 1063659 w 6164938"/>
              <a:gd name="connsiteY5229" fmla="*/ 838634 h 6212237"/>
              <a:gd name="connsiteX5230" fmla="*/ 1066564 w 6164938"/>
              <a:gd name="connsiteY5230" fmla="*/ 836512 h 6212237"/>
              <a:gd name="connsiteX5231" fmla="*/ 1062207 w 6164938"/>
              <a:gd name="connsiteY5231" fmla="*/ 839951 h 6212237"/>
              <a:gd name="connsiteX5232" fmla="*/ 1063659 w 6164938"/>
              <a:gd name="connsiteY5232" fmla="*/ 838634 h 6212237"/>
              <a:gd name="connsiteX5233" fmla="*/ 4357799 w 6164938"/>
              <a:gd name="connsiteY5233" fmla="*/ 837097 h 6212237"/>
              <a:gd name="connsiteX5234" fmla="*/ 4360267 w 6164938"/>
              <a:gd name="connsiteY5234" fmla="*/ 834317 h 6212237"/>
              <a:gd name="connsiteX5235" fmla="*/ 4362228 w 6164938"/>
              <a:gd name="connsiteY5235" fmla="*/ 834829 h 6212237"/>
              <a:gd name="connsiteX5236" fmla="*/ 4366149 w 6164938"/>
              <a:gd name="connsiteY5236" fmla="*/ 839292 h 6212237"/>
              <a:gd name="connsiteX5237" fmla="*/ 4363826 w 6164938"/>
              <a:gd name="connsiteY5237" fmla="*/ 841414 h 6212237"/>
              <a:gd name="connsiteX5238" fmla="*/ 4357799 w 6164938"/>
              <a:gd name="connsiteY5238" fmla="*/ 837097 h 6212237"/>
              <a:gd name="connsiteX5239" fmla="*/ 3487155 w 6164938"/>
              <a:gd name="connsiteY5239" fmla="*/ 823341 h 6212237"/>
              <a:gd name="connsiteX5240" fmla="*/ 3493037 w 6164938"/>
              <a:gd name="connsiteY5240" fmla="*/ 815585 h 6212237"/>
              <a:gd name="connsiteX5241" fmla="*/ 3495143 w 6164938"/>
              <a:gd name="connsiteY5241" fmla="*/ 813536 h 6212237"/>
              <a:gd name="connsiteX5242" fmla="*/ 3501678 w 6164938"/>
              <a:gd name="connsiteY5242" fmla="*/ 819756 h 6212237"/>
              <a:gd name="connsiteX5243" fmla="*/ 3495143 w 6164938"/>
              <a:gd name="connsiteY5243" fmla="*/ 826560 h 6212237"/>
              <a:gd name="connsiteX5244" fmla="*/ 3487155 w 6164938"/>
              <a:gd name="connsiteY5244" fmla="*/ 823341 h 6212237"/>
              <a:gd name="connsiteX5245" fmla="*/ 1575225 w 6164938"/>
              <a:gd name="connsiteY5245" fmla="*/ 784853 h 6212237"/>
              <a:gd name="connsiteX5246" fmla="*/ 1577404 w 6164938"/>
              <a:gd name="connsiteY5246" fmla="*/ 786682 h 6212237"/>
              <a:gd name="connsiteX5247" fmla="*/ 1570142 w 6164938"/>
              <a:gd name="connsiteY5247" fmla="*/ 790048 h 6212237"/>
              <a:gd name="connsiteX5248" fmla="*/ 1575080 w 6164938"/>
              <a:gd name="connsiteY5248" fmla="*/ 784853 h 6212237"/>
              <a:gd name="connsiteX5249" fmla="*/ 1861979 w 6164938"/>
              <a:gd name="connsiteY5249" fmla="*/ 756462 h 6212237"/>
              <a:gd name="connsiteX5250" fmla="*/ 1865028 w 6164938"/>
              <a:gd name="connsiteY5250" fmla="*/ 754633 h 6212237"/>
              <a:gd name="connsiteX5251" fmla="*/ 1863576 w 6164938"/>
              <a:gd name="connsiteY5251" fmla="*/ 757414 h 6212237"/>
              <a:gd name="connsiteX5252" fmla="*/ 1861979 w 6164938"/>
              <a:gd name="connsiteY5252" fmla="*/ 756462 h 6212237"/>
              <a:gd name="connsiteX5253" fmla="*/ 3207591 w 6164938"/>
              <a:gd name="connsiteY5253" fmla="*/ 738316 h 6212237"/>
              <a:gd name="connsiteX5254" fmla="*/ 3227850 w 6164938"/>
              <a:gd name="connsiteY5254" fmla="*/ 719877 h 6212237"/>
              <a:gd name="connsiteX5255" fmla="*/ 3228576 w 6164938"/>
              <a:gd name="connsiteY5255" fmla="*/ 719877 h 6212237"/>
              <a:gd name="connsiteX5256" fmla="*/ 3217757 w 6164938"/>
              <a:gd name="connsiteY5256" fmla="*/ 732096 h 6212237"/>
              <a:gd name="connsiteX5257" fmla="*/ 3207663 w 6164938"/>
              <a:gd name="connsiteY5257" fmla="*/ 738096 h 6212237"/>
              <a:gd name="connsiteX5258" fmla="*/ 3207663 w 6164938"/>
              <a:gd name="connsiteY5258" fmla="*/ 738096 h 6212237"/>
              <a:gd name="connsiteX5259" fmla="*/ 4586679 w 6164938"/>
              <a:gd name="connsiteY5259" fmla="*/ 722950 h 6212237"/>
              <a:gd name="connsiteX5260" fmla="*/ 4571429 w 6164938"/>
              <a:gd name="connsiteY5260" fmla="*/ 709340 h 6212237"/>
              <a:gd name="connsiteX5261" fmla="*/ 4576585 w 6164938"/>
              <a:gd name="connsiteY5261" fmla="*/ 704730 h 6212237"/>
              <a:gd name="connsiteX5262" fmla="*/ 4590600 w 6164938"/>
              <a:gd name="connsiteY5262" fmla="*/ 720389 h 6212237"/>
              <a:gd name="connsiteX5263" fmla="*/ 4593867 w 6164938"/>
              <a:gd name="connsiteY5263" fmla="*/ 728145 h 6212237"/>
              <a:gd name="connsiteX5264" fmla="*/ 4586606 w 6164938"/>
              <a:gd name="connsiteY5264" fmla="*/ 722950 h 6212237"/>
              <a:gd name="connsiteX5265" fmla="*/ 4995351 w 6164938"/>
              <a:gd name="connsiteY5265" fmla="*/ 691706 h 6212237"/>
              <a:gd name="connsiteX5266" fmla="*/ 4995351 w 6164938"/>
              <a:gd name="connsiteY5266" fmla="*/ 691706 h 6212237"/>
              <a:gd name="connsiteX5267" fmla="*/ 1251076 w 6164938"/>
              <a:gd name="connsiteY5267" fmla="*/ 687316 h 6212237"/>
              <a:gd name="connsiteX5268" fmla="*/ 1223918 w 6164938"/>
              <a:gd name="connsiteY5268" fmla="*/ 712706 h 6212237"/>
              <a:gd name="connsiteX5269" fmla="*/ 1200900 w 6164938"/>
              <a:gd name="connsiteY5269" fmla="*/ 725950 h 6212237"/>
              <a:gd name="connsiteX5270" fmla="*/ 1251076 w 6164938"/>
              <a:gd name="connsiteY5270" fmla="*/ 687316 h 6212237"/>
              <a:gd name="connsiteX5271" fmla="*/ 3062508 w 6164938"/>
              <a:gd name="connsiteY5271" fmla="*/ 681901 h 6212237"/>
              <a:gd name="connsiteX5272" fmla="*/ 3062871 w 6164938"/>
              <a:gd name="connsiteY5272" fmla="*/ 681389 h 6212237"/>
              <a:gd name="connsiteX5273" fmla="*/ 3063670 w 6164938"/>
              <a:gd name="connsiteY5273" fmla="*/ 681389 h 6212237"/>
              <a:gd name="connsiteX5274" fmla="*/ 3067010 w 6164938"/>
              <a:gd name="connsiteY5274" fmla="*/ 682194 h 6212237"/>
              <a:gd name="connsiteX5275" fmla="*/ 3064686 w 6164938"/>
              <a:gd name="connsiteY5275" fmla="*/ 684096 h 6212237"/>
              <a:gd name="connsiteX5276" fmla="*/ 3062508 w 6164938"/>
              <a:gd name="connsiteY5276" fmla="*/ 682120 h 6212237"/>
              <a:gd name="connsiteX5277" fmla="*/ 1754001 w 6164938"/>
              <a:gd name="connsiteY5277" fmla="*/ 693316 h 6212237"/>
              <a:gd name="connsiteX5278" fmla="*/ 1770267 w 6164938"/>
              <a:gd name="connsiteY5278" fmla="*/ 673633 h 6212237"/>
              <a:gd name="connsiteX5279" fmla="*/ 1772155 w 6164938"/>
              <a:gd name="connsiteY5279" fmla="*/ 672608 h 6212237"/>
              <a:gd name="connsiteX5280" fmla="*/ 1782103 w 6164938"/>
              <a:gd name="connsiteY5280" fmla="*/ 680877 h 6212237"/>
              <a:gd name="connsiteX5281" fmla="*/ 1756688 w 6164938"/>
              <a:gd name="connsiteY5281" fmla="*/ 694852 h 6212237"/>
              <a:gd name="connsiteX5282" fmla="*/ 1754001 w 6164938"/>
              <a:gd name="connsiteY5282" fmla="*/ 693316 h 6212237"/>
              <a:gd name="connsiteX5283" fmla="*/ 1787622 w 6164938"/>
              <a:gd name="connsiteY5283" fmla="*/ 663535 h 6212237"/>
              <a:gd name="connsiteX5284" fmla="*/ 1798296 w 6164938"/>
              <a:gd name="connsiteY5284" fmla="*/ 656730 h 6212237"/>
              <a:gd name="connsiteX5285" fmla="*/ 1812020 w 6164938"/>
              <a:gd name="connsiteY5285" fmla="*/ 664047 h 6212237"/>
              <a:gd name="connsiteX5286" fmla="*/ 1797933 w 6164938"/>
              <a:gd name="connsiteY5286" fmla="*/ 671803 h 6212237"/>
              <a:gd name="connsiteX5287" fmla="*/ 1787622 w 6164938"/>
              <a:gd name="connsiteY5287" fmla="*/ 663169 h 6212237"/>
              <a:gd name="connsiteX5288" fmla="*/ 3780879 w 6164938"/>
              <a:gd name="connsiteY5288" fmla="*/ 643852 h 6212237"/>
              <a:gd name="connsiteX5289" fmla="*/ 3787487 w 6164938"/>
              <a:gd name="connsiteY5289" fmla="*/ 644949 h 6212237"/>
              <a:gd name="connsiteX5290" fmla="*/ 3785890 w 6164938"/>
              <a:gd name="connsiteY5290" fmla="*/ 646559 h 6212237"/>
              <a:gd name="connsiteX5291" fmla="*/ 3780879 w 6164938"/>
              <a:gd name="connsiteY5291" fmla="*/ 643852 h 6212237"/>
              <a:gd name="connsiteX5292" fmla="*/ 3585257 w 6164938"/>
              <a:gd name="connsiteY5292" fmla="*/ 643852 h 6212237"/>
              <a:gd name="connsiteX5293" fmla="*/ 3589105 w 6164938"/>
              <a:gd name="connsiteY5293" fmla="*/ 638145 h 6212237"/>
              <a:gd name="connsiteX5294" fmla="*/ 3599852 w 6164938"/>
              <a:gd name="connsiteY5294" fmla="*/ 645681 h 6212237"/>
              <a:gd name="connsiteX5295" fmla="*/ 3590921 w 6164938"/>
              <a:gd name="connsiteY5295" fmla="*/ 648828 h 6212237"/>
              <a:gd name="connsiteX5296" fmla="*/ 3585402 w 6164938"/>
              <a:gd name="connsiteY5296" fmla="*/ 643632 h 6212237"/>
              <a:gd name="connsiteX5297" fmla="*/ 3115008 w 6164938"/>
              <a:gd name="connsiteY5297" fmla="*/ 634779 h 6212237"/>
              <a:gd name="connsiteX5298" fmla="*/ 3116896 w 6164938"/>
              <a:gd name="connsiteY5298" fmla="*/ 629071 h 6212237"/>
              <a:gd name="connsiteX5299" fmla="*/ 3120381 w 6164938"/>
              <a:gd name="connsiteY5299" fmla="*/ 629657 h 6212237"/>
              <a:gd name="connsiteX5300" fmla="*/ 3115661 w 6164938"/>
              <a:gd name="connsiteY5300" fmla="*/ 635584 h 6212237"/>
              <a:gd name="connsiteX5301" fmla="*/ 3115008 w 6164938"/>
              <a:gd name="connsiteY5301" fmla="*/ 634779 h 6212237"/>
              <a:gd name="connsiteX5302" fmla="*/ 1846439 w 6164938"/>
              <a:gd name="connsiteY5302" fmla="*/ 628925 h 6212237"/>
              <a:gd name="connsiteX5303" fmla="*/ 1860526 w 6164938"/>
              <a:gd name="connsiteY5303" fmla="*/ 620657 h 6212237"/>
              <a:gd name="connsiteX5304" fmla="*/ 1866989 w 6164938"/>
              <a:gd name="connsiteY5304" fmla="*/ 625193 h 6212237"/>
              <a:gd name="connsiteX5305" fmla="*/ 1855516 w 6164938"/>
              <a:gd name="connsiteY5305" fmla="*/ 633535 h 6212237"/>
              <a:gd name="connsiteX5306" fmla="*/ 1846439 w 6164938"/>
              <a:gd name="connsiteY5306" fmla="*/ 628925 h 6212237"/>
              <a:gd name="connsiteX5307" fmla="*/ 996273 w 6164938"/>
              <a:gd name="connsiteY5307" fmla="*/ 789902 h 6212237"/>
              <a:gd name="connsiteX5308" fmla="*/ 1266398 w 6164938"/>
              <a:gd name="connsiteY5308" fmla="*/ 585754 h 6212237"/>
              <a:gd name="connsiteX5309" fmla="*/ 856346 w 6164938"/>
              <a:gd name="connsiteY5309" fmla="*/ 971366 h 6212237"/>
              <a:gd name="connsiteX5310" fmla="*/ 528275 w 6164938"/>
              <a:gd name="connsiteY5310" fmla="*/ 1310149 h 6212237"/>
              <a:gd name="connsiteX5311" fmla="*/ 996128 w 6164938"/>
              <a:gd name="connsiteY5311" fmla="*/ 790194 h 6212237"/>
              <a:gd name="connsiteX5312" fmla="*/ 1465941 w 6164938"/>
              <a:gd name="connsiteY5312" fmla="*/ 558754 h 6212237"/>
              <a:gd name="connsiteX5313" fmla="*/ 1478068 w 6164938"/>
              <a:gd name="connsiteY5313" fmla="*/ 553266 h 6212237"/>
              <a:gd name="connsiteX5314" fmla="*/ 1436750 w 6164938"/>
              <a:gd name="connsiteY5314" fmla="*/ 588095 h 6212237"/>
              <a:gd name="connsiteX5315" fmla="*/ 1409665 w 6164938"/>
              <a:gd name="connsiteY5315" fmla="*/ 601852 h 6212237"/>
              <a:gd name="connsiteX5316" fmla="*/ 1465941 w 6164938"/>
              <a:gd name="connsiteY5316" fmla="*/ 558754 h 6212237"/>
              <a:gd name="connsiteX5317" fmla="*/ 2082435 w 6164938"/>
              <a:gd name="connsiteY5317" fmla="*/ 564022 h 6212237"/>
              <a:gd name="connsiteX5318" fmla="*/ 2108141 w 6164938"/>
              <a:gd name="connsiteY5318" fmla="*/ 551217 h 6212237"/>
              <a:gd name="connsiteX5319" fmla="*/ 2111263 w 6164938"/>
              <a:gd name="connsiteY5319" fmla="*/ 554290 h 6212237"/>
              <a:gd name="connsiteX5320" fmla="*/ 2098265 w 6164938"/>
              <a:gd name="connsiteY5320" fmla="*/ 560217 h 6212237"/>
              <a:gd name="connsiteX5321" fmla="*/ 2094489 w 6164938"/>
              <a:gd name="connsiteY5321" fmla="*/ 564827 h 6212237"/>
              <a:gd name="connsiteX5322" fmla="*/ 2077134 w 6164938"/>
              <a:gd name="connsiteY5322" fmla="*/ 567168 h 6212237"/>
              <a:gd name="connsiteX5323" fmla="*/ 2082508 w 6164938"/>
              <a:gd name="connsiteY5323" fmla="*/ 564388 h 6212237"/>
              <a:gd name="connsiteX5324" fmla="*/ 5290600 w 6164938"/>
              <a:gd name="connsiteY5324" fmla="*/ 860073 h 6212237"/>
              <a:gd name="connsiteX5325" fmla="*/ 5235994 w 6164938"/>
              <a:gd name="connsiteY5325" fmla="*/ 831390 h 6212237"/>
              <a:gd name="connsiteX5326" fmla="*/ 5232509 w 6164938"/>
              <a:gd name="connsiteY5326" fmla="*/ 828390 h 6212237"/>
              <a:gd name="connsiteX5327" fmla="*/ 5231129 w 6164938"/>
              <a:gd name="connsiteY5327" fmla="*/ 826999 h 6212237"/>
              <a:gd name="connsiteX5328" fmla="*/ 4939365 w 6164938"/>
              <a:gd name="connsiteY5328" fmla="*/ 546973 h 6212237"/>
              <a:gd name="connsiteX5329" fmla="*/ 5353265 w 6164938"/>
              <a:gd name="connsiteY5329" fmla="*/ 905073 h 6212237"/>
              <a:gd name="connsiteX5330" fmla="*/ 5290745 w 6164938"/>
              <a:gd name="connsiteY5330" fmla="*/ 859634 h 6212237"/>
              <a:gd name="connsiteX5331" fmla="*/ 2604022 w 6164938"/>
              <a:gd name="connsiteY5331" fmla="*/ 526485 h 6212237"/>
              <a:gd name="connsiteX5332" fmla="*/ 2606201 w 6164938"/>
              <a:gd name="connsiteY5332" fmla="*/ 525900 h 6212237"/>
              <a:gd name="connsiteX5333" fmla="*/ 2606854 w 6164938"/>
              <a:gd name="connsiteY5333" fmla="*/ 526851 h 6212237"/>
              <a:gd name="connsiteX5334" fmla="*/ 2605910 w 6164938"/>
              <a:gd name="connsiteY5334" fmla="*/ 528461 h 6212237"/>
              <a:gd name="connsiteX5335" fmla="*/ 2604022 w 6164938"/>
              <a:gd name="connsiteY5335" fmla="*/ 526485 h 6212237"/>
              <a:gd name="connsiteX5336" fmla="*/ 4751440 w 6164938"/>
              <a:gd name="connsiteY5336" fmla="*/ 511119 h 6212237"/>
              <a:gd name="connsiteX5337" fmla="*/ 4749625 w 6164938"/>
              <a:gd name="connsiteY5337" fmla="*/ 509436 h 6212237"/>
              <a:gd name="connsiteX5338" fmla="*/ 4755143 w 6164938"/>
              <a:gd name="connsiteY5338" fmla="*/ 512217 h 6212237"/>
              <a:gd name="connsiteX5339" fmla="*/ 4751440 w 6164938"/>
              <a:gd name="connsiteY5339" fmla="*/ 511119 h 6212237"/>
              <a:gd name="connsiteX5340" fmla="*/ 2283504 w 6164938"/>
              <a:gd name="connsiteY5340" fmla="*/ 509144 h 6212237"/>
              <a:gd name="connsiteX5341" fmla="*/ 2287207 w 6164938"/>
              <a:gd name="connsiteY5341" fmla="*/ 502339 h 6212237"/>
              <a:gd name="connsiteX5342" fmla="*/ 2292580 w 6164938"/>
              <a:gd name="connsiteY5342" fmla="*/ 506290 h 6212237"/>
              <a:gd name="connsiteX5343" fmla="*/ 2285319 w 6164938"/>
              <a:gd name="connsiteY5343" fmla="*/ 510241 h 6212237"/>
              <a:gd name="connsiteX5344" fmla="*/ 2283721 w 6164938"/>
              <a:gd name="connsiteY5344" fmla="*/ 509144 h 6212237"/>
              <a:gd name="connsiteX5345" fmla="*/ 4692405 w 6164938"/>
              <a:gd name="connsiteY5345" fmla="*/ 488436 h 6212237"/>
              <a:gd name="connsiteX5346" fmla="*/ 4689427 w 6164938"/>
              <a:gd name="connsiteY5346" fmla="*/ 486973 h 6212237"/>
              <a:gd name="connsiteX5347" fmla="*/ 4667643 w 6164938"/>
              <a:gd name="connsiteY5347" fmla="*/ 469412 h 6212237"/>
              <a:gd name="connsiteX5348" fmla="*/ 4703079 w 6164938"/>
              <a:gd name="connsiteY5348" fmla="*/ 486461 h 6212237"/>
              <a:gd name="connsiteX5349" fmla="*/ 4698141 w 6164938"/>
              <a:gd name="connsiteY5349" fmla="*/ 491436 h 6212237"/>
              <a:gd name="connsiteX5350" fmla="*/ 4692550 w 6164938"/>
              <a:gd name="connsiteY5350" fmla="*/ 488436 h 6212237"/>
              <a:gd name="connsiteX5351" fmla="*/ 3410184 w 6164938"/>
              <a:gd name="connsiteY5351" fmla="*/ 470875 h 6212237"/>
              <a:gd name="connsiteX5352" fmla="*/ 3399437 w 6164938"/>
              <a:gd name="connsiteY5352" fmla="*/ 463558 h 6212237"/>
              <a:gd name="connsiteX5353" fmla="*/ 3417809 w 6164938"/>
              <a:gd name="connsiteY5353" fmla="*/ 466558 h 6212237"/>
              <a:gd name="connsiteX5354" fmla="*/ 3413307 w 6164938"/>
              <a:gd name="connsiteY5354" fmla="*/ 471680 h 6212237"/>
              <a:gd name="connsiteX5355" fmla="*/ 3410184 w 6164938"/>
              <a:gd name="connsiteY5355" fmla="*/ 471095 h 6212237"/>
              <a:gd name="connsiteX5356" fmla="*/ 2417331 w 6164938"/>
              <a:gd name="connsiteY5356" fmla="*/ 453753 h 6212237"/>
              <a:gd name="connsiteX5357" fmla="*/ 2422342 w 6164938"/>
              <a:gd name="connsiteY5357" fmla="*/ 449363 h 6212237"/>
              <a:gd name="connsiteX5358" fmla="*/ 2433089 w 6164938"/>
              <a:gd name="connsiteY5358" fmla="*/ 445851 h 6212237"/>
              <a:gd name="connsiteX5359" fmla="*/ 2457923 w 6164938"/>
              <a:gd name="connsiteY5359" fmla="*/ 464948 h 6212237"/>
              <a:gd name="connsiteX5360" fmla="*/ 2437881 w 6164938"/>
              <a:gd name="connsiteY5360" fmla="*/ 471021 h 6212237"/>
              <a:gd name="connsiteX5361" fmla="*/ 2417331 w 6164938"/>
              <a:gd name="connsiteY5361" fmla="*/ 453753 h 6212237"/>
              <a:gd name="connsiteX5362" fmla="*/ 2517103 w 6164938"/>
              <a:gd name="connsiteY5362" fmla="*/ 434216 h 6212237"/>
              <a:gd name="connsiteX5363" fmla="*/ 2521024 w 6164938"/>
              <a:gd name="connsiteY5363" fmla="*/ 421338 h 6212237"/>
              <a:gd name="connsiteX5364" fmla="*/ 2531554 w 6164938"/>
              <a:gd name="connsiteY5364" fmla="*/ 418924 h 6212237"/>
              <a:gd name="connsiteX5365" fmla="*/ 2554645 w 6164938"/>
              <a:gd name="connsiteY5365" fmla="*/ 438094 h 6212237"/>
              <a:gd name="connsiteX5366" fmla="*/ 2527342 w 6164938"/>
              <a:gd name="connsiteY5366" fmla="*/ 445412 h 6212237"/>
              <a:gd name="connsiteX5367" fmla="*/ 2517103 w 6164938"/>
              <a:gd name="connsiteY5367" fmla="*/ 434363 h 6212237"/>
              <a:gd name="connsiteX5368" fmla="*/ 2610122 w 6164938"/>
              <a:gd name="connsiteY5368" fmla="*/ 418484 h 6212237"/>
              <a:gd name="connsiteX5369" fmla="*/ 2615132 w 6164938"/>
              <a:gd name="connsiteY5369" fmla="*/ 421485 h 6212237"/>
              <a:gd name="connsiteX5370" fmla="*/ 2614479 w 6164938"/>
              <a:gd name="connsiteY5370" fmla="*/ 421485 h 6212237"/>
              <a:gd name="connsiteX5371" fmla="*/ 2610122 w 6164938"/>
              <a:gd name="connsiteY5371" fmla="*/ 418192 h 6212237"/>
              <a:gd name="connsiteX5372" fmla="*/ 2790205 w 6164938"/>
              <a:gd name="connsiteY5372" fmla="*/ 412192 h 6212237"/>
              <a:gd name="connsiteX5373" fmla="*/ 2790205 w 6164938"/>
              <a:gd name="connsiteY5373" fmla="*/ 411826 h 6212237"/>
              <a:gd name="connsiteX5374" fmla="*/ 2790205 w 6164938"/>
              <a:gd name="connsiteY5374" fmla="*/ 411314 h 6212237"/>
              <a:gd name="connsiteX5375" fmla="*/ 2791948 w 6164938"/>
              <a:gd name="connsiteY5375" fmla="*/ 412704 h 6212237"/>
              <a:gd name="connsiteX5376" fmla="*/ 2791294 w 6164938"/>
              <a:gd name="connsiteY5376" fmla="*/ 413509 h 6212237"/>
              <a:gd name="connsiteX5377" fmla="*/ 2789987 w 6164938"/>
              <a:gd name="connsiteY5377" fmla="*/ 412192 h 6212237"/>
              <a:gd name="connsiteX5378" fmla="*/ 3438141 w 6164938"/>
              <a:gd name="connsiteY5378" fmla="*/ 393314 h 6212237"/>
              <a:gd name="connsiteX5379" fmla="*/ 3446056 w 6164938"/>
              <a:gd name="connsiteY5379" fmla="*/ 396021 h 6212237"/>
              <a:gd name="connsiteX5380" fmla="*/ 3441917 w 6164938"/>
              <a:gd name="connsiteY5380" fmla="*/ 397777 h 6212237"/>
              <a:gd name="connsiteX5381" fmla="*/ 3438141 w 6164938"/>
              <a:gd name="connsiteY5381" fmla="*/ 393314 h 6212237"/>
              <a:gd name="connsiteX5382" fmla="*/ 2981108 w 6164938"/>
              <a:gd name="connsiteY5382" fmla="*/ 381679 h 6212237"/>
              <a:gd name="connsiteX5383" fmla="*/ 2987861 w 6164938"/>
              <a:gd name="connsiteY5383" fmla="*/ 380948 h 6212237"/>
              <a:gd name="connsiteX5384" fmla="*/ 2997736 w 6164938"/>
              <a:gd name="connsiteY5384" fmla="*/ 387021 h 6212237"/>
              <a:gd name="connsiteX5385" fmla="*/ 2992290 w 6164938"/>
              <a:gd name="connsiteY5385" fmla="*/ 391923 h 6212237"/>
              <a:gd name="connsiteX5386" fmla="*/ 2991854 w 6164938"/>
              <a:gd name="connsiteY5386" fmla="*/ 391923 h 6212237"/>
              <a:gd name="connsiteX5387" fmla="*/ 2981108 w 6164938"/>
              <a:gd name="connsiteY5387" fmla="*/ 381679 h 6212237"/>
              <a:gd name="connsiteX5388" fmla="*/ 4543255 w 6164938"/>
              <a:gd name="connsiteY5388" fmla="*/ 436265 h 6212237"/>
              <a:gd name="connsiteX5389" fmla="*/ 4418577 w 6164938"/>
              <a:gd name="connsiteY5389" fmla="*/ 372240 h 6212237"/>
              <a:gd name="connsiteX5390" fmla="*/ 4511378 w 6164938"/>
              <a:gd name="connsiteY5390" fmla="*/ 404362 h 6212237"/>
              <a:gd name="connsiteX5391" fmla="*/ 4537882 w 6164938"/>
              <a:gd name="connsiteY5391" fmla="*/ 421411 h 6212237"/>
              <a:gd name="connsiteX5392" fmla="*/ 4565983 w 6164938"/>
              <a:gd name="connsiteY5392" fmla="*/ 441094 h 6212237"/>
              <a:gd name="connsiteX5393" fmla="*/ 4543255 w 6164938"/>
              <a:gd name="connsiteY5393" fmla="*/ 436265 h 6212237"/>
              <a:gd name="connsiteX5394" fmla="*/ 1407777 w 6164938"/>
              <a:gd name="connsiteY5394" fmla="*/ 499558 h 6212237"/>
              <a:gd name="connsiteX5395" fmla="*/ 1542259 w 6164938"/>
              <a:gd name="connsiteY5395" fmla="*/ 426387 h 6212237"/>
              <a:gd name="connsiteX5396" fmla="*/ 1642611 w 6164938"/>
              <a:gd name="connsiteY5396" fmla="*/ 378240 h 6212237"/>
              <a:gd name="connsiteX5397" fmla="*/ 1717331 w 6164938"/>
              <a:gd name="connsiteY5397" fmla="*/ 346191 h 6212237"/>
              <a:gd name="connsiteX5398" fmla="*/ 1388317 w 6164938"/>
              <a:gd name="connsiteY5398" fmla="*/ 570022 h 6212237"/>
              <a:gd name="connsiteX5399" fmla="*/ 1377860 w 6164938"/>
              <a:gd name="connsiteY5399" fmla="*/ 578656 h 6212237"/>
              <a:gd name="connsiteX5400" fmla="*/ 1078400 w 6164938"/>
              <a:gd name="connsiteY5400" fmla="*/ 804243 h 6212237"/>
              <a:gd name="connsiteX5401" fmla="*/ 937528 w 6164938"/>
              <a:gd name="connsiteY5401" fmla="*/ 905951 h 6212237"/>
              <a:gd name="connsiteX5402" fmla="*/ 1408140 w 6164938"/>
              <a:gd name="connsiteY5402" fmla="*/ 499266 h 6212237"/>
              <a:gd name="connsiteX5403" fmla="*/ 2217860 w 6164938"/>
              <a:gd name="connsiteY5403" fmla="*/ 324313 h 6212237"/>
              <a:gd name="connsiteX5404" fmla="*/ 2218514 w 6164938"/>
              <a:gd name="connsiteY5404" fmla="*/ 325777 h 6212237"/>
              <a:gd name="connsiteX5405" fmla="*/ 2209292 w 6164938"/>
              <a:gd name="connsiteY5405" fmla="*/ 328411 h 6212237"/>
              <a:gd name="connsiteX5406" fmla="*/ 2193027 w 6164938"/>
              <a:gd name="connsiteY5406" fmla="*/ 331045 h 6212237"/>
              <a:gd name="connsiteX5407" fmla="*/ 2217860 w 6164938"/>
              <a:gd name="connsiteY5407" fmla="*/ 324313 h 6212237"/>
              <a:gd name="connsiteX5408" fmla="*/ 1972352 w 6164938"/>
              <a:gd name="connsiteY5408" fmla="*/ 339460 h 6212237"/>
              <a:gd name="connsiteX5409" fmla="*/ 1997767 w 6164938"/>
              <a:gd name="connsiteY5409" fmla="*/ 324825 h 6212237"/>
              <a:gd name="connsiteX5410" fmla="*/ 2003939 w 6164938"/>
              <a:gd name="connsiteY5410" fmla="*/ 323069 h 6212237"/>
              <a:gd name="connsiteX5411" fmla="*/ 2012653 w 6164938"/>
              <a:gd name="connsiteY5411" fmla="*/ 321020 h 6212237"/>
              <a:gd name="connsiteX5412" fmla="*/ 2016066 w 6164938"/>
              <a:gd name="connsiteY5412" fmla="*/ 322338 h 6212237"/>
              <a:gd name="connsiteX5413" fmla="*/ 1972860 w 6164938"/>
              <a:gd name="connsiteY5413" fmla="*/ 339240 h 6212237"/>
              <a:gd name="connsiteX5414" fmla="*/ 1972352 w 6164938"/>
              <a:gd name="connsiteY5414" fmla="*/ 339240 h 6212237"/>
              <a:gd name="connsiteX5415" fmla="*/ 1957829 w 6164938"/>
              <a:gd name="connsiteY5415" fmla="*/ 319703 h 6212237"/>
              <a:gd name="connsiteX5416" fmla="*/ 1960226 w 6164938"/>
              <a:gd name="connsiteY5416" fmla="*/ 310703 h 6212237"/>
              <a:gd name="connsiteX5417" fmla="*/ 1966761 w 6164938"/>
              <a:gd name="connsiteY5417" fmla="*/ 306679 h 6212237"/>
              <a:gd name="connsiteX5418" fmla="*/ 1987165 w 6164938"/>
              <a:gd name="connsiteY5418" fmla="*/ 312752 h 6212237"/>
              <a:gd name="connsiteX5419" fmla="*/ 1985568 w 6164938"/>
              <a:gd name="connsiteY5419" fmla="*/ 313557 h 6212237"/>
              <a:gd name="connsiteX5420" fmla="*/ 1955651 w 6164938"/>
              <a:gd name="connsiteY5420" fmla="*/ 321533 h 6212237"/>
              <a:gd name="connsiteX5421" fmla="*/ 1957829 w 6164938"/>
              <a:gd name="connsiteY5421" fmla="*/ 319703 h 6212237"/>
              <a:gd name="connsiteX5422" fmla="*/ 4270589 w 6164938"/>
              <a:gd name="connsiteY5422" fmla="*/ 280264 h 6212237"/>
              <a:gd name="connsiteX5423" fmla="*/ 4243794 w 6164938"/>
              <a:gd name="connsiteY5423" fmla="*/ 261386 h 6212237"/>
              <a:gd name="connsiteX5424" fmla="*/ 4340444 w 6164938"/>
              <a:gd name="connsiteY5424" fmla="*/ 306386 h 6212237"/>
              <a:gd name="connsiteX5425" fmla="*/ 4270589 w 6164938"/>
              <a:gd name="connsiteY5425" fmla="*/ 280264 h 6212237"/>
              <a:gd name="connsiteX5426" fmla="*/ 2682228 w 6164938"/>
              <a:gd name="connsiteY5426" fmla="*/ 254288 h 6212237"/>
              <a:gd name="connsiteX5427" fmla="*/ 2682228 w 6164938"/>
              <a:gd name="connsiteY5427" fmla="*/ 254288 h 6212237"/>
              <a:gd name="connsiteX5428" fmla="*/ 2679033 w 6164938"/>
              <a:gd name="connsiteY5428" fmla="*/ 254800 h 6212237"/>
              <a:gd name="connsiteX5429" fmla="*/ 2682155 w 6164938"/>
              <a:gd name="connsiteY5429" fmla="*/ 254142 h 6212237"/>
              <a:gd name="connsiteX5430" fmla="*/ 2146844 w 6164938"/>
              <a:gd name="connsiteY5430" fmla="*/ 254142 h 6212237"/>
              <a:gd name="connsiteX5431" fmla="*/ 2162964 w 6164938"/>
              <a:gd name="connsiteY5431" fmla="*/ 247630 h 6212237"/>
              <a:gd name="connsiteX5432" fmla="*/ 2153960 w 6164938"/>
              <a:gd name="connsiteY5432" fmla="*/ 254142 h 6212237"/>
              <a:gd name="connsiteX5433" fmla="*/ 2146699 w 6164938"/>
              <a:gd name="connsiteY5433" fmla="*/ 254142 h 6212237"/>
              <a:gd name="connsiteX5434" fmla="*/ 3585330 w 6164938"/>
              <a:gd name="connsiteY5434" fmla="*/ 245800 h 6212237"/>
              <a:gd name="connsiteX5435" fmla="*/ 3580610 w 6164938"/>
              <a:gd name="connsiteY5435" fmla="*/ 243386 h 6212237"/>
              <a:gd name="connsiteX5436" fmla="*/ 3578939 w 6164938"/>
              <a:gd name="connsiteY5436" fmla="*/ 242288 h 6212237"/>
              <a:gd name="connsiteX5437" fmla="*/ 3614303 w 6164938"/>
              <a:gd name="connsiteY5437" fmla="*/ 243898 h 6212237"/>
              <a:gd name="connsiteX5438" fmla="*/ 3623234 w 6164938"/>
              <a:gd name="connsiteY5438" fmla="*/ 246752 h 6212237"/>
              <a:gd name="connsiteX5439" fmla="*/ 3585330 w 6164938"/>
              <a:gd name="connsiteY5439" fmla="*/ 245800 h 6212237"/>
              <a:gd name="connsiteX5440" fmla="*/ 2021512 w 6164938"/>
              <a:gd name="connsiteY5440" fmla="*/ 277996 h 6212237"/>
              <a:gd name="connsiteX5441" fmla="*/ 2147570 w 6164938"/>
              <a:gd name="connsiteY5441" fmla="*/ 236800 h 6212237"/>
              <a:gd name="connsiteX5442" fmla="*/ 2100807 w 6164938"/>
              <a:gd name="connsiteY5442" fmla="*/ 257288 h 6212237"/>
              <a:gd name="connsiteX5443" fmla="*/ 2067694 w 6164938"/>
              <a:gd name="connsiteY5443" fmla="*/ 263727 h 6212237"/>
              <a:gd name="connsiteX5444" fmla="*/ 2052591 w 6164938"/>
              <a:gd name="connsiteY5444" fmla="*/ 279971 h 6212237"/>
              <a:gd name="connsiteX5445" fmla="*/ 2040609 w 6164938"/>
              <a:gd name="connsiteY5445" fmla="*/ 285679 h 6212237"/>
              <a:gd name="connsiteX5446" fmla="*/ 2021294 w 6164938"/>
              <a:gd name="connsiteY5446" fmla="*/ 278362 h 6212237"/>
              <a:gd name="connsiteX5447" fmla="*/ 2264333 w 6164938"/>
              <a:gd name="connsiteY5447" fmla="*/ 221069 h 6212237"/>
              <a:gd name="connsiteX5448" fmla="*/ 2268836 w 6164938"/>
              <a:gd name="connsiteY5448" fmla="*/ 216239 h 6212237"/>
              <a:gd name="connsiteX5449" fmla="*/ 2273120 w 6164938"/>
              <a:gd name="connsiteY5449" fmla="*/ 221069 h 6212237"/>
              <a:gd name="connsiteX5450" fmla="*/ 2254603 w 6164938"/>
              <a:gd name="connsiteY5450" fmla="*/ 228386 h 6212237"/>
              <a:gd name="connsiteX5451" fmla="*/ 2264333 w 6164938"/>
              <a:gd name="connsiteY5451" fmla="*/ 221069 h 6212237"/>
              <a:gd name="connsiteX5452" fmla="*/ 3390433 w 6164938"/>
              <a:gd name="connsiteY5452" fmla="*/ 205044 h 6212237"/>
              <a:gd name="connsiteX5453" fmla="*/ 3390433 w 6164938"/>
              <a:gd name="connsiteY5453" fmla="*/ 205044 h 6212237"/>
              <a:gd name="connsiteX5454" fmla="*/ 2345806 w 6164938"/>
              <a:gd name="connsiteY5454" fmla="*/ 217703 h 6212237"/>
              <a:gd name="connsiteX5455" fmla="*/ 2373690 w 6164938"/>
              <a:gd name="connsiteY5455" fmla="*/ 207532 h 6212237"/>
              <a:gd name="connsiteX5456" fmla="*/ 2422705 w 6164938"/>
              <a:gd name="connsiteY5456" fmla="*/ 204020 h 6212237"/>
              <a:gd name="connsiteX5457" fmla="*/ 2427861 w 6164938"/>
              <a:gd name="connsiteY5457" fmla="*/ 209142 h 6212237"/>
              <a:gd name="connsiteX5458" fmla="*/ 2355827 w 6164938"/>
              <a:gd name="connsiteY5458" fmla="*/ 223337 h 6212237"/>
              <a:gd name="connsiteX5459" fmla="*/ 2353722 w 6164938"/>
              <a:gd name="connsiteY5459" fmla="*/ 223849 h 6212237"/>
              <a:gd name="connsiteX5460" fmla="*/ 2345806 w 6164938"/>
              <a:gd name="connsiteY5460" fmla="*/ 217703 h 6212237"/>
              <a:gd name="connsiteX5461" fmla="*/ 4047591 w 6164938"/>
              <a:gd name="connsiteY5461" fmla="*/ 204825 h 6212237"/>
              <a:gd name="connsiteX5462" fmla="*/ 4017529 w 6164938"/>
              <a:gd name="connsiteY5462" fmla="*/ 189532 h 6212237"/>
              <a:gd name="connsiteX5463" fmla="*/ 4097767 w 6164938"/>
              <a:gd name="connsiteY5463" fmla="*/ 210312 h 6212237"/>
              <a:gd name="connsiteX5464" fmla="*/ 4100962 w 6164938"/>
              <a:gd name="connsiteY5464" fmla="*/ 214483 h 6212237"/>
              <a:gd name="connsiteX5465" fmla="*/ 4111855 w 6164938"/>
              <a:gd name="connsiteY5465" fmla="*/ 224947 h 6212237"/>
              <a:gd name="connsiteX5466" fmla="*/ 4047591 w 6164938"/>
              <a:gd name="connsiteY5466" fmla="*/ 204825 h 6212237"/>
              <a:gd name="connsiteX5467" fmla="*/ 2235724 w 6164938"/>
              <a:gd name="connsiteY5467" fmla="*/ 171678 h 6212237"/>
              <a:gd name="connsiteX5468" fmla="*/ 2240516 w 6164938"/>
              <a:gd name="connsiteY5468" fmla="*/ 183605 h 6212237"/>
              <a:gd name="connsiteX5469" fmla="*/ 2240879 w 6164938"/>
              <a:gd name="connsiteY5469" fmla="*/ 184117 h 6212237"/>
              <a:gd name="connsiteX5470" fmla="*/ 2171460 w 6164938"/>
              <a:gd name="connsiteY5470" fmla="*/ 190776 h 6212237"/>
              <a:gd name="connsiteX5471" fmla="*/ 2235724 w 6164938"/>
              <a:gd name="connsiteY5471" fmla="*/ 171678 h 6212237"/>
              <a:gd name="connsiteX5472" fmla="*/ 2273628 w 6164938"/>
              <a:gd name="connsiteY5472" fmla="*/ 161214 h 6212237"/>
              <a:gd name="connsiteX5473" fmla="*/ 2362871 w 6164938"/>
              <a:gd name="connsiteY5473" fmla="*/ 139263 h 6212237"/>
              <a:gd name="connsiteX5474" fmla="*/ 2367954 w 6164938"/>
              <a:gd name="connsiteY5474" fmla="*/ 149507 h 6212237"/>
              <a:gd name="connsiteX5475" fmla="*/ 2377539 w 6164938"/>
              <a:gd name="connsiteY5475" fmla="*/ 159166 h 6212237"/>
              <a:gd name="connsiteX5476" fmla="*/ 2292798 w 6164938"/>
              <a:gd name="connsiteY5476" fmla="*/ 176580 h 6212237"/>
              <a:gd name="connsiteX5477" fmla="*/ 2273628 w 6164938"/>
              <a:gd name="connsiteY5477" fmla="*/ 161507 h 6212237"/>
              <a:gd name="connsiteX5478" fmla="*/ 3174406 w 6164938"/>
              <a:gd name="connsiteY5478" fmla="*/ 129092 h 6212237"/>
              <a:gd name="connsiteX5479" fmla="*/ 3193940 w 6164938"/>
              <a:gd name="connsiteY5479" fmla="*/ 127775 h 6212237"/>
              <a:gd name="connsiteX5480" fmla="*/ 3200112 w 6164938"/>
              <a:gd name="connsiteY5480" fmla="*/ 132605 h 6212237"/>
              <a:gd name="connsiteX5481" fmla="*/ 3208244 w 6164938"/>
              <a:gd name="connsiteY5481" fmla="*/ 141239 h 6212237"/>
              <a:gd name="connsiteX5482" fmla="*/ 3174406 w 6164938"/>
              <a:gd name="connsiteY5482" fmla="*/ 129092 h 6212237"/>
              <a:gd name="connsiteX5483" fmla="*/ 2876688 w 6164938"/>
              <a:gd name="connsiteY5483" fmla="*/ 127629 h 6212237"/>
              <a:gd name="connsiteX5484" fmla="*/ 2872549 w 6164938"/>
              <a:gd name="connsiteY5484" fmla="*/ 124629 h 6212237"/>
              <a:gd name="connsiteX5485" fmla="*/ 2894334 w 6164938"/>
              <a:gd name="connsiteY5485" fmla="*/ 120239 h 6212237"/>
              <a:gd name="connsiteX5486" fmla="*/ 3002892 w 6164938"/>
              <a:gd name="connsiteY5486" fmla="*/ 129531 h 6212237"/>
              <a:gd name="connsiteX5487" fmla="*/ 2928970 w 6164938"/>
              <a:gd name="connsiteY5487" fmla="*/ 130922 h 6212237"/>
              <a:gd name="connsiteX5488" fmla="*/ 2876834 w 6164938"/>
              <a:gd name="connsiteY5488" fmla="*/ 127629 h 6212237"/>
              <a:gd name="connsiteX5489" fmla="*/ 2404406 w 6164938"/>
              <a:gd name="connsiteY5489" fmla="*/ 129897 h 6212237"/>
              <a:gd name="connsiteX5490" fmla="*/ 2451896 w 6164938"/>
              <a:gd name="connsiteY5490" fmla="*/ 120019 h 6212237"/>
              <a:gd name="connsiteX5491" fmla="*/ 2457415 w 6164938"/>
              <a:gd name="connsiteY5491" fmla="*/ 130409 h 6212237"/>
              <a:gd name="connsiteX5492" fmla="*/ 2468379 w 6164938"/>
              <a:gd name="connsiteY5492" fmla="*/ 141824 h 6212237"/>
              <a:gd name="connsiteX5493" fmla="*/ 2428369 w 6164938"/>
              <a:gd name="connsiteY5493" fmla="*/ 149141 h 6212237"/>
              <a:gd name="connsiteX5494" fmla="*/ 2404406 w 6164938"/>
              <a:gd name="connsiteY5494" fmla="*/ 129897 h 6212237"/>
              <a:gd name="connsiteX5495" fmla="*/ 2978421 w 6164938"/>
              <a:gd name="connsiteY5495" fmla="*/ 107946 h 6212237"/>
              <a:gd name="connsiteX5496" fmla="*/ 2978784 w 6164938"/>
              <a:gd name="connsiteY5496" fmla="*/ 107946 h 6212237"/>
              <a:gd name="connsiteX5497" fmla="*/ 3020392 w 6164938"/>
              <a:gd name="connsiteY5497" fmla="*/ 103336 h 6212237"/>
              <a:gd name="connsiteX5498" fmla="*/ 3021844 w 6164938"/>
              <a:gd name="connsiteY5498" fmla="*/ 113214 h 6212237"/>
              <a:gd name="connsiteX5499" fmla="*/ 2978275 w 6164938"/>
              <a:gd name="connsiteY5499" fmla="*/ 108019 h 6212237"/>
              <a:gd name="connsiteX5500" fmla="*/ 1786024 w 6164938"/>
              <a:gd name="connsiteY5500" fmla="*/ 274776 h 6212237"/>
              <a:gd name="connsiteX5501" fmla="*/ 2411813 w 6164938"/>
              <a:gd name="connsiteY5501" fmla="*/ 87092 h 6212237"/>
              <a:gd name="connsiteX5502" fmla="*/ 2057891 w 6164938"/>
              <a:gd name="connsiteY5502" fmla="*/ 187190 h 6212237"/>
              <a:gd name="connsiteX5503" fmla="*/ 1754147 w 6164938"/>
              <a:gd name="connsiteY5503" fmla="*/ 325777 h 6212237"/>
              <a:gd name="connsiteX5504" fmla="*/ 1594396 w 6164938"/>
              <a:gd name="connsiteY5504" fmla="*/ 387753 h 6212237"/>
              <a:gd name="connsiteX5505" fmla="*/ 1507259 w 6164938"/>
              <a:gd name="connsiteY5505" fmla="*/ 431655 h 6212237"/>
              <a:gd name="connsiteX5506" fmla="*/ 1785806 w 6164938"/>
              <a:gd name="connsiteY5506" fmla="*/ 274923 h 6212237"/>
              <a:gd name="connsiteX5507" fmla="*/ 3132435 w 6164938"/>
              <a:gd name="connsiteY5507" fmla="*/ 110360 h 6212237"/>
              <a:gd name="connsiteX5508" fmla="*/ 3116388 w 6164938"/>
              <a:gd name="connsiteY5508" fmla="*/ 97263 h 6212237"/>
              <a:gd name="connsiteX5509" fmla="*/ 3111014 w 6164938"/>
              <a:gd name="connsiteY5509" fmla="*/ 93751 h 6212237"/>
              <a:gd name="connsiteX5510" fmla="*/ 3179417 w 6164938"/>
              <a:gd name="connsiteY5510" fmla="*/ 87019 h 6212237"/>
              <a:gd name="connsiteX5511" fmla="*/ 3184064 w 6164938"/>
              <a:gd name="connsiteY5511" fmla="*/ 89726 h 6212237"/>
              <a:gd name="connsiteX5512" fmla="*/ 3178037 w 6164938"/>
              <a:gd name="connsiteY5512" fmla="*/ 110580 h 6212237"/>
              <a:gd name="connsiteX5513" fmla="*/ 3139116 w 6164938"/>
              <a:gd name="connsiteY5513" fmla="*/ 113800 h 6212237"/>
              <a:gd name="connsiteX5514" fmla="*/ 3132435 w 6164938"/>
              <a:gd name="connsiteY5514" fmla="*/ 110360 h 6212237"/>
              <a:gd name="connsiteX5515" fmla="*/ 3334012 w 6164938"/>
              <a:gd name="connsiteY5515" fmla="*/ 89653 h 6212237"/>
              <a:gd name="connsiteX5516" fmla="*/ 3326751 w 6164938"/>
              <a:gd name="connsiteY5516" fmla="*/ 83433 h 6212237"/>
              <a:gd name="connsiteX5517" fmla="*/ 3348535 w 6164938"/>
              <a:gd name="connsiteY5517" fmla="*/ 91994 h 6212237"/>
              <a:gd name="connsiteX5518" fmla="*/ 3334012 w 6164938"/>
              <a:gd name="connsiteY5518" fmla="*/ 89653 h 6212237"/>
              <a:gd name="connsiteX5519" fmla="*/ 3421948 w 6164938"/>
              <a:gd name="connsiteY5519" fmla="*/ 72385 h 6212237"/>
              <a:gd name="connsiteX5520" fmla="*/ 3530433 w 6164938"/>
              <a:gd name="connsiteY5520" fmla="*/ 87019 h 6212237"/>
              <a:gd name="connsiteX5521" fmla="*/ 3541761 w 6164938"/>
              <a:gd name="connsiteY5521" fmla="*/ 102897 h 6212237"/>
              <a:gd name="connsiteX5522" fmla="*/ 3561222 w 6164938"/>
              <a:gd name="connsiteY5522" fmla="*/ 113360 h 6212237"/>
              <a:gd name="connsiteX5523" fmla="*/ 3551346 w 6164938"/>
              <a:gd name="connsiteY5523" fmla="*/ 121556 h 6212237"/>
              <a:gd name="connsiteX5524" fmla="*/ 3421730 w 6164938"/>
              <a:gd name="connsiteY5524" fmla="*/ 72385 h 6212237"/>
              <a:gd name="connsiteX5525" fmla="*/ 2493939 w 6164938"/>
              <a:gd name="connsiteY5525" fmla="*/ 111751 h 6212237"/>
              <a:gd name="connsiteX5526" fmla="*/ 2778006 w 6164938"/>
              <a:gd name="connsiteY5526" fmla="*/ 69531 h 6212237"/>
              <a:gd name="connsiteX5527" fmla="*/ 2764137 w 6164938"/>
              <a:gd name="connsiteY5527" fmla="*/ 94921 h 6212237"/>
              <a:gd name="connsiteX5528" fmla="*/ 2738141 w 6164938"/>
              <a:gd name="connsiteY5528" fmla="*/ 98873 h 6212237"/>
              <a:gd name="connsiteX5529" fmla="*/ 2737269 w 6164938"/>
              <a:gd name="connsiteY5529" fmla="*/ 98873 h 6212237"/>
              <a:gd name="connsiteX5530" fmla="*/ 2571419 w 6164938"/>
              <a:gd name="connsiteY5530" fmla="*/ 124336 h 6212237"/>
              <a:gd name="connsiteX5531" fmla="*/ 2518047 w 6164938"/>
              <a:gd name="connsiteY5531" fmla="*/ 132897 h 6212237"/>
              <a:gd name="connsiteX5532" fmla="*/ 2493939 w 6164938"/>
              <a:gd name="connsiteY5532" fmla="*/ 111751 h 6212237"/>
              <a:gd name="connsiteX5533" fmla="*/ 3618950 w 6164938"/>
              <a:gd name="connsiteY5533" fmla="*/ 64043 h 6212237"/>
              <a:gd name="connsiteX5534" fmla="*/ 4109676 w 6164938"/>
              <a:gd name="connsiteY5534" fmla="*/ 167361 h 6212237"/>
              <a:gd name="connsiteX5535" fmla="*/ 4629448 w 6164938"/>
              <a:gd name="connsiteY5535" fmla="*/ 412045 h 6212237"/>
              <a:gd name="connsiteX5536" fmla="*/ 4536793 w 6164938"/>
              <a:gd name="connsiteY5536" fmla="*/ 373411 h 6212237"/>
              <a:gd name="connsiteX5537" fmla="*/ 3860465 w 6164938"/>
              <a:gd name="connsiteY5537" fmla="*/ 122141 h 6212237"/>
              <a:gd name="connsiteX5538" fmla="*/ 3776305 w 6164938"/>
              <a:gd name="connsiteY5538" fmla="*/ 93677 h 6212237"/>
              <a:gd name="connsiteX5539" fmla="*/ 3748203 w 6164938"/>
              <a:gd name="connsiteY5539" fmla="*/ 108312 h 6212237"/>
              <a:gd name="connsiteX5540" fmla="*/ 3689023 w 6164938"/>
              <a:gd name="connsiteY5540" fmla="*/ 86360 h 6212237"/>
              <a:gd name="connsiteX5541" fmla="*/ 3677332 w 6164938"/>
              <a:gd name="connsiteY5541" fmla="*/ 85629 h 6212237"/>
              <a:gd name="connsiteX5542" fmla="*/ 3619240 w 6164938"/>
              <a:gd name="connsiteY5542" fmla="*/ 63677 h 6212237"/>
              <a:gd name="connsiteX5543" fmla="*/ 2796377 w 6164938"/>
              <a:gd name="connsiteY5543" fmla="*/ 72019 h 6212237"/>
              <a:gd name="connsiteX5544" fmla="*/ 2787446 w 6164938"/>
              <a:gd name="connsiteY5544" fmla="*/ 68507 h 6212237"/>
              <a:gd name="connsiteX5545" fmla="*/ 3118203 w 6164938"/>
              <a:gd name="connsiteY5545" fmla="*/ 45458 h 6212237"/>
              <a:gd name="connsiteX5546" fmla="*/ 3120527 w 6164938"/>
              <a:gd name="connsiteY5546" fmla="*/ 49848 h 6212237"/>
              <a:gd name="connsiteX5547" fmla="*/ 2912632 w 6164938"/>
              <a:gd name="connsiteY5547" fmla="*/ 75897 h 6212237"/>
              <a:gd name="connsiteX5548" fmla="*/ 2819831 w 6164938"/>
              <a:gd name="connsiteY5548" fmla="*/ 87531 h 6212237"/>
              <a:gd name="connsiteX5549" fmla="*/ 2796377 w 6164938"/>
              <a:gd name="connsiteY5549" fmla="*/ 72019 h 6212237"/>
              <a:gd name="connsiteX5550" fmla="*/ 3198732 w 6164938"/>
              <a:gd name="connsiteY5550" fmla="*/ 43848 h 6212237"/>
              <a:gd name="connsiteX5551" fmla="*/ 3289790 w 6164938"/>
              <a:gd name="connsiteY5551" fmla="*/ 43848 h 6212237"/>
              <a:gd name="connsiteX5552" fmla="*/ 3286377 w 6164938"/>
              <a:gd name="connsiteY5552" fmla="*/ 60311 h 6212237"/>
              <a:gd name="connsiteX5553" fmla="*/ 3249126 w 6164938"/>
              <a:gd name="connsiteY5553" fmla="*/ 50580 h 6212237"/>
              <a:gd name="connsiteX5554" fmla="*/ 3227850 w 6164938"/>
              <a:gd name="connsiteY5554" fmla="*/ 56141 h 6212237"/>
              <a:gd name="connsiteX5555" fmla="*/ 3227052 w 6164938"/>
              <a:gd name="connsiteY5555" fmla="*/ 56141 h 6212237"/>
              <a:gd name="connsiteX5556" fmla="*/ 3219427 w 6164938"/>
              <a:gd name="connsiteY5556" fmla="*/ 49848 h 6212237"/>
              <a:gd name="connsiteX5557" fmla="*/ 3199458 w 6164938"/>
              <a:gd name="connsiteY5557" fmla="*/ 43994 h 6212237"/>
              <a:gd name="connsiteX5558" fmla="*/ 3198732 w 6164938"/>
              <a:gd name="connsiteY5558" fmla="*/ 43994 h 6212237"/>
              <a:gd name="connsiteX5559" fmla="*/ 2880973 w 6164938"/>
              <a:gd name="connsiteY5559" fmla="*/ 19701 h 6212237"/>
              <a:gd name="connsiteX5560" fmla="*/ 2441294 w 6164938"/>
              <a:gd name="connsiteY5560" fmla="*/ 80946 h 6212237"/>
              <a:gd name="connsiteX5561" fmla="*/ 2438680 w 6164938"/>
              <a:gd name="connsiteY5561" fmla="*/ 78019 h 6212237"/>
              <a:gd name="connsiteX5562" fmla="*/ 1855080 w 6164938"/>
              <a:gd name="connsiteY5562" fmla="*/ 226849 h 6212237"/>
              <a:gd name="connsiteX5563" fmla="*/ 1361958 w 6164938"/>
              <a:gd name="connsiteY5563" fmla="*/ 512802 h 6212237"/>
              <a:gd name="connsiteX5564" fmla="*/ 715474 w 6164938"/>
              <a:gd name="connsiteY5564" fmla="*/ 1054928 h 6212237"/>
              <a:gd name="connsiteX5565" fmla="*/ 468804 w 6164938"/>
              <a:gd name="connsiteY5565" fmla="*/ 1388442 h 6212237"/>
              <a:gd name="connsiteX5566" fmla="*/ 394375 w 6164938"/>
              <a:gd name="connsiteY5566" fmla="*/ 1497541 h 6212237"/>
              <a:gd name="connsiteX5567" fmla="*/ 200640 w 6164938"/>
              <a:gd name="connsiteY5567" fmla="*/ 1887543 h 6212237"/>
              <a:gd name="connsiteX5568" fmla="*/ 203835 w 6164938"/>
              <a:gd name="connsiteY5568" fmla="*/ 1888860 h 6212237"/>
              <a:gd name="connsiteX5569" fmla="*/ 615412 w 6164938"/>
              <a:gd name="connsiteY5569" fmla="*/ 1237636 h 6212237"/>
              <a:gd name="connsiteX5570" fmla="*/ 723171 w 6164938"/>
              <a:gd name="connsiteY5570" fmla="*/ 1123050 h 6212237"/>
              <a:gd name="connsiteX5571" fmla="*/ 597331 w 6164938"/>
              <a:gd name="connsiteY5571" fmla="*/ 1280515 h 6212237"/>
              <a:gd name="connsiteX5572" fmla="*/ 254012 w 6164938"/>
              <a:gd name="connsiteY5572" fmla="*/ 1792713 h 6212237"/>
              <a:gd name="connsiteX5573" fmla="*/ 40163 w 6164938"/>
              <a:gd name="connsiteY5573" fmla="*/ 2451254 h 6212237"/>
              <a:gd name="connsiteX5574" fmla="*/ 22663 w 6164938"/>
              <a:gd name="connsiteY5574" fmla="*/ 3301285 h 6212237"/>
              <a:gd name="connsiteX5575" fmla="*/ 86418 w 6164938"/>
              <a:gd name="connsiteY5575" fmla="*/ 3753044 h 6212237"/>
              <a:gd name="connsiteX5576" fmla="*/ 83522 w 6164938"/>
              <a:gd name="connsiteY5576" fmla="*/ 3755524 h 6212237"/>
              <a:gd name="connsiteX5577" fmla="*/ 83514 w 6164938"/>
              <a:gd name="connsiteY5577" fmla="*/ 3755751 h 6212237"/>
              <a:gd name="connsiteX5578" fmla="*/ 237819 w 6164938"/>
              <a:gd name="connsiteY5578" fmla="*/ 4361463 h 6212237"/>
              <a:gd name="connsiteX5579" fmla="*/ 479188 w 6164938"/>
              <a:gd name="connsiteY5579" fmla="*/ 4781027 h 6212237"/>
              <a:gd name="connsiteX5580" fmla="*/ 702549 w 6164938"/>
              <a:gd name="connsiteY5580" fmla="*/ 5125736 h 6212237"/>
              <a:gd name="connsiteX5581" fmla="*/ 856854 w 6164938"/>
              <a:gd name="connsiteY5581" fmla="*/ 5289713 h 6212237"/>
              <a:gd name="connsiteX5582" fmla="*/ 915817 w 6164938"/>
              <a:gd name="connsiteY5582" fmla="*/ 5338372 h 6212237"/>
              <a:gd name="connsiteX5583" fmla="*/ 912912 w 6164938"/>
              <a:gd name="connsiteY5583" fmla="*/ 5344372 h 6212237"/>
              <a:gd name="connsiteX5584" fmla="*/ 1117611 w 6164938"/>
              <a:gd name="connsiteY5584" fmla="*/ 5559861 h 6212237"/>
              <a:gd name="connsiteX5585" fmla="*/ 1277798 w 6164938"/>
              <a:gd name="connsiteY5585" fmla="*/ 5707740 h 6212237"/>
              <a:gd name="connsiteX5586" fmla="*/ 1302124 w 6164938"/>
              <a:gd name="connsiteY5586" fmla="*/ 5722374 h 6212237"/>
              <a:gd name="connsiteX5587" fmla="*/ 1322020 w 6164938"/>
              <a:gd name="connsiteY5587" fmla="*/ 5737008 h 6212237"/>
              <a:gd name="connsiteX5588" fmla="*/ 1436896 w 6164938"/>
              <a:gd name="connsiteY5588" fmla="*/ 5823424 h 6212237"/>
              <a:gd name="connsiteX5589" fmla="*/ 1493317 w 6164938"/>
              <a:gd name="connsiteY5589" fmla="*/ 5852692 h 6212237"/>
              <a:gd name="connsiteX5590" fmla="*/ 1495379 w 6164938"/>
              <a:gd name="connsiteY5590" fmla="*/ 5860492 h 6212237"/>
              <a:gd name="connsiteX5591" fmla="*/ 1495858 w 6164938"/>
              <a:gd name="connsiteY5591" fmla="*/ 5860741 h 6212237"/>
              <a:gd name="connsiteX5592" fmla="*/ 2196439 w 6164938"/>
              <a:gd name="connsiteY5592" fmla="*/ 6110036 h 6212237"/>
              <a:gd name="connsiteX5593" fmla="*/ 2202466 w 6164938"/>
              <a:gd name="connsiteY5593" fmla="*/ 6111206 h 6212237"/>
              <a:gd name="connsiteX5594" fmla="*/ 2340070 w 6164938"/>
              <a:gd name="connsiteY5594" fmla="*/ 6143402 h 6212237"/>
              <a:gd name="connsiteX5595" fmla="*/ 2804800 w 6164938"/>
              <a:gd name="connsiteY5595" fmla="*/ 6210426 h 6212237"/>
              <a:gd name="connsiteX5596" fmla="*/ 3039707 w 6164938"/>
              <a:gd name="connsiteY5596" fmla="*/ 6198719 h 6212237"/>
              <a:gd name="connsiteX5597" fmla="*/ 3153493 w 6164938"/>
              <a:gd name="connsiteY5597" fmla="*/ 6194548 h 6212237"/>
              <a:gd name="connsiteX5598" fmla="*/ 3203161 w 6164938"/>
              <a:gd name="connsiteY5598" fmla="*/ 6189938 h 6212237"/>
              <a:gd name="connsiteX5599" fmla="*/ 3242954 w 6164938"/>
              <a:gd name="connsiteY5599" fmla="*/ 6190304 h 6212237"/>
              <a:gd name="connsiteX5600" fmla="*/ 3837736 w 6164938"/>
              <a:gd name="connsiteY5600" fmla="*/ 6124084 h 6212237"/>
              <a:gd name="connsiteX5601" fmla="*/ 4065236 w 6164938"/>
              <a:gd name="connsiteY5601" fmla="*/ 6062547 h 6212237"/>
              <a:gd name="connsiteX5602" fmla="*/ 4130589 w 6164938"/>
              <a:gd name="connsiteY5602" fmla="*/ 6041035 h 6212237"/>
              <a:gd name="connsiteX5603" fmla="*/ 4139884 w 6164938"/>
              <a:gd name="connsiteY5603" fmla="*/ 6037815 h 6212237"/>
              <a:gd name="connsiteX5604" fmla="*/ 4158182 w 6164938"/>
              <a:gd name="connsiteY5604" fmla="*/ 6031449 h 6212237"/>
              <a:gd name="connsiteX5605" fmla="*/ 4168058 w 6164938"/>
              <a:gd name="connsiteY5605" fmla="*/ 6035986 h 6212237"/>
              <a:gd name="connsiteX5606" fmla="*/ 5217259 w 6164938"/>
              <a:gd name="connsiteY5606" fmla="*/ 5444543 h 6212237"/>
              <a:gd name="connsiteX5607" fmla="*/ 5323131 w 6164938"/>
              <a:gd name="connsiteY5607" fmla="*/ 5324689 h 6212237"/>
              <a:gd name="connsiteX5608" fmla="*/ 5351523 w 6164938"/>
              <a:gd name="connsiteY5608" fmla="*/ 5268932 h 6212237"/>
              <a:gd name="connsiteX5609" fmla="*/ 5354573 w 6164938"/>
              <a:gd name="connsiteY5609" fmla="*/ 5265420 h 6212237"/>
              <a:gd name="connsiteX5610" fmla="*/ 5463131 w 6164938"/>
              <a:gd name="connsiteY5610" fmla="*/ 5158078 h 6212237"/>
              <a:gd name="connsiteX5611" fmla="*/ 5739064 w 6164938"/>
              <a:gd name="connsiteY5611" fmla="*/ 4783222 h 6212237"/>
              <a:gd name="connsiteX5612" fmla="*/ 5780527 w 6164938"/>
              <a:gd name="connsiteY5612" fmla="*/ 4721099 h 6212237"/>
              <a:gd name="connsiteX5613" fmla="*/ 5809573 w 6164938"/>
              <a:gd name="connsiteY5613" fmla="*/ 4665343 h 6212237"/>
              <a:gd name="connsiteX5614" fmla="*/ 5817887 w 6164938"/>
              <a:gd name="connsiteY5614" fmla="*/ 4663455 h 6212237"/>
              <a:gd name="connsiteX5615" fmla="*/ 5818068 w 6164938"/>
              <a:gd name="connsiteY5615" fmla="*/ 4663147 h 6212237"/>
              <a:gd name="connsiteX5616" fmla="*/ 6062342 w 6164938"/>
              <a:gd name="connsiteY5616" fmla="*/ 3970289 h 6212237"/>
              <a:gd name="connsiteX5617" fmla="*/ 6063432 w 6164938"/>
              <a:gd name="connsiteY5617" fmla="*/ 3964216 h 6212237"/>
              <a:gd name="connsiteX5618" fmla="*/ 6092477 w 6164938"/>
              <a:gd name="connsiteY5618" fmla="*/ 3825995 h 6212237"/>
              <a:gd name="connsiteX5619" fmla="*/ 6137498 w 6164938"/>
              <a:gd name="connsiteY5619" fmla="*/ 3543847 h 6212237"/>
              <a:gd name="connsiteX5620" fmla="*/ 6137498 w 6164938"/>
              <a:gd name="connsiteY5620" fmla="*/ 3542530 h 6212237"/>
              <a:gd name="connsiteX5621" fmla="*/ 6139168 w 6164938"/>
              <a:gd name="connsiteY5621" fmla="*/ 3526359 h 6212237"/>
              <a:gd name="connsiteX5622" fmla="*/ 6143380 w 6164938"/>
              <a:gd name="connsiteY5622" fmla="*/ 3478578 h 6212237"/>
              <a:gd name="connsiteX5623" fmla="*/ 6143816 w 6164938"/>
              <a:gd name="connsiteY5623" fmla="*/ 3473164 h 6212237"/>
              <a:gd name="connsiteX5624" fmla="*/ 6145558 w 6164938"/>
              <a:gd name="connsiteY5624" fmla="*/ 3440822 h 6212237"/>
              <a:gd name="connsiteX5625" fmla="*/ 6148027 w 6164938"/>
              <a:gd name="connsiteY5625" fmla="*/ 3358797 h 6212237"/>
              <a:gd name="connsiteX5626" fmla="*/ 6136119 w 6164938"/>
              <a:gd name="connsiteY5626" fmla="*/ 3158381 h 6212237"/>
              <a:gd name="connsiteX5627" fmla="*/ 6157903 w 6164938"/>
              <a:gd name="connsiteY5627" fmla="*/ 2817769 h 6212237"/>
              <a:gd name="connsiteX5628" fmla="*/ 6120797 w 6164938"/>
              <a:gd name="connsiteY5628" fmla="*/ 2600743 h 6212237"/>
              <a:gd name="connsiteX5629" fmla="*/ 6049127 w 6164938"/>
              <a:gd name="connsiteY5629" fmla="*/ 2294449 h 6212237"/>
              <a:gd name="connsiteX5630" fmla="*/ 5982177 w 6164938"/>
              <a:gd name="connsiteY5630" fmla="*/ 1985520 h 6212237"/>
              <a:gd name="connsiteX5631" fmla="*/ 5954147 w 6164938"/>
              <a:gd name="connsiteY5631" fmla="*/ 1895812 h 6212237"/>
              <a:gd name="connsiteX5632" fmla="*/ 5940859 w 6164938"/>
              <a:gd name="connsiteY5632" fmla="*/ 1853372 h 6212237"/>
              <a:gd name="connsiteX5633" fmla="*/ 5864977 w 6164938"/>
              <a:gd name="connsiteY5633" fmla="*/ 1716542 h 6212237"/>
              <a:gd name="connsiteX5634" fmla="*/ 5839490 w 6164938"/>
              <a:gd name="connsiteY5634" fmla="*/ 1658737 h 6212237"/>
              <a:gd name="connsiteX5635" fmla="*/ 5837965 w 6164938"/>
              <a:gd name="connsiteY5635" fmla="*/ 1652225 h 6212237"/>
              <a:gd name="connsiteX5636" fmla="*/ 5758089 w 6164938"/>
              <a:gd name="connsiteY5636" fmla="*/ 1430443 h 6212237"/>
              <a:gd name="connsiteX5637" fmla="*/ 5195766 w 6164938"/>
              <a:gd name="connsiteY5637" fmla="*/ 738316 h 6212237"/>
              <a:gd name="connsiteX5638" fmla="*/ 4861232 w 6164938"/>
              <a:gd name="connsiteY5638" fmla="*/ 486461 h 6212237"/>
              <a:gd name="connsiteX5639" fmla="*/ 4751730 w 6164938"/>
              <a:gd name="connsiteY5639" fmla="*/ 410436 h 6212237"/>
              <a:gd name="connsiteX5640" fmla="*/ 4355039 w 6164938"/>
              <a:gd name="connsiteY5640" fmla="*/ 209215 h 6212237"/>
              <a:gd name="connsiteX5641" fmla="*/ 4353660 w 6164938"/>
              <a:gd name="connsiteY5641" fmla="*/ 212434 h 6212237"/>
              <a:gd name="connsiteX5642" fmla="*/ 4994552 w 6164938"/>
              <a:gd name="connsiteY5642" fmla="*/ 621096 h 6212237"/>
              <a:gd name="connsiteX5643" fmla="*/ 4886647 w 6164938"/>
              <a:gd name="connsiteY5643" fmla="*/ 548510 h 6212237"/>
              <a:gd name="connsiteX5644" fmla="*/ 4452560 w 6164938"/>
              <a:gd name="connsiteY5644" fmla="*/ 264386 h 6212237"/>
              <a:gd name="connsiteX5645" fmla="*/ 3761854 w 6164938"/>
              <a:gd name="connsiteY5645" fmla="*/ 41287 h 6212237"/>
              <a:gd name="connsiteX5646" fmla="*/ 3239832 w 6164938"/>
              <a:gd name="connsiteY5646" fmla="*/ 5506 h 6212237"/>
              <a:gd name="connsiteX5647" fmla="*/ 2880973 w 6164938"/>
              <a:gd name="connsiteY5647" fmla="*/ 19701 h 6212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</a:cxnLst>
            <a:rect l="l" t="t" r="r" b="b"/>
            <a:pathLst>
              <a:path w="6164938" h="6212237">
                <a:moveTo>
                  <a:pt x="2885983" y="6178963"/>
                </a:moveTo>
                <a:cubicBezTo>
                  <a:pt x="2901087" y="6178963"/>
                  <a:pt x="2916336" y="6178963"/>
                  <a:pt x="2931294" y="6179402"/>
                </a:cubicBezTo>
                <a:cubicBezTo>
                  <a:pt x="2949375" y="6179402"/>
                  <a:pt x="2967601" y="6179914"/>
                  <a:pt x="2986118" y="6179987"/>
                </a:cubicBezTo>
                <a:cubicBezTo>
                  <a:pt x="2995413" y="6180938"/>
                  <a:pt x="3004707" y="6181524"/>
                  <a:pt x="3014002" y="6181817"/>
                </a:cubicBezTo>
                <a:cubicBezTo>
                  <a:pt x="3003327" y="6182841"/>
                  <a:pt x="2992653" y="6183792"/>
                  <a:pt x="2981906" y="6184670"/>
                </a:cubicBezTo>
                <a:cubicBezTo>
                  <a:pt x="2950029" y="6183426"/>
                  <a:pt x="2918006" y="6181597"/>
                  <a:pt x="2885983" y="6178963"/>
                </a:cubicBezTo>
                <a:moveTo>
                  <a:pt x="2511657" y="6158255"/>
                </a:moveTo>
                <a:cubicBezTo>
                  <a:pt x="2579428" y="6164746"/>
                  <a:pt x="2647032" y="6169795"/>
                  <a:pt x="2714468" y="6173402"/>
                </a:cubicBezTo>
                <a:cubicBezTo>
                  <a:pt x="2763555" y="6180353"/>
                  <a:pt x="2812352" y="6186133"/>
                  <a:pt x="2861730" y="6190963"/>
                </a:cubicBezTo>
                <a:cubicBezTo>
                  <a:pt x="2744327" y="6190143"/>
                  <a:pt x="2627208" y="6179197"/>
                  <a:pt x="2511657" y="6158255"/>
                </a:cubicBezTo>
                <a:moveTo>
                  <a:pt x="3386875" y="6156646"/>
                </a:moveTo>
                <a:lnTo>
                  <a:pt x="3403286" y="6155109"/>
                </a:lnTo>
                <a:cubicBezTo>
                  <a:pt x="3407134" y="6155109"/>
                  <a:pt x="3410983" y="6155987"/>
                  <a:pt x="3414832" y="6156279"/>
                </a:cubicBezTo>
                <a:cubicBezTo>
                  <a:pt x="3404448" y="6157085"/>
                  <a:pt x="3393991" y="6157743"/>
                  <a:pt x="3383608" y="6158328"/>
                </a:cubicBezTo>
                <a:lnTo>
                  <a:pt x="3379468" y="6158328"/>
                </a:lnTo>
                <a:lnTo>
                  <a:pt x="3386730" y="6156426"/>
                </a:lnTo>
                <a:moveTo>
                  <a:pt x="3424852" y="6110694"/>
                </a:moveTo>
                <a:cubicBezTo>
                  <a:pt x="3438119" y="6108060"/>
                  <a:pt x="3451356" y="6105206"/>
                  <a:pt x="3464572" y="6102133"/>
                </a:cubicBezTo>
                <a:lnTo>
                  <a:pt x="3469655" y="6102719"/>
                </a:lnTo>
                <a:cubicBezTo>
                  <a:pt x="3455132" y="6105645"/>
                  <a:pt x="3440370" y="6108331"/>
                  <a:pt x="3425361" y="6110767"/>
                </a:cubicBezTo>
                <a:lnTo>
                  <a:pt x="3424852" y="6110767"/>
                </a:lnTo>
                <a:moveTo>
                  <a:pt x="2600827" y="6100670"/>
                </a:moveTo>
                <a:lnTo>
                  <a:pt x="2604022" y="6100670"/>
                </a:lnTo>
                <a:lnTo>
                  <a:pt x="2609105" y="6101109"/>
                </a:lnTo>
                <a:lnTo>
                  <a:pt x="2600827" y="6101109"/>
                </a:lnTo>
                <a:moveTo>
                  <a:pt x="3939904" y="6082157"/>
                </a:moveTo>
                <a:cubicBezTo>
                  <a:pt x="3940296" y="6083064"/>
                  <a:pt x="3940863" y="6083891"/>
                  <a:pt x="3941574" y="6084572"/>
                </a:cubicBezTo>
                <a:cubicBezTo>
                  <a:pt x="3836284" y="6111865"/>
                  <a:pt x="3622072" y="6150426"/>
                  <a:pt x="3622072" y="6150426"/>
                </a:cubicBezTo>
                <a:cubicBezTo>
                  <a:pt x="3622072" y="6150426"/>
                  <a:pt x="3834614" y="6107840"/>
                  <a:pt x="3939759" y="6082523"/>
                </a:cubicBezTo>
                <a:moveTo>
                  <a:pt x="2924541" y="6061889"/>
                </a:moveTo>
                <a:lnTo>
                  <a:pt x="2929188" y="6060352"/>
                </a:lnTo>
                <a:lnTo>
                  <a:pt x="2943711" y="6060352"/>
                </a:lnTo>
                <a:lnTo>
                  <a:pt x="2933763" y="6062401"/>
                </a:lnTo>
                <a:lnTo>
                  <a:pt x="2924396" y="6061669"/>
                </a:lnTo>
                <a:moveTo>
                  <a:pt x="3064832" y="6069864"/>
                </a:moveTo>
                <a:cubicBezTo>
                  <a:pt x="3087778" y="6066060"/>
                  <a:pt x="3110796" y="6062035"/>
                  <a:pt x="3133597" y="6057645"/>
                </a:cubicBezTo>
                <a:lnTo>
                  <a:pt x="3150298" y="6059547"/>
                </a:lnTo>
                <a:cubicBezTo>
                  <a:pt x="3130983" y="6063425"/>
                  <a:pt x="3111668" y="6066864"/>
                  <a:pt x="3092207" y="6070962"/>
                </a:cubicBezTo>
                <a:cubicBezTo>
                  <a:pt x="3083058" y="6070962"/>
                  <a:pt x="3073836" y="6070303"/>
                  <a:pt x="3064686" y="6069864"/>
                </a:cubicBezTo>
                <a:moveTo>
                  <a:pt x="3180070" y="6047913"/>
                </a:moveTo>
                <a:lnTo>
                  <a:pt x="3185226" y="6046816"/>
                </a:lnTo>
                <a:lnTo>
                  <a:pt x="3209116" y="6044254"/>
                </a:lnTo>
                <a:lnTo>
                  <a:pt x="3218556" y="6045864"/>
                </a:lnTo>
                <a:lnTo>
                  <a:pt x="3213763" y="6046742"/>
                </a:lnTo>
                <a:lnTo>
                  <a:pt x="3199240" y="6049669"/>
                </a:lnTo>
                <a:lnTo>
                  <a:pt x="3180070" y="6047913"/>
                </a:lnTo>
                <a:moveTo>
                  <a:pt x="2796377" y="6019376"/>
                </a:moveTo>
                <a:cubicBezTo>
                  <a:pt x="2791004" y="6021206"/>
                  <a:pt x="2785630" y="6023181"/>
                  <a:pt x="2780184" y="6024937"/>
                </a:cubicBezTo>
                <a:lnTo>
                  <a:pt x="2771761" y="6024937"/>
                </a:lnTo>
                <a:cubicBezTo>
                  <a:pt x="2780039" y="6023108"/>
                  <a:pt x="2788244" y="6021206"/>
                  <a:pt x="2796377" y="6019157"/>
                </a:cubicBezTo>
                <a:moveTo>
                  <a:pt x="2945091" y="6015645"/>
                </a:moveTo>
                <a:cubicBezTo>
                  <a:pt x="2966004" y="6015132"/>
                  <a:pt x="2986917" y="6014328"/>
                  <a:pt x="3007829" y="6013450"/>
                </a:cubicBezTo>
                <a:cubicBezTo>
                  <a:pt x="3007590" y="6013523"/>
                  <a:pt x="3007343" y="6013523"/>
                  <a:pt x="3007103" y="6013450"/>
                </a:cubicBezTo>
                <a:cubicBezTo>
                  <a:pt x="2989531" y="6014671"/>
                  <a:pt x="2971885" y="6015813"/>
                  <a:pt x="2954168" y="6016888"/>
                </a:cubicBezTo>
                <a:lnTo>
                  <a:pt x="2945091" y="6015425"/>
                </a:lnTo>
                <a:moveTo>
                  <a:pt x="2312912" y="6012864"/>
                </a:moveTo>
                <a:lnTo>
                  <a:pt x="2302529" y="6009059"/>
                </a:lnTo>
                <a:cubicBezTo>
                  <a:pt x="2310734" y="6010303"/>
                  <a:pt x="2318939" y="6011401"/>
                  <a:pt x="2327145" y="6012498"/>
                </a:cubicBezTo>
                <a:lnTo>
                  <a:pt x="2332155" y="6014474"/>
                </a:lnTo>
                <a:lnTo>
                  <a:pt x="2312912" y="6012864"/>
                </a:lnTo>
                <a:moveTo>
                  <a:pt x="2065298" y="6004010"/>
                </a:moveTo>
                <a:cubicBezTo>
                  <a:pt x="2077693" y="6007471"/>
                  <a:pt x="2090132" y="6010815"/>
                  <a:pt x="2102622" y="6014035"/>
                </a:cubicBezTo>
                <a:lnTo>
                  <a:pt x="2102622" y="6014035"/>
                </a:lnTo>
                <a:cubicBezTo>
                  <a:pt x="2117726" y="6020181"/>
                  <a:pt x="2133120" y="6026328"/>
                  <a:pt x="2148587" y="6031962"/>
                </a:cubicBezTo>
                <a:cubicBezTo>
                  <a:pt x="2120267" y="6023108"/>
                  <a:pt x="2092601" y="6013815"/>
                  <a:pt x="2065008" y="6003864"/>
                </a:cubicBezTo>
                <a:moveTo>
                  <a:pt x="3596367" y="5997132"/>
                </a:moveTo>
                <a:lnTo>
                  <a:pt x="3613504" y="5993912"/>
                </a:lnTo>
                <a:cubicBezTo>
                  <a:pt x="3631004" y="5990693"/>
                  <a:pt x="3648504" y="5987766"/>
                  <a:pt x="3665931" y="5984693"/>
                </a:cubicBezTo>
                <a:lnTo>
                  <a:pt x="3658670" y="5986230"/>
                </a:lnTo>
                <a:cubicBezTo>
                  <a:pt x="3633981" y="5991644"/>
                  <a:pt x="3609241" y="5996788"/>
                  <a:pt x="3584458" y="6001669"/>
                </a:cubicBezTo>
                <a:lnTo>
                  <a:pt x="3596077" y="5997132"/>
                </a:lnTo>
                <a:moveTo>
                  <a:pt x="2003649" y="5981108"/>
                </a:moveTo>
                <a:cubicBezTo>
                  <a:pt x="2020299" y="5983544"/>
                  <a:pt x="2036957" y="5985812"/>
                  <a:pt x="2053607" y="5987913"/>
                </a:cubicBezTo>
                <a:cubicBezTo>
                  <a:pt x="2051785" y="5993079"/>
                  <a:pt x="2053818" y="5998830"/>
                  <a:pt x="2058473" y="6001669"/>
                </a:cubicBezTo>
                <a:cubicBezTo>
                  <a:pt x="2040174" y="5995010"/>
                  <a:pt x="2022165" y="5988205"/>
                  <a:pt x="2003649" y="5981108"/>
                </a:cubicBezTo>
                <a:moveTo>
                  <a:pt x="1816885" y="5961644"/>
                </a:moveTo>
                <a:cubicBezTo>
                  <a:pt x="1865464" y="5983596"/>
                  <a:pt x="1964582" y="6022230"/>
                  <a:pt x="1964582" y="6022230"/>
                </a:cubicBezTo>
                <a:cubicBezTo>
                  <a:pt x="1964582" y="6022230"/>
                  <a:pt x="1855661" y="5983596"/>
                  <a:pt x="1801782" y="5961937"/>
                </a:cubicBezTo>
                <a:lnTo>
                  <a:pt x="1804831" y="5962815"/>
                </a:lnTo>
                <a:cubicBezTo>
                  <a:pt x="1806443" y="5963232"/>
                  <a:pt x="1808106" y="5963459"/>
                  <a:pt x="1809769" y="5963473"/>
                </a:cubicBezTo>
                <a:cubicBezTo>
                  <a:pt x="1812311" y="5963547"/>
                  <a:pt x="1814823" y="5962917"/>
                  <a:pt x="1817030" y="5961644"/>
                </a:cubicBezTo>
                <a:moveTo>
                  <a:pt x="2206315" y="5965156"/>
                </a:moveTo>
                <a:lnTo>
                  <a:pt x="2189323" y="5962742"/>
                </a:lnTo>
                <a:lnTo>
                  <a:pt x="2182933" y="5960913"/>
                </a:lnTo>
                <a:cubicBezTo>
                  <a:pt x="2193027" y="5962449"/>
                  <a:pt x="2203047" y="5963839"/>
                  <a:pt x="2213068" y="5965156"/>
                </a:cubicBezTo>
                <a:lnTo>
                  <a:pt x="2206315" y="5965156"/>
                </a:lnTo>
                <a:moveTo>
                  <a:pt x="1823711" y="5951473"/>
                </a:moveTo>
                <a:cubicBezTo>
                  <a:pt x="1823740" y="5951129"/>
                  <a:pt x="1823740" y="5950793"/>
                  <a:pt x="1823711" y="5950449"/>
                </a:cubicBezTo>
                <a:lnTo>
                  <a:pt x="1860526" y="5957181"/>
                </a:lnTo>
                <a:cubicBezTo>
                  <a:pt x="1905932" y="5981086"/>
                  <a:pt x="1952434" y="6002840"/>
                  <a:pt x="2000018" y="6022449"/>
                </a:cubicBezTo>
                <a:cubicBezTo>
                  <a:pt x="1940329" y="6000498"/>
                  <a:pt x="1881802" y="5976937"/>
                  <a:pt x="1823566" y="5951473"/>
                </a:cubicBezTo>
                <a:moveTo>
                  <a:pt x="2150910" y="5950083"/>
                </a:moveTo>
                <a:lnTo>
                  <a:pt x="2156792" y="5950742"/>
                </a:lnTo>
                <a:cubicBezTo>
                  <a:pt x="2156923" y="5951517"/>
                  <a:pt x="2157199" y="5952256"/>
                  <a:pt x="2157591" y="5952937"/>
                </a:cubicBezTo>
                <a:cubicBezTo>
                  <a:pt x="2155340" y="5951912"/>
                  <a:pt x="2153089" y="5951107"/>
                  <a:pt x="2150910" y="5950083"/>
                </a:cubicBezTo>
                <a:moveTo>
                  <a:pt x="4263981" y="5953157"/>
                </a:moveTo>
                <a:lnTo>
                  <a:pt x="4268411" y="5951473"/>
                </a:lnTo>
                <a:cubicBezTo>
                  <a:pt x="4269892" y="5950859"/>
                  <a:pt x="4271250" y="5949966"/>
                  <a:pt x="4272404" y="5948839"/>
                </a:cubicBezTo>
                <a:lnTo>
                  <a:pt x="4283805" y="5942839"/>
                </a:lnTo>
                <a:lnTo>
                  <a:pt x="4297166" y="5938961"/>
                </a:lnTo>
                <a:cubicBezTo>
                  <a:pt x="4283878" y="5946278"/>
                  <a:pt x="4270734" y="5953157"/>
                  <a:pt x="4257591" y="5960474"/>
                </a:cubicBezTo>
                <a:cubicBezTo>
                  <a:pt x="4256298" y="5959537"/>
                  <a:pt x="4254759" y="5959003"/>
                  <a:pt x="4253162" y="5958937"/>
                </a:cubicBezTo>
                <a:lnTo>
                  <a:pt x="4252508" y="5958937"/>
                </a:lnTo>
                <a:lnTo>
                  <a:pt x="4263981" y="5953157"/>
                </a:lnTo>
                <a:moveTo>
                  <a:pt x="3951160" y="5936766"/>
                </a:moveTo>
                <a:cubicBezTo>
                  <a:pt x="3956533" y="5936107"/>
                  <a:pt x="3967135" y="5933985"/>
                  <a:pt x="3967135" y="5933985"/>
                </a:cubicBezTo>
                <a:lnTo>
                  <a:pt x="3922767" y="5944888"/>
                </a:lnTo>
                <a:cubicBezTo>
                  <a:pt x="3932207" y="5942181"/>
                  <a:pt x="3941720" y="5939546"/>
                  <a:pt x="3951160" y="5936766"/>
                </a:cubicBezTo>
                <a:moveTo>
                  <a:pt x="1912591" y="5939107"/>
                </a:moveTo>
                <a:cubicBezTo>
                  <a:pt x="1903804" y="5934717"/>
                  <a:pt x="1895163" y="5930400"/>
                  <a:pt x="1886522" y="5925863"/>
                </a:cubicBezTo>
                <a:cubicBezTo>
                  <a:pt x="1899230" y="5927034"/>
                  <a:pt x="1912082" y="5927986"/>
                  <a:pt x="1924862" y="5928571"/>
                </a:cubicBezTo>
                <a:cubicBezTo>
                  <a:pt x="1923890" y="5933180"/>
                  <a:pt x="1924950" y="5937981"/>
                  <a:pt x="1927767" y="5941742"/>
                </a:cubicBezTo>
                <a:lnTo>
                  <a:pt x="1912591" y="5939107"/>
                </a:lnTo>
                <a:moveTo>
                  <a:pt x="2573379" y="5919571"/>
                </a:moveTo>
                <a:lnTo>
                  <a:pt x="2577155" y="5919571"/>
                </a:lnTo>
                <a:lnTo>
                  <a:pt x="2577591" y="5920010"/>
                </a:lnTo>
                <a:cubicBezTo>
                  <a:pt x="2577591" y="5920668"/>
                  <a:pt x="2577155" y="5921327"/>
                  <a:pt x="2576865" y="5921985"/>
                </a:cubicBezTo>
                <a:lnTo>
                  <a:pt x="2573379" y="5919571"/>
                </a:lnTo>
                <a:moveTo>
                  <a:pt x="4124489" y="5955498"/>
                </a:moveTo>
                <a:lnTo>
                  <a:pt x="4143006" y="5947230"/>
                </a:lnTo>
                <a:cubicBezTo>
                  <a:pt x="4151720" y="5944010"/>
                  <a:pt x="4160578" y="5940717"/>
                  <a:pt x="4169292" y="5937351"/>
                </a:cubicBezTo>
                <a:lnTo>
                  <a:pt x="4174738" y="5935303"/>
                </a:lnTo>
                <a:cubicBezTo>
                  <a:pt x="4184759" y="5931424"/>
                  <a:pt x="4195143" y="5927986"/>
                  <a:pt x="4205309" y="5923815"/>
                </a:cubicBezTo>
                <a:lnTo>
                  <a:pt x="4236533" y="5916498"/>
                </a:lnTo>
                <a:cubicBezTo>
                  <a:pt x="4206180" y="5928842"/>
                  <a:pt x="4175733" y="5941032"/>
                  <a:pt x="4145184" y="5953083"/>
                </a:cubicBezTo>
                <a:lnTo>
                  <a:pt x="4124998" y="5957693"/>
                </a:lnTo>
                <a:cubicBezTo>
                  <a:pt x="4124896" y="5957041"/>
                  <a:pt x="4124729" y="5956405"/>
                  <a:pt x="4124489" y="5955791"/>
                </a:cubicBezTo>
                <a:moveTo>
                  <a:pt x="3993276" y="5924181"/>
                </a:moveTo>
                <a:cubicBezTo>
                  <a:pt x="4004386" y="5920741"/>
                  <a:pt x="4015496" y="5916863"/>
                  <a:pt x="4026606" y="5913205"/>
                </a:cubicBezTo>
                <a:lnTo>
                  <a:pt x="4033867" y="5917010"/>
                </a:lnTo>
                <a:cubicBezTo>
                  <a:pt x="4014407" y="5922278"/>
                  <a:pt x="3994946" y="5927254"/>
                  <a:pt x="3975340" y="5932156"/>
                </a:cubicBezTo>
                <a:cubicBezTo>
                  <a:pt x="3981752" y="5930349"/>
                  <a:pt x="3987881" y="5927671"/>
                  <a:pt x="3993566" y="5924181"/>
                </a:cubicBezTo>
                <a:moveTo>
                  <a:pt x="2254095" y="5915034"/>
                </a:moveTo>
                <a:lnTo>
                  <a:pt x="2239572" y="5909693"/>
                </a:lnTo>
                <a:lnTo>
                  <a:pt x="2240008" y="5907278"/>
                </a:lnTo>
                <a:cubicBezTo>
                  <a:pt x="2241024" y="5905888"/>
                  <a:pt x="2241896" y="5904424"/>
                  <a:pt x="2242840" y="5903034"/>
                </a:cubicBezTo>
                <a:lnTo>
                  <a:pt x="2245962" y="5904205"/>
                </a:lnTo>
                <a:cubicBezTo>
                  <a:pt x="2255474" y="5908668"/>
                  <a:pt x="2265060" y="5912912"/>
                  <a:pt x="2275008" y="5917010"/>
                </a:cubicBezTo>
                <a:cubicBezTo>
                  <a:pt x="2271232" y="5917010"/>
                  <a:pt x="2267746" y="5917522"/>
                  <a:pt x="2263680" y="5917595"/>
                </a:cubicBezTo>
                <a:cubicBezTo>
                  <a:pt x="2259614" y="5917668"/>
                  <a:pt x="2257653" y="5915839"/>
                  <a:pt x="2254603" y="5915034"/>
                </a:cubicBezTo>
                <a:moveTo>
                  <a:pt x="4046357" y="5906985"/>
                </a:moveTo>
                <a:cubicBezTo>
                  <a:pt x="4050350" y="5905595"/>
                  <a:pt x="4054344" y="5904351"/>
                  <a:pt x="4058411" y="5903034"/>
                </a:cubicBezTo>
                <a:lnTo>
                  <a:pt x="4064655" y="5902229"/>
                </a:lnTo>
                <a:lnTo>
                  <a:pt x="4074458" y="5906253"/>
                </a:lnTo>
                <a:lnTo>
                  <a:pt x="4046938" y="5913571"/>
                </a:lnTo>
                <a:cubicBezTo>
                  <a:pt x="4047533" y="5911324"/>
                  <a:pt x="4047330" y="5908946"/>
                  <a:pt x="4046357" y="5906839"/>
                </a:cubicBezTo>
                <a:moveTo>
                  <a:pt x="1845640" y="5903766"/>
                </a:moveTo>
                <a:lnTo>
                  <a:pt x="1841429" y="5901205"/>
                </a:lnTo>
                <a:cubicBezTo>
                  <a:pt x="1852757" y="5902961"/>
                  <a:pt x="1864157" y="5904790"/>
                  <a:pt x="1875558" y="5906253"/>
                </a:cubicBezTo>
                <a:lnTo>
                  <a:pt x="1882165" y="5908522"/>
                </a:lnTo>
                <a:cubicBezTo>
                  <a:pt x="1869966" y="5907058"/>
                  <a:pt x="1857767" y="5905522"/>
                  <a:pt x="1845858" y="5903766"/>
                </a:cubicBezTo>
                <a:moveTo>
                  <a:pt x="1755962" y="5907863"/>
                </a:moveTo>
                <a:lnTo>
                  <a:pt x="1739696" y="5900546"/>
                </a:lnTo>
                <a:cubicBezTo>
                  <a:pt x="1745070" y="5901863"/>
                  <a:pt x="1750443" y="5903254"/>
                  <a:pt x="1755889" y="5904497"/>
                </a:cubicBezTo>
                <a:lnTo>
                  <a:pt x="1768379" y="5910717"/>
                </a:lnTo>
                <a:lnTo>
                  <a:pt x="1755962" y="5908010"/>
                </a:lnTo>
                <a:moveTo>
                  <a:pt x="2735744" y="5899449"/>
                </a:moveTo>
                <a:lnTo>
                  <a:pt x="2755858" y="5896010"/>
                </a:lnTo>
                <a:lnTo>
                  <a:pt x="2752518" y="5902668"/>
                </a:lnTo>
                <a:lnTo>
                  <a:pt x="2735744" y="5899449"/>
                </a:lnTo>
                <a:moveTo>
                  <a:pt x="1570433" y="5884083"/>
                </a:moveTo>
                <a:cubicBezTo>
                  <a:pt x="1589799" y="5891253"/>
                  <a:pt x="1609158" y="5897890"/>
                  <a:pt x="1628524" y="5903985"/>
                </a:cubicBezTo>
                <a:cubicBezTo>
                  <a:pt x="1655878" y="5918327"/>
                  <a:pt x="1683544" y="5931988"/>
                  <a:pt x="1711522" y="5944961"/>
                </a:cubicBezTo>
                <a:cubicBezTo>
                  <a:pt x="1664105" y="5925498"/>
                  <a:pt x="1617124" y="5905302"/>
                  <a:pt x="1570506" y="5884083"/>
                </a:cubicBezTo>
                <a:moveTo>
                  <a:pt x="4129935" y="5892351"/>
                </a:moveTo>
                <a:cubicBezTo>
                  <a:pt x="4137197" y="5891107"/>
                  <a:pt x="4143732" y="5889863"/>
                  <a:pt x="4150630" y="5888400"/>
                </a:cubicBezTo>
                <a:cubicBezTo>
                  <a:pt x="4173170" y="5884273"/>
                  <a:pt x="4195121" y="5877366"/>
                  <a:pt x="4215983" y="5867839"/>
                </a:cubicBezTo>
                <a:lnTo>
                  <a:pt x="4204075" y="5874058"/>
                </a:lnTo>
                <a:cubicBezTo>
                  <a:pt x="4180838" y="5881376"/>
                  <a:pt x="4157456" y="5888693"/>
                  <a:pt x="4134147" y="5896010"/>
                </a:cubicBezTo>
                <a:cubicBezTo>
                  <a:pt x="4133298" y="5894480"/>
                  <a:pt x="4131932" y="5893317"/>
                  <a:pt x="4130298" y="5892717"/>
                </a:cubicBezTo>
                <a:moveTo>
                  <a:pt x="1668680" y="5863449"/>
                </a:moveTo>
                <a:cubicBezTo>
                  <a:pt x="1673327" y="5864327"/>
                  <a:pt x="1677974" y="5865058"/>
                  <a:pt x="1682694" y="5865790"/>
                </a:cubicBezTo>
                <a:lnTo>
                  <a:pt x="1689956" y="5870034"/>
                </a:lnTo>
                <a:cubicBezTo>
                  <a:pt x="1682694" y="5867912"/>
                  <a:pt x="1675433" y="5865717"/>
                  <a:pt x="1668172" y="5863449"/>
                </a:cubicBezTo>
                <a:moveTo>
                  <a:pt x="2146699" y="5863449"/>
                </a:moveTo>
                <a:lnTo>
                  <a:pt x="2143431" y="5861180"/>
                </a:lnTo>
                <a:lnTo>
                  <a:pt x="2149168" y="5863156"/>
                </a:lnTo>
                <a:lnTo>
                  <a:pt x="2149168" y="5863961"/>
                </a:lnTo>
                <a:lnTo>
                  <a:pt x="2146917" y="5863449"/>
                </a:lnTo>
                <a:moveTo>
                  <a:pt x="4533525" y="5859790"/>
                </a:moveTo>
                <a:cubicBezTo>
                  <a:pt x="4464106" y="5890763"/>
                  <a:pt x="4393910" y="5919790"/>
                  <a:pt x="4322944" y="5946863"/>
                </a:cubicBezTo>
                <a:cubicBezTo>
                  <a:pt x="4391252" y="5913402"/>
                  <a:pt x="4461586" y="5884324"/>
                  <a:pt x="4533525" y="5859790"/>
                </a:cubicBezTo>
                <a:moveTo>
                  <a:pt x="3441481" y="5862570"/>
                </a:moveTo>
                <a:lnTo>
                  <a:pt x="3448016" y="5858400"/>
                </a:lnTo>
                <a:cubicBezTo>
                  <a:pt x="3448016" y="5859351"/>
                  <a:pt x="3447363" y="5860302"/>
                  <a:pt x="3447000" y="5861253"/>
                </a:cubicBezTo>
                <a:lnTo>
                  <a:pt x="3441699" y="5862643"/>
                </a:lnTo>
                <a:lnTo>
                  <a:pt x="3441699" y="5862643"/>
                </a:lnTo>
                <a:moveTo>
                  <a:pt x="3543359" y="5859058"/>
                </a:moveTo>
                <a:lnTo>
                  <a:pt x="3557373" y="5851302"/>
                </a:lnTo>
                <a:lnTo>
                  <a:pt x="3569500" y="5857083"/>
                </a:lnTo>
                <a:lnTo>
                  <a:pt x="3561149" y="5860448"/>
                </a:lnTo>
                <a:lnTo>
                  <a:pt x="3555340" y="5861839"/>
                </a:lnTo>
                <a:lnTo>
                  <a:pt x="3543359" y="5859058"/>
                </a:lnTo>
                <a:moveTo>
                  <a:pt x="3485267" y="5846619"/>
                </a:moveTo>
                <a:lnTo>
                  <a:pt x="3489043" y="5845887"/>
                </a:lnTo>
                <a:lnTo>
                  <a:pt x="3486792" y="5846912"/>
                </a:lnTo>
                <a:lnTo>
                  <a:pt x="3485267" y="5846912"/>
                </a:lnTo>
                <a:moveTo>
                  <a:pt x="1812746" y="5884814"/>
                </a:moveTo>
                <a:cubicBezTo>
                  <a:pt x="1790911" y="5871739"/>
                  <a:pt x="1769323" y="5858305"/>
                  <a:pt x="1747974" y="5844497"/>
                </a:cubicBezTo>
                <a:cubicBezTo>
                  <a:pt x="1774043" y="5859863"/>
                  <a:pt x="1800329" y="5873765"/>
                  <a:pt x="1827850" y="5887595"/>
                </a:cubicBezTo>
                <a:lnTo>
                  <a:pt x="1812383" y="5884814"/>
                </a:lnTo>
                <a:moveTo>
                  <a:pt x="3612778" y="5839229"/>
                </a:moveTo>
                <a:lnTo>
                  <a:pt x="3612778" y="5839229"/>
                </a:lnTo>
                <a:lnTo>
                  <a:pt x="3612778" y="5839229"/>
                </a:lnTo>
                <a:cubicBezTo>
                  <a:pt x="3612785" y="5839104"/>
                  <a:pt x="3612785" y="5838987"/>
                  <a:pt x="3612778" y="5838863"/>
                </a:cubicBezTo>
                <a:moveTo>
                  <a:pt x="4260278" y="5837253"/>
                </a:moveTo>
                <a:cubicBezTo>
                  <a:pt x="4271119" y="5833543"/>
                  <a:pt x="4281844" y="5829592"/>
                  <a:pt x="4292446" y="5825399"/>
                </a:cubicBezTo>
                <a:cubicBezTo>
                  <a:pt x="4271460" y="5837326"/>
                  <a:pt x="4229344" y="5861034"/>
                  <a:pt x="4229344" y="5861034"/>
                </a:cubicBezTo>
                <a:cubicBezTo>
                  <a:pt x="4240193" y="5853848"/>
                  <a:pt x="4250533" y="5845902"/>
                  <a:pt x="4260278" y="5837253"/>
                </a:cubicBezTo>
                <a:moveTo>
                  <a:pt x="3259292" y="5809887"/>
                </a:moveTo>
                <a:lnTo>
                  <a:pt x="3260599" y="5805351"/>
                </a:lnTo>
                <a:lnTo>
                  <a:pt x="3270620" y="5807399"/>
                </a:lnTo>
                <a:lnTo>
                  <a:pt x="3268877" y="5809960"/>
                </a:lnTo>
                <a:lnTo>
                  <a:pt x="3259292" y="5809960"/>
                </a:lnTo>
                <a:moveTo>
                  <a:pt x="3215724" y="5808350"/>
                </a:moveTo>
                <a:lnTo>
                  <a:pt x="3217249" y="5806302"/>
                </a:lnTo>
                <a:lnTo>
                  <a:pt x="3220516" y="5803302"/>
                </a:lnTo>
                <a:lnTo>
                  <a:pt x="3222259" y="5802570"/>
                </a:lnTo>
                <a:cubicBezTo>
                  <a:pt x="3221678" y="5804619"/>
                  <a:pt x="3221170" y="5806594"/>
                  <a:pt x="3220589" y="5808570"/>
                </a:cubicBezTo>
                <a:lnTo>
                  <a:pt x="3215724" y="5808570"/>
                </a:lnTo>
                <a:moveTo>
                  <a:pt x="2602933" y="5789984"/>
                </a:moveTo>
                <a:lnTo>
                  <a:pt x="2605039" y="5786033"/>
                </a:lnTo>
                <a:lnTo>
                  <a:pt x="2605039" y="5786033"/>
                </a:lnTo>
                <a:lnTo>
                  <a:pt x="2607363" y="5787204"/>
                </a:lnTo>
                <a:cubicBezTo>
                  <a:pt x="2606491" y="5788521"/>
                  <a:pt x="2605620" y="5789838"/>
                  <a:pt x="2604821" y="5791229"/>
                </a:cubicBezTo>
                <a:lnTo>
                  <a:pt x="2603078" y="5789399"/>
                </a:lnTo>
                <a:moveTo>
                  <a:pt x="3380993" y="5780033"/>
                </a:moveTo>
                <a:lnTo>
                  <a:pt x="3383898" y="5779302"/>
                </a:lnTo>
                <a:lnTo>
                  <a:pt x="3382301" y="5781277"/>
                </a:lnTo>
                <a:lnTo>
                  <a:pt x="3380993" y="5780033"/>
                </a:lnTo>
                <a:moveTo>
                  <a:pt x="3431823" y="5777911"/>
                </a:moveTo>
                <a:lnTo>
                  <a:pt x="3431823" y="5777911"/>
                </a:lnTo>
                <a:lnTo>
                  <a:pt x="3431242" y="5777911"/>
                </a:lnTo>
                <a:lnTo>
                  <a:pt x="3431242" y="5777546"/>
                </a:lnTo>
                <a:moveTo>
                  <a:pt x="2885330" y="5779302"/>
                </a:moveTo>
                <a:lnTo>
                  <a:pt x="2899053" y="5758741"/>
                </a:lnTo>
                <a:lnTo>
                  <a:pt x="2913141" y="5755301"/>
                </a:lnTo>
                <a:lnTo>
                  <a:pt x="2919168" y="5759106"/>
                </a:lnTo>
                <a:cubicBezTo>
                  <a:pt x="2917207" y="5764741"/>
                  <a:pt x="2915246" y="5770374"/>
                  <a:pt x="2913358" y="5776009"/>
                </a:cubicBezTo>
                <a:lnTo>
                  <a:pt x="2907549" y="5778936"/>
                </a:lnTo>
                <a:cubicBezTo>
                  <a:pt x="2903265" y="5780253"/>
                  <a:pt x="2899053" y="5781716"/>
                  <a:pt x="2894769" y="5783106"/>
                </a:cubicBezTo>
                <a:cubicBezTo>
                  <a:pt x="2891647" y="5781936"/>
                  <a:pt x="2888525" y="5780545"/>
                  <a:pt x="2885330" y="5779302"/>
                </a:cubicBezTo>
                <a:moveTo>
                  <a:pt x="3767010" y="5757350"/>
                </a:moveTo>
                <a:lnTo>
                  <a:pt x="3775651" y="5753692"/>
                </a:lnTo>
                <a:lnTo>
                  <a:pt x="3775651" y="5753692"/>
                </a:lnTo>
                <a:cubicBezTo>
                  <a:pt x="3772819" y="5755228"/>
                  <a:pt x="3769624" y="5756399"/>
                  <a:pt x="3766647" y="5757643"/>
                </a:cubicBezTo>
                <a:lnTo>
                  <a:pt x="3766647" y="5757643"/>
                </a:lnTo>
                <a:moveTo>
                  <a:pt x="1640070" y="5753618"/>
                </a:moveTo>
                <a:lnTo>
                  <a:pt x="1641377" y="5754204"/>
                </a:lnTo>
                <a:cubicBezTo>
                  <a:pt x="1643483" y="5755448"/>
                  <a:pt x="1647767" y="5757716"/>
                  <a:pt x="1647985" y="5757789"/>
                </a:cubicBezTo>
                <a:lnTo>
                  <a:pt x="1640070" y="5753618"/>
                </a:lnTo>
                <a:moveTo>
                  <a:pt x="2684479" y="5757496"/>
                </a:moveTo>
                <a:cubicBezTo>
                  <a:pt x="2686367" y="5753399"/>
                  <a:pt x="2688327" y="5749374"/>
                  <a:pt x="2690288" y="5745204"/>
                </a:cubicBezTo>
                <a:lnTo>
                  <a:pt x="2703649" y="5751936"/>
                </a:lnTo>
                <a:cubicBezTo>
                  <a:pt x="2698493" y="5753984"/>
                  <a:pt x="2693410" y="5755960"/>
                  <a:pt x="2688327" y="5758082"/>
                </a:cubicBezTo>
                <a:lnTo>
                  <a:pt x="2684479" y="5757496"/>
                </a:lnTo>
                <a:moveTo>
                  <a:pt x="2384292" y="5740521"/>
                </a:moveTo>
                <a:lnTo>
                  <a:pt x="2389375" y="5742716"/>
                </a:lnTo>
                <a:cubicBezTo>
                  <a:pt x="2389056" y="5743586"/>
                  <a:pt x="2388692" y="5744443"/>
                  <a:pt x="2388286" y="5745277"/>
                </a:cubicBezTo>
                <a:lnTo>
                  <a:pt x="2386543" y="5745277"/>
                </a:lnTo>
                <a:cubicBezTo>
                  <a:pt x="2386441" y="5743411"/>
                  <a:pt x="2385635" y="5741662"/>
                  <a:pt x="2384292" y="5740374"/>
                </a:cubicBezTo>
                <a:moveTo>
                  <a:pt x="3541180" y="5744984"/>
                </a:moveTo>
                <a:lnTo>
                  <a:pt x="3535589" y="5738252"/>
                </a:lnTo>
                <a:cubicBezTo>
                  <a:pt x="3541979" y="5737008"/>
                  <a:pt x="3548296" y="5735618"/>
                  <a:pt x="3554686" y="5734301"/>
                </a:cubicBezTo>
                <a:lnTo>
                  <a:pt x="3567539" y="5744399"/>
                </a:lnTo>
                <a:cubicBezTo>
                  <a:pt x="3559552" y="5744911"/>
                  <a:pt x="3551491" y="5745130"/>
                  <a:pt x="3543431" y="5745423"/>
                </a:cubicBezTo>
                <a:lnTo>
                  <a:pt x="3541180" y="5744984"/>
                </a:lnTo>
                <a:moveTo>
                  <a:pt x="3605444" y="5739716"/>
                </a:moveTo>
                <a:lnTo>
                  <a:pt x="3612197" y="5730496"/>
                </a:lnTo>
                <a:lnTo>
                  <a:pt x="3621637" y="5739935"/>
                </a:lnTo>
                <a:cubicBezTo>
                  <a:pt x="3617207" y="5740448"/>
                  <a:pt x="3612850" y="5741179"/>
                  <a:pt x="3608421" y="5741691"/>
                </a:cubicBezTo>
                <a:lnTo>
                  <a:pt x="3606678" y="5740301"/>
                </a:lnTo>
                <a:moveTo>
                  <a:pt x="4543836" y="5729472"/>
                </a:moveTo>
                <a:cubicBezTo>
                  <a:pt x="4543654" y="5734879"/>
                  <a:pt x="4546450" y="5739943"/>
                  <a:pt x="4551097" y="5742643"/>
                </a:cubicBezTo>
                <a:cubicBezTo>
                  <a:pt x="4519946" y="5756106"/>
                  <a:pt x="4488649" y="5768911"/>
                  <a:pt x="4457280" y="5781716"/>
                </a:cubicBezTo>
                <a:cubicBezTo>
                  <a:pt x="4486326" y="5764397"/>
                  <a:pt x="4515081" y="5746982"/>
                  <a:pt x="4543546" y="5729472"/>
                </a:cubicBezTo>
                <a:moveTo>
                  <a:pt x="3211076" y="5733570"/>
                </a:moveTo>
                <a:lnTo>
                  <a:pt x="3225599" y="5728594"/>
                </a:lnTo>
                <a:lnTo>
                  <a:pt x="3217321" y="5740813"/>
                </a:lnTo>
                <a:lnTo>
                  <a:pt x="3208390" y="5743667"/>
                </a:lnTo>
                <a:lnTo>
                  <a:pt x="3207591" y="5743667"/>
                </a:lnTo>
                <a:cubicBezTo>
                  <a:pt x="3208753" y="5740228"/>
                  <a:pt x="3209842" y="5736789"/>
                  <a:pt x="3211004" y="5733423"/>
                </a:cubicBezTo>
                <a:moveTo>
                  <a:pt x="2833410" y="5730716"/>
                </a:moveTo>
                <a:cubicBezTo>
                  <a:pt x="2835037" y="5729903"/>
                  <a:pt x="2836533" y="5728843"/>
                  <a:pt x="2837840" y="5727569"/>
                </a:cubicBezTo>
                <a:lnTo>
                  <a:pt x="2839147" y="5726252"/>
                </a:lnTo>
                <a:lnTo>
                  <a:pt x="2840672" y="5725740"/>
                </a:lnTo>
                <a:lnTo>
                  <a:pt x="2837186" y="5732618"/>
                </a:lnTo>
                <a:lnTo>
                  <a:pt x="2830869" y="5734228"/>
                </a:lnTo>
                <a:lnTo>
                  <a:pt x="2833410" y="5730716"/>
                </a:lnTo>
                <a:moveTo>
                  <a:pt x="2631688" y="5736789"/>
                </a:moveTo>
                <a:lnTo>
                  <a:pt x="2640039" y="5721643"/>
                </a:lnTo>
                <a:lnTo>
                  <a:pt x="2646429" y="5724496"/>
                </a:lnTo>
                <a:lnTo>
                  <a:pt x="2636699" y="5740155"/>
                </a:lnTo>
                <a:lnTo>
                  <a:pt x="2631688" y="5736789"/>
                </a:lnTo>
                <a:moveTo>
                  <a:pt x="3645599" y="5726765"/>
                </a:moveTo>
                <a:cubicBezTo>
                  <a:pt x="3648075" y="5725418"/>
                  <a:pt x="3650268" y="5723611"/>
                  <a:pt x="3652062" y="5721423"/>
                </a:cubicBezTo>
                <a:lnTo>
                  <a:pt x="3658379" y="5721423"/>
                </a:lnTo>
                <a:lnTo>
                  <a:pt x="3660195" y="5722740"/>
                </a:lnTo>
                <a:cubicBezTo>
                  <a:pt x="3659948" y="5724950"/>
                  <a:pt x="3660122" y="5727181"/>
                  <a:pt x="3660703" y="5729326"/>
                </a:cubicBezTo>
                <a:cubicBezTo>
                  <a:pt x="3659541" y="5731375"/>
                  <a:pt x="3658379" y="5733423"/>
                  <a:pt x="3657290" y="5735472"/>
                </a:cubicBezTo>
                <a:lnTo>
                  <a:pt x="3653732" y="5735984"/>
                </a:lnTo>
                <a:cubicBezTo>
                  <a:pt x="3650973" y="5733057"/>
                  <a:pt x="3648286" y="5730057"/>
                  <a:pt x="3645599" y="5727130"/>
                </a:cubicBezTo>
                <a:moveTo>
                  <a:pt x="2444126" y="5716594"/>
                </a:moveTo>
                <a:lnTo>
                  <a:pt x="2446305" y="5711837"/>
                </a:lnTo>
                <a:cubicBezTo>
                  <a:pt x="2451387" y="5713447"/>
                  <a:pt x="2456471" y="5714911"/>
                  <a:pt x="2461481" y="5716594"/>
                </a:cubicBezTo>
                <a:lnTo>
                  <a:pt x="2465184" y="5718423"/>
                </a:lnTo>
                <a:cubicBezTo>
                  <a:pt x="2464022" y="5720326"/>
                  <a:pt x="2462933" y="5722301"/>
                  <a:pt x="2461844" y="5724277"/>
                </a:cubicBezTo>
                <a:cubicBezTo>
                  <a:pt x="2455962" y="5721643"/>
                  <a:pt x="2450008" y="5719081"/>
                  <a:pt x="2444126" y="5716960"/>
                </a:cubicBezTo>
                <a:moveTo>
                  <a:pt x="2737923" y="5710155"/>
                </a:moveTo>
                <a:lnTo>
                  <a:pt x="2745620" y="5710155"/>
                </a:lnTo>
                <a:lnTo>
                  <a:pt x="2743732" y="5713301"/>
                </a:lnTo>
                <a:cubicBezTo>
                  <a:pt x="2741771" y="5712277"/>
                  <a:pt x="2739811" y="5711325"/>
                  <a:pt x="2737923" y="5710228"/>
                </a:cubicBezTo>
                <a:moveTo>
                  <a:pt x="2794054" y="5711252"/>
                </a:moveTo>
                <a:cubicBezTo>
                  <a:pt x="2794279" y="5710718"/>
                  <a:pt x="2794540" y="5710206"/>
                  <a:pt x="2794852" y="5709716"/>
                </a:cubicBezTo>
                <a:lnTo>
                  <a:pt x="2803058" y="5709716"/>
                </a:lnTo>
                <a:lnTo>
                  <a:pt x="2798701" y="5716008"/>
                </a:lnTo>
                <a:lnTo>
                  <a:pt x="2794054" y="5711398"/>
                </a:lnTo>
                <a:moveTo>
                  <a:pt x="4431502" y="5854156"/>
                </a:moveTo>
                <a:lnTo>
                  <a:pt x="4446025" y="5847936"/>
                </a:lnTo>
                <a:cubicBezTo>
                  <a:pt x="4473567" y="5838570"/>
                  <a:pt x="4501088" y="5829080"/>
                  <a:pt x="4528587" y="5819473"/>
                </a:cubicBezTo>
                <a:cubicBezTo>
                  <a:pt x="4531448" y="5818309"/>
                  <a:pt x="4532835" y="5815023"/>
                  <a:pt x="4531680" y="5812141"/>
                </a:cubicBezTo>
                <a:cubicBezTo>
                  <a:pt x="4531550" y="5811812"/>
                  <a:pt x="4531390" y="5811497"/>
                  <a:pt x="4531201" y="5811204"/>
                </a:cubicBezTo>
                <a:cubicBezTo>
                  <a:pt x="4607373" y="5777546"/>
                  <a:pt x="4682021" y="5741838"/>
                  <a:pt x="4756305" y="5704228"/>
                </a:cubicBezTo>
                <a:lnTo>
                  <a:pt x="4731907" y="5719594"/>
                </a:lnTo>
                <a:cubicBezTo>
                  <a:pt x="4659278" y="5765772"/>
                  <a:pt x="4583418" y="5806565"/>
                  <a:pt x="4504915" y="5841643"/>
                </a:cubicBezTo>
                <a:cubicBezTo>
                  <a:pt x="4463525" y="5858473"/>
                  <a:pt x="4420392" y="5873839"/>
                  <a:pt x="4376824" y="5889204"/>
                </a:cubicBezTo>
                <a:cubicBezTo>
                  <a:pt x="4395267" y="5877571"/>
                  <a:pt x="4413131" y="5865570"/>
                  <a:pt x="4431284" y="5853204"/>
                </a:cubicBezTo>
                <a:moveTo>
                  <a:pt x="2041844" y="5716667"/>
                </a:moveTo>
                <a:lnTo>
                  <a:pt x="2050485" y="5702033"/>
                </a:lnTo>
                <a:cubicBezTo>
                  <a:pt x="2051218" y="5700328"/>
                  <a:pt x="2053186" y="5699545"/>
                  <a:pt x="2054878" y="5700284"/>
                </a:cubicBezTo>
                <a:cubicBezTo>
                  <a:pt x="2055270" y="5700452"/>
                  <a:pt x="2055626" y="5700701"/>
                  <a:pt x="2055931" y="5701008"/>
                </a:cubicBezTo>
                <a:cubicBezTo>
                  <a:pt x="2054595" y="5707367"/>
                  <a:pt x="2052271" y="5713462"/>
                  <a:pt x="2049033" y="5719081"/>
                </a:cubicBezTo>
                <a:lnTo>
                  <a:pt x="2041771" y="5716447"/>
                </a:lnTo>
                <a:moveTo>
                  <a:pt x="1453597" y="5767667"/>
                </a:moveTo>
                <a:lnTo>
                  <a:pt x="1414603" y="5749448"/>
                </a:lnTo>
                <a:cubicBezTo>
                  <a:pt x="1392870" y="5732742"/>
                  <a:pt x="1372501" y="5714318"/>
                  <a:pt x="1353680" y="5694349"/>
                </a:cubicBezTo>
                <a:cubicBezTo>
                  <a:pt x="1396181" y="5725081"/>
                  <a:pt x="1439749" y="5754350"/>
                  <a:pt x="1484385" y="5782155"/>
                </a:cubicBezTo>
                <a:lnTo>
                  <a:pt x="1453669" y="5767521"/>
                </a:lnTo>
                <a:moveTo>
                  <a:pt x="3433203" y="5662081"/>
                </a:moveTo>
                <a:lnTo>
                  <a:pt x="3435164" y="5664276"/>
                </a:lnTo>
                <a:lnTo>
                  <a:pt x="3430952" y="5664276"/>
                </a:lnTo>
                <a:cubicBezTo>
                  <a:pt x="3431809" y="5663632"/>
                  <a:pt x="3432564" y="5662872"/>
                  <a:pt x="3433203" y="5662008"/>
                </a:cubicBezTo>
                <a:moveTo>
                  <a:pt x="4042798" y="5661642"/>
                </a:moveTo>
                <a:lnTo>
                  <a:pt x="4046357" y="5661642"/>
                </a:lnTo>
                <a:lnTo>
                  <a:pt x="4043888" y="5662667"/>
                </a:lnTo>
                <a:lnTo>
                  <a:pt x="4042798" y="5661642"/>
                </a:lnTo>
                <a:moveTo>
                  <a:pt x="1914479" y="5639691"/>
                </a:moveTo>
                <a:lnTo>
                  <a:pt x="1920433" y="5632374"/>
                </a:lnTo>
                <a:cubicBezTo>
                  <a:pt x="1919416" y="5635740"/>
                  <a:pt x="1918545" y="5639105"/>
                  <a:pt x="1917674" y="5642545"/>
                </a:cubicBezTo>
                <a:lnTo>
                  <a:pt x="1914479" y="5639983"/>
                </a:lnTo>
                <a:moveTo>
                  <a:pt x="3635433" y="5625935"/>
                </a:moveTo>
                <a:lnTo>
                  <a:pt x="3641968" y="5622861"/>
                </a:lnTo>
                <a:cubicBezTo>
                  <a:pt x="3645164" y="5625715"/>
                  <a:pt x="3648286" y="5628642"/>
                  <a:pt x="3651408" y="5631569"/>
                </a:cubicBezTo>
                <a:lnTo>
                  <a:pt x="3639863" y="5635520"/>
                </a:lnTo>
                <a:cubicBezTo>
                  <a:pt x="3638483" y="5632227"/>
                  <a:pt x="3636958" y="5629081"/>
                  <a:pt x="3635433" y="5625935"/>
                </a:cubicBezTo>
                <a:moveTo>
                  <a:pt x="1590474" y="5830814"/>
                </a:moveTo>
                <a:cubicBezTo>
                  <a:pt x="1516771" y="5786911"/>
                  <a:pt x="1443939" y="5742130"/>
                  <a:pt x="1374956" y="5693618"/>
                </a:cubicBezTo>
                <a:cubicBezTo>
                  <a:pt x="1356947" y="5680886"/>
                  <a:pt x="1339084" y="5667715"/>
                  <a:pt x="1321584" y="5654325"/>
                </a:cubicBezTo>
                <a:cubicBezTo>
                  <a:pt x="1312791" y="5641564"/>
                  <a:pt x="1305137" y="5628049"/>
                  <a:pt x="1298711" y="5613934"/>
                </a:cubicBezTo>
                <a:cubicBezTo>
                  <a:pt x="1411931" y="5699421"/>
                  <a:pt x="1530197" y="5777904"/>
                  <a:pt x="1652850" y="5848960"/>
                </a:cubicBezTo>
                <a:cubicBezTo>
                  <a:pt x="1631864" y="5843839"/>
                  <a:pt x="1611024" y="5837765"/>
                  <a:pt x="1590474" y="5830814"/>
                </a:cubicBezTo>
                <a:moveTo>
                  <a:pt x="1563970" y="5588471"/>
                </a:moveTo>
                <a:lnTo>
                  <a:pt x="1565568" y="5589056"/>
                </a:lnTo>
                <a:lnTo>
                  <a:pt x="1569126" y="5591837"/>
                </a:lnTo>
                <a:lnTo>
                  <a:pt x="1563970" y="5588471"/>
                </a:lnTo>
                <a:moveTo>
                  <a:pt x="4221647" y="5572227"/>
                </a:moveTo>
                <a:lnTo>
                  <a:pt x="4237550" y="5567324"/>
                </a:lnTo>
                <a:lnTo>
                  <a:pt x="4242778" y="5571861"/>
                </a:lnTo>
                <a:lnTo>
                  <a:pt x="4228618" y="5581154"/>
                </a:lnTo>
                <a:lnTo>
                  <a:pt x="4221357" y="5572666"/>
                </a:lnTo>
                <a:moveTo>
                  <a:pt x="1218109" y="5566520"/>
                </a:moveTo>
                <a:lnTo>
                  <a:pt x="1215132" y="5563666"/>
                </a:lnTo>
                <a:cubicBezTo>
                  <a:pt x="1229655" y="5574349"/>
                  <a:pt x="1244592" y="5584739"/>
                  <a:pt x="1259935" y="5594837"/>
                </a:cubicBezTo>
                <a:cubicBezTo>
                  <a:pt x="1262055" y="5596293"/>
                  <a:pt x="1264945" y="5595744"/>
                  <a:pt x="1266390" y="5593608"/>
                </a:cubicBezTo>
                <a:cubicBezTo>
                  <a:pt x="1266964" y="5592766"/>
                  <a:pt x="1267247" y="5591756"/>
                  <a:pt x="1267196" y="5590739"/>
                </a:cubicBezTo>
                <a:cubicBezTo>
                  <a:pt x="1269825" y="5600178"/>
                  <a:pt x="1273056" y="5609442"/>
                  <a:pt x="1276854" y="5618471"/>
                </a:cubicBezTo>
                <a:cubicBezTo>
                  <a:pt x="1256740" y="5601715"/>
                  <a:pt x="1237062" y="5584520"/>
                  <a:pt x="1218109" y="5566520"/>
                </a:cubicBezTo>
                <a:moveTo>
                  <a:pt x="1836782" y="5561690"/>
                </a:moveTo>
                <a:cubicBezTo>
                  <a:pt x="1837290" y="5560593"/>
                  <a:pt x="1837871" y="5559568"/>
                  <a:pt x="1838452" y="5558544"/>
                </a:cubicBezTo>
                <a:lnTo>
                  <a:pt x="1845713" y="5563446"/>
                </a:lnTo>
                <a:cubicBezTo>
                  <a:pt x="1842663" y="5562861"/>
                  <a:pt x="1839613" y="5562349"/>
                  <a:pt x="1836636" y="5561690"/>
                </a:cubicBezTo>
                <a:moveTo>
                  <a:pt x="4570340" y="5597252"/>
                </a:moveTo>
                <a:cubicBezTo>
                  <a:pt x="4587550" y="5587446"/>
                  <a:pt x="4604759" y="5577642"/>
                  <a:pt x="4622114" y="5567983"/>
                </a:cubicBezTo>
                <a:cubicBezTo>
                  <a:pt x="4631844" y="5564251"/>
                  <a:pt x="4641575" y="5560666"/>
                  <a:pt x="4651160" y="5556422"/>
                </a:cubicBezTo>
                <a:lnTo>
                  <a:pt x="4643898" y="5563739"/>
                </a:lnTo>
                <a:cubicBezTo>
                  <a:pt x="4618628" y="5576178"/>
                  <a:pt x="4593069" y="5588251"/>
                  <a:pt x="4567436" y="5599520"/>
                </a:cubicBezTo>
                <a:lnTo>
                  <a:pt x="4570268" y="5597032"/>
                </a:lnTo>
                <a:moveTo>
                  <a:pt x="4057321" y="5551885"/>
                </a:moveTo>
                <a:lnTo>
                  <a:pt x="4057830" y="5551885"/>
                </a:lnTo>
                <a:cubicBezTo>
                  <a:pt x="4057858" y="5552054"/>
                  <a:pt x="4057858" y="5552229"/>
                  <a:pt x="4057830" y="5552398"/>
                </a:cubicBezTo>
                <a:lnTo>
                  <a:pt x="4057249" y="5552398"/>
                </a:lnTo>
                <a:moveTo>
                  <a:pt x="2894116" y="5555690"/>
                </a:moveTo>
                <a:lnTo>
                  <a:pt x="2892518" y="5554373"/>
                </a:lnTo>
                <a:cubicBezTo>
                  <a:pt x="2896904" y="5552317"/>
                  <a:pt x="2900499" y="5548878"/>
                  <a:pt x="2902757" y="5544568"/>
                </a:cubicBezTo>
                <a:lnTo>
                  <a:pt x="2907840" y="5551007"/>
                </a:lnTo>
                <a:cubicBezTo>
                  <a:pt x="2906242" y="5553568"/>
                  <a:pt x="2904645" y="5556056"/>
                  <a:pt x="2902975" y="5558324"/>
                </a:cubicBezTo>
                <a:lnTo>
                  <a:pt x="2894551" y="5555251"/>
                </a:lnTo>
                <a:moveTo>
                  <a:pt x="3922550" y="5539227"/>
                </a:moveTo>
                <a:lnTo>
                  <a:pt x="3922550" y="5539227"/>
                </a:lnTo>
                <a:lnTo>
                  <a:pt x="3929811" y="5545519"/>
                </a:lnTo>
                <a:lnTo>
                  <a:pt x="3927705" y="5546032"/>
                </a:lnTo>
                <a:lnTo>
                  <a:pt x="3922913" y="5539227"/>
                </a:lnTo>
                <a:moveTo>
                  <a:pt x="2815620" y="5529934"/>
                </a:moveTo>
                <a:cubicBezTo>
                  <a:pt x="2816927" y="5528324"/>
                  <a:pt x="2818161" y="5526641"/>
                  <a:pt x="2819468" y="5524958"/>
                </a:cubicBezTo>
                <a:lnTo>
                  <a:pt x="2826222" y="5530885"/>
                </a:lnTo>
                <a:lnTo>
                  <a:pt x="2824334" y="5532495"/>
                </a:lnTo>
                <a:lnTo>
                  <a:pt x="2815620" y="5529934"/>
                </a:lnTo>
                <a:moveTo>
                  <a:pt x="3059749" y="5511421"/>
                </a:moveTo>
                <a:lnTo>
                  <a:pt x="3073255" y="5516251"/>
                </a:lnTo>
                <a:lnTo>
                  <a:pt x="3056191" y="5521153"/>
                </a:lnTo>
                <a:lnTo>
                  <a:pt x="3055464" y="5521153"/>
                </a:lnTo>
                <a:cubicBezTo>
                  <a:pt x="3056917" y="5517861"/>
                  <a:pt x="3058296" y="5514495"/>
                  <a:pt x="3059749" y="5511202"/>
                </a:cubicBezTo>
                <a:moveTo>
                  <a:pt x="2764790" y="5509739"/>
                </a:moveTo>
                <a:lnTo>
                  <a:pt x="2771616" y="5508714"/>
                </a:lnTo>
                <a:cubicBezTo>
                  <a:pt x="2770795" y="5510229"/>
                  <a:pt x="2769924" y="5511766"/>
                  <a:pt x="2769002" y="5513324"/>
                </a:cubicBezTo>
                <a:lnTo>
                  <a:pt x="2764790" y="5509739"/>
                </a:lnTo>
                <a:moveTo>
                  <a:pt x="1747829" y="5504617"/>
                </a:moveTo>
                <a:lnTo>
                  <a:pt x="1758721" y="5515665"/>
                </a:lnTo>
                <a:cubicBezTo>
                  <a:pt x="1758721" y="5516104"/>
                  <a:pt x="1758721" y="5516470"/>
                  <a:pt x="1758213" y="5516909"/>
                </a:cubicBezTo>
                <a:lnTo>
                  <a:pt x="1747829" y="5504617"/>
                </a:lnTo>
                <a:moveTo>
                  <a:pt x="3246585" y="5509812"/>
                </a:moveTo>
                <a:lnTo>
                  <a:pt x="3252612" y="5504324"/>
                </a:lnTo>
                <a:lnTo>
                  <a:pt x="3260309" y="5501982"/>
                </a:lnTo>
                <a:lnTo>
                  <a:pt x="3253773" y="5517202"/>
                </a:lnTo>
                <a:lnTo>
                  <a:pt x="3246512" y="5509885"/>
                </a:lnTo>
                <a:moveTo>
                  <a:pt x="1629396" y="5500665"/>
                </a:moveTo>
                <a:cubicBezTo>
                  <a:pt x="1630514" y="5499941"/>
                  <a:pt x="1631560" y="5499107"/>
                  <a:pt x="1632518" y="5498177"/>
                </a:cubicBezTo>
                <a:lnTo>
                  <a:pt x="1645371" y="5509153"/>
                </a:lnTo>
                <a:cubicBezTo>
                  <a:pt x="1645371" y="5509739"/>
                  <a:pt x="1644862" y="5510324"/>
                  <a:pt x="1644572" y="5510982"/>
                </a:cubicBezTo>
                <a:lnTo>
                  <a:pt x="1629396" y="5500665"/>
                </a:lnTo>
                <a:moveTo>
                  <a:pt x="1145931" y="5490788"/>
                </a:moveTo>
                <a:cubicBezTo>
                  <a:pt x="1140993" y="5485080"/>
                  <a:pt x="1136128" y="5479300"/>
                  <a:pt x="1131408" y="5473519"/>
                </a:cubicBezTo>
                <a:cubicBezTo>
                  <a:pt x="1146366" y="5487129"/>
                  <a:pt x="1161398" y="5500592"/>
                  <a:pt x="1176647" y="5513836"/>
                </a:cubicBezTo>
                <a:lnTo>
                  <a:pt x="1179116" y="5515958"/>
                </a:lnTo>
                <a:cubicBezTo>
                  <a:pt x="1168151" y="5507470"/>
                  <a:pt x="1157331" y="5499129"/>
                  <a:pt x="1146076" y="5490788"/>
                </a:cubicBezTo>
                <a:moveTo>
                  <a:pt x="2079821" y="5468324"/>
                </a:moveTo>
                <a:lnTo>
                  <a:pt x="2085049" y="5459104"/>
                </a:lnTo>
                <a:cubicBezTo>
                  <a:pt x="2084033" y="5462543"/>
                  <a:pt x="2082871" y="5465909"/>
                  <a:pt x="2081782" y="5469275"/>
                </a:cubicBezTo>
                <a:lnTo>
                  <a:pt x="2079821" y="5468324"/>
                </a:lnTo>
                <a:moveTo>
                  <a:pt x="4334780" y="5452519"/>
                </a:moveTo>
                <a:cubicBezTo>
                  <a:pt x="4337612" y="5451202"/>
                  <a:pt x="4340516" y="5449958"/>
                  <a:pt x="4343276" y="5448568"/>
                </a:cubicBezTo>
                <a:cubicBezTo>
                  <a:pt x="4343276" y="5449080"/>
                  <a:pt x="4344075" y="5449519"/>
                  <a:pt x="4344438" y="5449958"/>
                </a:cubicBezTo>
                <a:lnTo>
                  <a:pt x="4334272" y="5455519"/>
                </a:lnTo>
                <a:cubicBezTo>
                  <a:pt x="4334272" y="5454568"/>
                  <a:pt x="4334272" y="5453543"/>
                  <a:pt x="4334780" y="5452519"/>
                </a:cubicBezTo>
                <a:moveTo>
                  <a:pt x="2375215" y="5446665"/>
                </a:moveTo>
                <a:lnTo>
                  <a:pt x="2375215" y="5446665"/>
                </a:lnTo>
                <a:cubicBezTo>
                  <a:pt x="2375135" y="5446994"/>
                  <a:pt x="2375019" y="5447316"/>
                  <a:pt x="2374852" y="5447616"/>
                </a:cubicBezTo>
                <a:cubicBezTo>
                  <a:pt x="2374816" y="5447353"/>
                  <a:pt x="2374816" y="5447082"/>
                  <a:pt x="2374852" y="5446812"/>
                </a:cubicBezTo>
                <a:moveTo>
                  <a:pt x="3268587" y="5440299"/>
                </a:moveTo>
                <a:lnTo>
                  <a:pt x="3275848" y="5441104"/>
                </a:lnTo>
                <a:lnTo>
                  <a:pt x="3272580" y="5444177"/>
                </a:lnTo>
                <a:lnTo>
                  <a:pt x="3268877" y="5440299"/>
                </a:lnTo>
                <a:moveTo>
                  <a:pt x="2053172" y="5455372"/>
                </a:moveTo>
                <a:cubicBezTo>
                  <a:pt x="2056149" y="5449958"/>
                  <a:pt x="2059198" y="5444543"/>
                  <a:pt x="2062248" y="5439129"/>
                </a:cubicBezTo>
                <a:lnTo>
                  <a:pt x="2066533" y="5442787"/>
                </a:lnTo>
                <a:lnTo>
                  <a:pt x="2059271" y="5458299"/>
                </a:lnTo>
                <a:lnTo>
                  <a:pt x="2053317" y="5455372"/>
                </a:lnTo>
                <a:moveTo>
                  <a:pt x="2512529" y="5446592"/>
                </a:moveTo>
                <a:lnTo>
                  <a:pt x="2520952" y="5436421"/>
                </a:lnTo>
                <a:lnTo>
                  <a:pt x="2522259" y="5437006"/>
                </a:lnTo>
                <a:lnTo>
                  <a:pt x="2514998" y="5448348"/>
                </a:lnTo>
                <a:lnTo>
                  <a:pt x="2512746" y="5446592"/>
                </a:lnTo>
                <a:moveTo>
                  <a:pt x="1926533" y="5437811"/>
                </a:moveTo>
                <a:lnTo>
                  <a:pt x="1932414" y="5435250"/>
                </a:lnTo>
                <a:cubicBezTo>
                  <a:pt x="1931616" y="5436348"/>
                  <a:pt x="1930889" y="5437519"/>
                  <a:pt x="1930163" y="5438690"/>
                </a:cubicBezTo>
                <a:cubicBezTo>
                  <a:pt x="1928929" y="5438690"/>
                  <a:pt x="1927767" y="5438104"/>
                  <a:pt x="1926533" y="5437811"/>
                </a:cubicBezTo>
                <a:moveTo>
                  <a:pt x="1076947" y="5473373"/>
                </a:moveTo>
                <a:cubicBezTo>
                  <a:pt x="1066273" y="5460641"/>
                  <a:pt x="1055889" y="5447836"/>
                  <a:pt x="1045651" y="5434738"/>
                </a:cubicBezTo>
                <a:cubicBezTo>
                  <a:pt x="1078182" y="5459031"/>
                  <a:pt x="1110205" y="5483909"/>
                  <a:pt x="1142155" y="5508787"/>
                </a:cubicBezTo>
                <a:cubicBezTo>
                  <a:pt x="1187452" y="5559268"/>
                  <a:pt x="1237178" y="5605534"/>
                  <a:pt x="1290723" y="5647008"/>
                </a:cubicBezTo>
                <a:cubicBezTo>
                  <a:pt x="1294790" y="5654325"/>
                  <a:pt x="1299147" y="5660837"/>
                  <a:pt x="1303794" y="5667496"/>
                </a:cubicBezTo>
                <a:cubicBezTo>
                  <a:pt x="1267051" y="5636325"/>
                  <a:pt x="1231180" y="5604569"/>
                  <a:pt x="1197051" y="5571056"/>
                </a:cubicBezTo>
                <a:cubicBezTo>
                  <a:pt x="1194677" y="5568583"/>
                  <a:pt x="1191518" y="5567024"/>
                  <a:pt x="1188120" y="5566666"/>
                </a:cubicBezTo>
                <a:cubicBezTo>
                  <a:pt x="1163416" y="5540163"/>
                  <a:pt x="1137050" y="5515285"/>
                  <a:pt x="1109188" y="5492178"/>
                </a:cubicBezTo>
                <a:cubicBezTo>
                  <a:pt x="1104229" y="5488087"/>
                  <a:pt x="1097301" y="5487451"/>
                  <a:pt x="1091688" y="5490568"/>
                </a:cubicBezTo>
                <a:cubicBezTo>
                  <a:pt x="1086678" y="5484861"/>
                  <a:pt x="1081740" y="5479153"/>
                  <a:pt x="1077165" y="5473373"/>
                </a:cubicBezTo>
                <a:moveTo>
                  <a:pt x="5022435" y="5428299"/>
                </a:moveTo>
                <a:cubicBezTo>
                  <a:pt x="5022435" y="5429031"/>
                  <a:pt x="5022435" y="5429763"/>
                  <a:pt x="5022871" y="5430494"/>
                </a:cubicBezTo>
                <a:lnTo>
                  <a:pt x="5013794" y="5435689"/>
                </a:lnTo>
                <a:lnTo>
                  <a:pt x="5022435" y="5428372"/>
                </a:lnTo>
                <a:moveTo>
                  <a:pt x="2624209" y="5417982"/>
                </a:moveTo>
                <a:lnTo>
                  <a:pt x="2626025" y="5418714"/>
                </a:lnTo>
                <a:lnTo>
                  <a:pt x="2621958" y="5421933"/>
                </a:lnTo>
                <a:cubicBezTo>
                  <a:pt x="2622684" y="5420616"/>
                  <a:pt x="2623410" y="5419299"/>
                  <a:pt x="2624209" y="5417982"/>
                </a:cubicBezTo>
                <a:moveTo>
                  <a:pt x="5111533" y="5411835"/>
                </a:moveTo>
                <a:cubicBezTo>
                  <a:pt x="5061524" y="5449007"/>
                  <a:pt x="5010694" y="5484956"/>
                  <a:pt x="4959044" y="5519690"/>
                </a:cubicBezTo>
                <a:lnTo>
                  <a:pt x="4923390" y="5538202"/>
                </a:lnTo>
                <a:cubicBezTo>
                  <a:pt x="4986564" y="5496860"/>
                  <a:pt x="5048940" y="5454275"/>
                  <a:pt x="5111823" y="5411835"/>
                </a:cubicBezTo>
                <a:moveTo>
                  <a:pt x="1323254" y="5409933"/>
                </a:moveTo>
                <a:cubicBezTo>
                  <a:pt x="1330756" y="5418955"/>
                  <a:pt x="1338525" y="5427619"/>
                  <a:pt x="1346564" y="5435909"/>
                </a:cubicBezTo>
                <a:lnTo>
                  <a:pt x="1316429" y="5423250"/>
                </a:lnTo>
                <a:cubicBezTo>
                  <a:pt x="1316973" y="5420667"/>
                  <a:pt x="1315913" y="5418004"/>
                  <a:pt x="1313742" y="5416519"/>
                </a:cubicBezTo>
                <a:lnTo>
                  <a:pt x="1311999" y="5415275"/>
                </a:lnTo>
                <a:lnTo>
                  <a:pt x="1313669" y="5415275"/>
                </a:lnTo>
                <a:cubicBezTo>
                  <a:pt x="1317612" y="5415311"/>
                  <a:pt x="1321272" y="5413219"/>
                  <a:pt x="1323254" y="5409787"/>
                </a:cubicBezTo>
                <a:moveTo>
                  <a:pt x="4282353" y="5411396"/>
                </a:moveTo>
                <a:cubicBezTo>
                  <a:pt x="4288670" y="5407445"/>
                  <a:pt x="4295060" y="5403348"/>
                  <a:pt x="4301305" y="5399104"/>
                </a:cubicBezTo>
                <a:lnTo>
                  <a:pt x="4304209" y="5402543"/>
                </a:lnTo>
                <a:lnTo>
                  <a:pt x="4302975" y="5409055"/>
                </a:lnTo>
                <a:lnTo>
                  <a:pt x="4289251" y="5417616"/>
                </a:lnTo>
                <a:cubicBezTo>
                  <a:pt x="4287000" y="5415567"/>
                  <a:pt x="4284604" y="5413519"/>
                  <a:pt x="4282353" y="5411396"/>
                </a:cubicBezTo>
                <a:moveTo>
                  <a:pt x="4180765" y="5400860"/>
                </a:moveTo>
                <a:cubicBezTo>
                  <a:pt x="4180765" y="5397421"/>
                  <a:pt x="4181274" y="5393543"/>
                  <a:pt x="4181564" y="5390470"/>
                </a:cubicBezTo>
                <a:lnTo>
                  <a:pt x="4187083" y="5396031"/>
                </a:lnTo>
                <a:lnTo>
                  <a:pt x="4189116" y="5398811"/>
                </a:lnTo>
                <a:cubicBezTo>
                  <a:pt x="4187373" y="5400494"/>
                  <a:pt x="4185558" y="5402031"/>
                  <a:pt x="4183888" y="5403714"/>
                </a:cubicBezTo>
                <a:lnTo>
                  <a:pt x="4180765" y="5400860"/>
                </a:lnTo>
                <a:moveTo>
                  <a:pt x="2636844" y="5396031"/>
                </a:moveTo>
                <a:lnTo>
                  <a:pt x="2641709" y="5387543"/>
                </a:lnTo>
                <a:lnTo>
                  <a:pt x="2656886" y="5388714"/>
                </a:lnTo>
                <a:lnTo>
                  <a:pt x="2650713" y="5399323"/>
                </a:lnTo>
                <a:lnTo>
                  <a:pt x="2645195" y="5403640"/>
                </a:lnTo>
                <a:lnTo>
                  <a:pt x="2636844" y="5396323"/>
                </a:lnTo>
                <a:moveTo>
                  <a:pt x="4878950" y="5386006"/>
                </a:moveTo>
                <a:lnTo>
                  <a:pt x="4880766" y="5386006"/>
                </a:lnTo>
                <a:lnTo>
                  <a:pt x="4880766" y="5386006"/>
                </a:lnTo>
                <a:lnTo>
                  <a:pt x="4878805" y="5386445"/>
                </a:lnTo>
                <a:lnTo>
                  <a:pt x="4878805" y="5386445"/>
                </a:lnTo>
                <a:moveTo>
                  <a:pt x="2197311" y="5385348"/>
                </a:moveTo>
                <a:cubicBezTo>
                  <a:pt x="2197311" y="5384543"/>
                  <a:pt x="2197964" y="5383811"/>
                  <a:pt x="2198327" y="5383006"/>
                </a:cubicBezTo>
                <a:lnTo>
                  <a:pt x="2212850" y="5393104"/>
                </a:lnTo>
                <a:lnTo>
                  <a:pt x="2197311" y="5385348"/>
                </a:lnTo>
                <a:moveTo>
                  <a:pt x="2379935" y="5397348"/>
                </a:moveTo>
                <a:cubicBezTo>
                  <a:pt x="2379935" y="5393030"/>
                  <a:pt x="2380589" y="5388714"/>
                  <a:pt x="2380807" y="5384323"/>
                </a:cubicBezTo>
                <a:cubicBezTo>
                  <a:pt x="2380807" y="5383811"/>
                  <a:pt x="2380807" y="5383372"/>
                  <a:pt x="2380807" y="5382860"/>
                </a:cubicBezTo>
                <a:cubicBezTo>
                  <a:pt x="2380807" y="5382348"/>
                  <a:pt x="2381460" y="5380518"/>
                  <a:pt x="2381751" y="5379347"/>
                </a:cubicBezTo>
                <a:lnTo>
                  <a:pt x="2399759" y="5393323"/>
                </a:lnTo>
                <a:lnTo>
                  <a:pt x="2397653" y="5397933"/>
                </a:lnTo>
                <a:lnTo>
                  <a:pt x="2387342" y="5401299"/>
                </a:lnTo>
                <a:lnTo>
                  <a:pt x="2380080" y="5397348"/>
                </a:lnTo>
                <a:moveTo>
                  <a:pt x="2057238" y="5370787"/>
                </a:moveTo>
                <a:lnTo>
                  <a:pt x="2058545" y="5372104"/>
                </a:lnTo>
                <a:lnTo>
                  <a:pt x="2057311" y="5373933"/>
                </a:lnTo>
                <a:cubicBezTo>
                  <a:pt x="2057311" y="5372908"/>
                  <a:pt x="2057311" y="5371811"/>
                  <a:pt x="2057311" y="5370787"/>
                </a:cubicBezTo>
                <a:moveTo>
                  <a:pt x="5104853" y="5382640"/>
                </a:moveTo>
                <a:lnTo>
                  <a:pt x="5112840" y="5377665"/>
                </a:lnTo>
                <a:cubicBezTo>
                  <a:pt x="5115745" y="5375982"/>
                  <a:pt x="5118649" y="5374299"/>
                  <a:pt x="5121481" y="5372543"/>
                </a:cubicBezTo>
                <a:cubicBezTo>
                  <a:pt x="5139780" y="5369616"/>
                  <a:pt x="5157912" y="5365884"/>
                  <a:pt x="5175869" y="5361348"/>
                </a:cubicBezTo>
                <a:cubicBezTo>
                  <a:pt x="5172602" y="5364567"/>
                  <a:pt x="5169261" y="5367713"/>
                  <a:pt x="5165921" y="5370860"/>
                </a:cubicBezTo>
                <a:cubicBezTo>
                  <a:pt x="5155247" y="5379347"/>
                  <a:pt x="5144572" y="5387982"/>
                  <a:pt x="5133753" y="5396104"/>
                </a:cubicBezTo>
                <a:cubicBezTo>
                  <a:pt x="5127726" y="5400714"/>
                  <a:pt x="5115237" y="5409494"/>
                  <a:pt x="5115237" y="5409494"/>
                </a:cubicBezTo>
                <a:cubicBezTo>
                  <a:pt x="5115237" y="5409494"/>
                  <a:pt x="5114728" y="5379128"/>
                  <a:pt x="5100714" y="5386958"/>
                </a:cubicBezTo>
                <a:lnTo>
                  <a:pt x="5098753" y="5388055"/>
                </a:lnTo>
                <a:lnTo>
                  <a:pt x="5104925" y="5382640"/>
                </a:lnTo>
                <a:moveTo>
                  <a:pt x="1960371" y="5348396"/>
                </a:moveTo>
                <a:cubicBezTo>
                  <a:pt x="1960371" y="5347957"/>
                  <a:pt x="1960879" y="5347518"/>
                  <a:pt x="1961169" y="5347152"/>
                </a:cubicBezTo>
                <a:lnTo>
                  <a:pt x="1963493" y="5349274"/>
                </a:lnTo>
                <a:lnTo>
                  <a:pt x="1960371" y="5348396"/>
                </a:lnTo>
                <a:moveTo>
                  <a:pt x="924240" y="5344884"/>
                </a:moveTo>
                <a:cubicBezTo>
                  <a:pt x="952414" y="5366835"/>
                  <a:pt x="981169" y="5387543"/>
                  <a:pt x="1009779" y="5408323"/>
                </a:cubicBezTo>
                <a:cubicBezTo>
                  <a:pt x="1038462" y="5448568"/>
                  <a:pt x="1067362" y="5486690"/>
                  <a:pt x="1098441" y="5525397"/>
                </a:cubicBezTo>
                <a:cubicBezTo>
                  <a:pt x="1099095" y="5526861"/>
                  <a:pt x="1099748" y="5528324"/>
                  <a:pt x="1100474" y="5529787"/>
                </a:cubicBezTo>
                <a:cubicBezTo>
                  <a:pt x="1038288" y="5471712"/>
                  <a:pt x="979441" y="5410101"/>
                  <a:pt x="924240" y="5345250"/>
                </a:cubicBezTo>
                <a:moveTo>
                  <a:pt x="4377550" y="5354323"/>
                </a:moveTo>
                <a:lnTo>
                  <a:pt x="4370288" y="5346055"/>
                </a:lnTo>
                <a:lnTo>
                  <a:pt x="4373338" y="5343421"/>
                </a:lnTo>
                <a:lnTo>
                  <a:pt x="4387861" y="5355347"/>
                </a:lnTo>
                <a:lnTo>
                  <a:pt x="4383359" y="5358201"/>
                </a:lnTo>
                <a:lnTo>
                  <a:pt x="4377550" y="5354323"/>
                </a:lnTo>
                <a:moveTo>
                  <a:pt x="4250766" y="5341152"/>
                </a:moveTo>
                <a:lnTo>
                  <a:pt x="4251419" y="5341957"/>
                </a:lnTo>
                <a:cubicBezTo>
                  <a:pt x="4251448" y="5342447"/>
                  <a:pt x="4251448" y="5342930"/>
                  <a:pt x="4251419" y="5343421"/>
                </a:cubicBezTo>
                <a:lnTo>
                  <a:pt x="4251419" y="5343421"/>
                </a:lnTo>
                <a:cubicBezTo>
                  <a:pt x="4251419" y="5342616"/>
                  <a:pt x="4251419" y="5341811"/>
                  <a:pt x="4251419" y="5341006"/>
                </a:cubicBezTo>
                <a:moveTo>
                  <a:pt x="4429323" y="5325055"/>
                </a:moveTo>
                <a:lnTo>
                  <a:pt x="4432446" y="5327469"/>
                </a:lnTo>
                <a:lnTo>
                  <a:pt x="4430921" y="5328421"/>
                </a:lnTo>
                <a:lnTo>
                  <a:pt x="4429323" y="5325055"/>
                </a:lnTo>
                <a:moveTo>
                  <a:pt x="4694002" y="5770374"/>
                </a:moveTo>
                <a:cubicBezTo>
                  <a:pt x="4774313" y="5722082"/>
                  <a:pt x="4853753" y="5669764"/>
                  <a:pt x="4932903" y="5618983"/>
                </a:cubicBezTo>
                <a:cubicBezTo>
                  <a:pt x="4988597" y="5584330"/>
                  <a:pt x="5041119" y="5544737"/>
                  <a:pt x="5089822" y="5500665"/>
                </a:cubicBezTo>
                <a:cubicBezTo>
                  <a:pt x="5164846" y="5444843"/>
                  <a:pt x="5236161" y="5384126"/>
                  <a:pt x="5303307" y="5318908"/>
                </a:cubicBezTo>
                <a:cubicBezTo>
                  <a:pt x="5287339" y="5347533"/>
                  <a:pt x="5267189" y="5373582"/>
                  <a:pt x="5243546" y="5396177"/>
                </a:cubicBezTo>
                <a:cubicBezTo>
                  <a:pt x="5167301" y="5466568"/>
                  <a:pt x="5082270" y="5527885"/>
                  <a:pt x="4997602" y="5588251"/>
                </a:cubicBezTo>
                <a:cubicBezTo>
                  <a:pt x="4883612" y="5669164"/>
                  <a:pt x="4765389" y="5743850"/>
                  <a:pt x="4643462" y="5812009"/>
                </a:cubicBezTo>
                <a:cubicBezTo>
                  <a:pt x="4641422" y="5810370"/>
                  <a:pt x="4638735" y="5809770"/>
                  <a:pt x="4636201" y="5810399"/>
                </a:cubicBezTo>
                <a:cubicBezTo>
                  <a:pt x="4626979" y="5812668"/>
                  <a:pt x="4617903" y="5815155"/>
                  <a:pt x="4608680" y="5817716"/>
                </a:cubicBezTo>
                <a:cubicBezTo>
                  <a:pt x="4637726" y="5803082"/>
                  <a:pt x="4665973" y="5787277"/>
                  <a:pt x="4693929" y="5770448"/>
                </a:cubicBezTo>
                <a:moveTo>
                  <a:pt x="3931917" y="5326298"/>
                </a:moveTo>
                <a:lnTo>
                  <a:pt x="3936346" y="5318981"/>
                </a:lnTo>
                <a:cubicBezTo>
                  <a:pt x="3936346" y="5320298"/>
                  <a:pt x="3936346" y="5321542"/>
                  <a:pt x="3936927" y="5322859"/>
                </a:cubicBezTo>
                <a:lnTo>
                  <a:pt x="3934531" y="5328786"/>
                </a:lnTo>
                <a:lnTo>
                  <a:pt x="3934168" y="5328786"/>
                </a:lnTo>
                <a:lnTo>
                  <a:pt x="3931917" y="5325933"/>
                </a:lnTo>
                <a:moveTo>
                  <a:pt x="2246470" y="5307054"/>
                </a:moveTo>
                <a:lnTo>
                  <a:pt x="2247414" y="5307054"/>
                </a:lnTo>
                <a:lnTo>
                  <a:pt x="2247414" y="5307640"/>
                </a:lnTo>
                <a:lnTo>
                  <a:pt x="2246616" y="5306981"/>
                </a:lnTo>
                <a:moveTo>
                  <a:pt x="1785879" y="5308884"/>
                </a:moveTo>
                <a:lnTo>
                  <a:pt x="1787404" y="5306396"/>
                </a:lnTo>
                <a:lnTo>
                  <a:pt x="1790526" y="5306835"/>
                </a:lnTo>
                <a:lnTo>
                  <a:pt x="1800039" y="5315249"/>
                </a:lnTo>
                <a:cubicBezTo>
                  <a:pt x="1799240" y="5316274"/>
                  <a:pt x="1798514" y="5317372"/>
                  <a:pt x="1797715" y="5318469"/>
                </a:cubicBezTo>
                <a:cubicBezTo>
                  <a:pt x="1793794" y="5315249"/>
                  <a:pt x="1789873" y="5312030"/>
                  <a:pt x="1785879" y="5308884"/>
                </a:cubicBezTo>
                <a:moveTo>
                  <a:pt x="1671512" y="5313932"/>
                </a:moveTo>
                <a:lnTo>
                  <a:pt x="1656989" y="5302518"/>
                </a:lnTo>
                <a:lnTo>
                  <a:pt x="1662362" y="5301494"/>
                </a:lnTo>
                <a:lnTo>
                  <a:pt x="1667082" y="5300835"/>
                </a:lnTo>
                <a:cubicBezTo>
                  <a:pt x="1669333" y="5301274"/>
                  <a:pt x="1671657" y="5301274"/>
                  <a:pt x="1673908" y="5300835"/>
                </a:cubicBezTo>
                <a:lnTo>
                  <a:pt x="1674344" y="5301274"/>
                </a:lnTo>
                <a:lnTo>
                  <a:pt x="1676813" y="5303835"/>
                </a:lnTo>
                <a:cubicBezTo>
                  <a:pt x="1675288" y="5308005"/>
                  <a:pt x="1674562" y="5310128"/>
                  <a:pt x="1673037" y="5314371"/>
                </a:cubicBezTo>
                <a:lnTo>
                  <a:pt x="1671584" y="5313640"/>
                </a:lnTo>
                <a:moveTo>
                  <a:pt x="1458607" y="5687179"/>
                </a:moveTo>
                <a:cubicBezTo>
                  <a:pt x="1296845" y="5574078"/>
                  <a:pt x="1145778" y="5446197"/>
                  <a:pt x="1007310" y="5305152"/>
                </a:cubicBezTo>
                <a:lnTo>
                  <a:pt x="996491" y="5294103"/>
                </a:lnTo>
                <a:cubicBezTo>
                  <a:pt x="1018856" y="5314445"/>
                  <a:pt x="1041730" y="5334201"/>
                  <a:pt x="1063804" y="5353737"/>
                </a:cubicBezTo>
                <a:cubicBezTo>
                  <a:pt x="1065765" y="5355494"/>
                  <a:pt x="1067871" y="5357177"/>
                  <a:pt x="1069831" y="5359006"/>
                </a:cubicBezTo>
                <a:cubicBezTo>
                  <a:pt x="1147891" y="5429543"/>
                  <a:pt x="1229582" y="5498763"/>
                  <a:pt x="1312943" y="5561910"/>
                </a:cubicBezTo>
                <a:cubicBezTo>
                  <a:pt x="1350848" y="5590520"/>
                  <a:pt x="1389333" y="5619934"/>
                  <a:pt x="1428472" y="5648106"/>
                </a:cubicBezTo>
                <a:lnTo>
                  <a:pt x="1429053" y="5648617"/>
                </a:lnTo>
                <a:cubicBezTo>
                  <a:pt x="1465360" y="5680081"/>
                  <a:pt x="1501667" y="5710959"/>
                  <a:pt x="1539572" y="5740887"/>
                </a:cubicBezTo>
                <a:cubicBezTo>
                  <a:pt x="1511979" y="5723252"/>
                  <a:pt x="1484894" y="5705252"/>
                  <a:pt x="1458607" y="5687179"/>
                </a:cubicBezTo>
                <a:moveTo>
                  <a:pt x="3732663" y="5282908"/>
                </a:moveTo>
                <a:cubicBezTo>
                  <a:pt x="3732635" y="5282761"/>
                  <a:pt x="3732635" y="5282615"/>
                  <a:pt x="3732663" y="5282469"/>
                </a:cubicBezTo>
                <a:cubicBezTo>
                  <a:pt x="3733317" y="5283054"/>
                  <a:pt x="3733898" y="5283786"/>
                  <a:pt x="3734624" y="5284371"/>
                </a:cubicBezTo>
                <a:lnTo>
                  <a:pt x="3732519" y="5282908"/>
                </a:lnTo>
                <a:moveTo>
                  <a:pt x="3658089" y="5286493"/>
                </a:moveTo>
                <a:cubicBezTo>
                  <a:pt x="3658452" y="5284884"/>
                  <a:pt x="3658815" y="5283274"/>
                  <a:pt x="3659251" y="5281737"/>
                </a:cubicBezTo>
                <a:lnTo>
                  <a:pt x="3662373" y="5283859"/>
                </a:lnTo>
                <a:cubicBezTo>
                  <a:pt x="3661574" y="5285542"/>
                  <a:pt x="3660848" y="5287298"/>
                  <a:pt x="3660195" y="5288981"/>
                </a:cubicBezTo>
                <a:cubicBezTo>
                  <a:pt x="3659541" y="5288103"/>
                  <a:pt x="3658815" y="5287298"/>
                  <a:pt x="3658089" y="5286493"/>
                </a:cubicBezTo>
                <a:moveTo>
                  <a:pt x="4459095" y="5276981"/>
                </a:moveTo>
                <a:lnTo>
                  <a:pt x="4460330" y="5276395"/>
                </a:lnTo>
                <a:lnTo>
                  <a:pt x="4479645" y="5293957"/>
                </a:lnTo>
                <a:cubicBezTo>
                  <a:pt x="4479209" y="5294835"/>
                  <a:pt x="4478701" y="5295640"/>
                  <a:pt x="4478193" y="5296518"/>
                </a:cubicBezTo>
                <a:cubicBezTo>
                  <a:pt x="4471803" y="5290078"/>
                  <a:pt x="4465413" y="5283567"/>
                  <a:pt x="4459095" y="5276981"/>
                </a:cubicBezTo>
                <a:moveTo>
                  <a:pt x="2703649" y="5274347"/>
                </a:moveTo>
                <a:lnTo>
                  <a:pt x="2705392" y="5271054"/>
                </a:lnTo>
                <a:lnTo>
                  <a:pt x="2719188" y="5275298"/>
                </a:lnTo>
                <a:lnTo>
                  <a:pt x="2720931" y="5278444"/>
                </a:lnTo>
                <a:lnTo>
                  <a:pt x="2703649" y="5274347"/>
                </a:lnTo>
                <a:moveTo>
                  <a:pt x="2917570" y="5267030"/>
                </a:moveTo>
                <a:lnTo>
                  <a:pt x="2927809" y="5263590"/>
                </a:lnTo>
                <a:lnTo>
                  <a:pt x="2932020" y="5266810"/>
                </a:lnTo>
                <a:cubicBezTo>
                  <a:pt x="2931440" y="5267908"/>
                  <a:pt x="2931004" y="5269078"/>
                  <a:pt x="2930423" y="5270249"/>
                </a:cubicBezTo>
                <a:lnTo>
                  <a:pt x="2917570" y="5267030"/>
                </a:lnTo>
                <a:moveTo>
                  <a:pt x="3268587" y="5261615"/>
                </a:moveTo>
                <a:cubicBezTo>
                  <a:pt x="3268950" y="5260517"/>
                  <a:pt x="3269313" y="5259420"/>
                  <a:pt x="3269749" y="5258396"/>
                </a:cubicBezTo>
                <a:lnTo>
                  <a:pt x="3272000" y="5259566"/>
                </a:lnTo>
                <a:lnTo>
                  <a:pt x="3268296" y="5263225"/>
                </a:lnTo>
                <a:cubicBezTo>
                  <a:pt x="3268267" y="5262691"/>
                  <a:pt x="3268267" y="5262149"/>
                  <a:pt x="3268296" y="5261615"/>
                </a:cubicBezTo>
                <a:moveTo>
                  <a:pt x="2447757" y="5256932"/>
                </a:moveTo>
                <a:lnTo>
                  <a:pt x="2452549" y="5251883"/>
                </a:lnTo>
                <a:lnTo>
                  <a:pt x="2452912" y="5251883"/>
                </a:lnTo>
                <a:cubicBezTo>
                  <a:pt x="2452331" y="5253932"/>
                  <a:pt x="2451751" y="5256054"/>
                  <a:pt x="2451242" y="5258103"/>
                </a:cubicBezTo>
                <a:lnTo>
                  <a:pt x="2448120" y="5257371"/>
                </a:lnTo>
                <a:moveTo>
                  <a:pt x="1717622" y="5256127"/>
                </a:moveTo>
                <a:lnTo>
                  <a:pt x="1722269" y="5250566"/>
                </a:lnTo>
                <a:cubicBezTo>
                  <a:pt x="1720962" y="5252615"/>
                  <a:pt x="1719655" y="5254664"/>
                  <a:pt x="1718420" y="5256712"/>
                </a:cubicBezTo>
                <a:lnTo>
                  <a:pt x="1717622" y="5256127"/>
                </a:lnTo>
                <a:moveTo>
                  <a:pt x="5286097" y="5264396"/>
                </a:moveTo>
                <a:cubicBezTo>
                  <a:pt x="5288784" y="5261834"/>
                  <a:pt x="5291689" y="5259566"/>
                  <a:pt x="5294303" y="5257079"/>
                </a:cubicBezTo>
                <a:cubicBezTo>
                  <a:pt x="5298733" y="5255030"/>
                  <a:pt x="5303162" y="5252835"/>
                  <a:pt x="5307446" y="5250566"/>
                </a:cubicBezTo>
                <a:cubicBezTo>
                  <a:pt x="5296409" y="5260664"/>
                  <a:pt x="5285226" y="5270542"/>
                  <a:pt x="5274044" y="5280493"/>
                </a:cubicBezTo>
                <a:cubicBezTo>
                  <a:pt x="5278110" y="5275225"/>
                  <a:pt x="5282104" y="5269956"/>
                  <a:pt x="5286097" y="5264542"/>
                </a:cubicBezTo>
                <a:moveTo>
                  <a:pt x="1971989" y="5246469"/>
                </a:moveTo>
                <a:lnTo>
                  <a:pt x="1972788" y="5246469"/>
                </a:lnTo>
                <a:cubicBezTo>
                  <a:pt x="1971771" y="5248005"/>
                  <a:pt x="1970755" y="5249615"/>
                  <a:pt x="1969665" y="5251078"/>
                </a:cubicBezTo>
                <a:cubicBezTo>
                  <a:pt x="1970464" y="5249469"/>
                  <a:pt x="1971263" y="5247786"/>
                  <a:pt x="1971989" y="5246176"/>
                </a:cubicBezTo>
                <a:moveTo>
                  <a:pt x="3447435" y="5250859"/>
                </a:moveTo>
                <a:lnTo>
                  <a:pt x="3450195" y="5245810"/>
                </a:lnTo>
                <a:lnTo>
                  <a:pt x="3458182" y="5252615"/>
                </a:lnTo>
                <a:lnTo>
                  <a:pt x="3454987" y="5258176"/>
                </a:lnTo>
                <a:lnTo>
                  <a:pt x="3447726" y="5250859"/>
                </a:lnTo>
                <a:moveTo>
                  <a:pt x="1944250" y="5237249"/>
                </a:moveTo>
                <a:lnTo>
                  <a:pt x="1946066" y="5237688"/>
                </a:lnTo>
                <a:lnTo>
                  <a:pt x="1945630" y="5238566"/>
                </a:lnTo>
                <a:lnTo>
                  <a:pt x="1944250" y="5237249"/>
                </a:lnTo>
                <a:moveTo>
                  <a:pt x="2393950" y="5244566"/>
                </a:moveTo>
                <a:lnTo>
                  <a:pt x="2398887" y="5235054"/>
                </a:lnTo>
                <a:lnTo>
                  <a:pt x="2414572" y="5239883"/>
                </a:lnTo>
                <a:lnTo>
                  <a:pt x="2408255" y="5247859"/>
                </a:lnTo>
                <a:lnTo>
                  <a:pt x="2393732" y="5244566"/>
                </a:lnTo>
                <a:moveTo>
                  <a:pt x="3778919" y="5237249"/>
                </a:moveTo>
                <a:lnTo>
                  <a:pt x="3777757" y="5234615"/>
                </a:lnTo>
                <a:lnTo>
                  <a:pt x="3781388" y="5235127"/>
                </a:lnTo>
                <a:lnTo>
                  <a:pt x="3783566" y="5237688"/>
                </a:lnTo>
                <a:lnTo>
                  <a:pt x="3782041" y="5239591"/>
                </a:lnTo>
                <a:lnTo>
                  <a:pt x="3778919" y="5237249"/>
                </a:lnTo>
                <a:moveTo>
                  <a:pt x="2834935" y="5240103"/>
                </a:moveTo>
                <a:lnTo>
                  <a:pt x="2841761" y="5231834"/>
                </a:lnTo>
                <a:lnTo>
                  <a:pt x="2853815" y="5234761"/>
                </a:lnTo>
                <a:lnTo>
                  <a:pt x="2843141" y="5243688"/>
                </a:lnTo>
                <a:lnTo>
                  <a:pt x="2834935" y="5240103"/>
                </a:lnTo>
                <a:moveTo>
                  <a:pt x="1559396" y="5233517"/>
                </a:moveTo>
                <a:cubicBezTo>
                  <a:pt x="1560703" y="5231030"/>
                  <a:pt x="1561864" y="5228542"/>
                  <a:pt x="1563099" y="5226200"/>
                </a:cubicBezTo>
                <a:lnTo>
                  <a:pt x="1570360" y="5230152"/>
                </a:lnTo>
                <a:cubicBezTo>
                  <a:pt x="1568835" y="5232712"/>
                  <a:pt x="1567456" y="5235347"/>
                  <a:pt x="1565931" y="5237908"/>
                </a:cubicBezTo>
                <a:cubicBezTo>
                  <a:pt x="1563825" y="5236444"/>
                  <a:pt x="1561574" y="5235054"/>
                  <a:pt x="1559468" y="5233664"/>
                </a:cubicBezTo>
                <a:moveTo>
                  <a:pt x="3124738" y="5223785"/>
                </a:moveTo>
                <a:lnTo>
                  <a:pt x="3154583" y="5230078"/>
                </a:lnTo>
                <a:lnTo>
                  <a:pt x="3149863" y="5239591"/>
                </a:lnTo>
                <a:lnTo>
                  <a:pt x="3148628" y="5240688"/>
                </a:lnTo>
                <a:lnTo>
                  <a:pt x="3124738" y="5223785"/>
                </a:lnTo>
                <a:moveTo>
                  <a:pt x="3681108" y="5231688"/>
                </a:moveTo>
                <a:cubicBezTo>
                  <a:pt x="3682632" y="5228542"/>
                  <a:pt x="3684230" y="5225469"/>
                  <a:pt x="3685755" y="5222468"/>
                </a:cubicBezTo>
                <a:lnTo>
                  <a:pt x="3687207" y="5225176"/>
                </a:lnTo>
                <a:lnTo>
                  <a:pt x="3683359" y="5234176"/>
                </a:lnTo>
                <a:lnTo>
                  <a:pt x="3681108" y="5231688"/>
                </a:lnTo>
                <a:moveTo>
                  <a:pt x="2146408" y="5219542"/>
                </a:moveTo>
                <a:lnTo>
                  <a:pt x="2151128" y="5220932"/>
                </a:lnTo>
                <a:lnTo>
                  <a:pt x="2149966" y="5222835"/>
                </a:lnTo>
                <a:lnTo>
                  <a:pt x="2146408" y="5219542"/>
                </a:lnTo>
                <a:moveTo>
                  <a:pt x="2311605" y="5209883"/>
                </a:moveTo>
                <a:cubicBezTo>
                  <a:pt x="2311605" y="5209444"/>
                  <a:pt x="2311605" y="5209005"/>
                  <a:pt x="2311605" y="5208639"/>
                </a:cubicBezTo>
                <a:lnTo>
                  <a:pt x="2315672" y="5209956"/>
                </a:lnTo>
                <a:lnTo>
                  <a:pt x="2314582" y="5212444"/>
                </a:lnTo>
                <a:lnTo>
                  <a:pt x="2311315" y="5209883"/>
                </a:lnTo>
                <a:moveTo>
                  <a:pt x="3405827" y="5207981"/>
                </a:moveTo>
                <a:lnTo>
                  <a:pt x="3406408" y="5208493"/>
                </a:lnTo>
                <a:lnTo>
                  <a:pt x="3405755" y="5208493"/>
                </a:lnTo>
                <a:cubicBezTo>
                  <a:pt x="3405726" y="5208229"/>
                  <a:pt x="3405726" y="5207959"/>
                  <a:pt x="3405755" y="5207688"/>
                </a:cubicBezTo>
                <a:moveTo>
                  <a:pt x="2637570" y="5197444"/>
                </a:moveTo>
                <a:lnTo>
                  <a:pt x="2637570" y="5197444"/>
                </a:lnTo>
                <a:lnTo>
                  <a:pt x="2638006" y="5197444"/>
                </a:lnTo>
                <a:lnTo>
                  <a:pt x="2637497" y="5197444"/>
                </a:lnTo>
                <a:moveTo>
                  <a:pt x="1506097" y="5198981"/>
                </a:moveTo>
                <a:lnTo>
                  <a:pt x="1509219" y="5195541"/>
                </a:lnTo>
                <a:lnTo>
                  <a:pt x="1512269" y="5197297"/>
                </a:lnTo>
                <a:lnTo>
                  <a:pt x="1510236" y="5201541"/>
                </a:lnTo>
                <a:lnTo>
                  <a:pt x="1506097" y="5198981"/>
                </a:lnTo>
                <a:moveTo>
                  <a:pt x="2963462" y="5194371"/>
                </a:moveTo>
                <a:cubicBezTo>
                  <a:pt x="2966367" y="5191810"/>
                  <a:pt x="2967674" y="5190493"/>
                  <a:pt x="2970724" y="5187932"/>
                </a:cubicBezTo>
                <a:lnTo>
                  <a:pt x="2971159" y="5187932"/>
                </a:lnTo>
                <a:cubicBezTo>
                  <a:pt x="2969852" y="5190493"/>
                  <a:pt x="2968618" y="5193127"/>
                  <a:pt x="2967311" y="5195688"/>
                </a:cubicBezTo>
                <a:lnTo>
                  <a:pt x="2963680" y="5194298"/>
                </a:lnTo>
                <a:moveTo>
                  <a:pt x="3768535" y="5178712"/>
                </a:moveTo>
                <a:lnTo>
                  <a:pt x="3769189" y="5176810"/>
                </a:lnTo>
                <a:lnTo>
                  <a:pt x="3776958" y="5177688"/>
                </a:lnTo>
                <a:cubicBezTo>
                  <a:pt x="3777539" y="5182151"/>
                  <a:pt x="3778338" y="5186615"/>
                  <a:pt x="3779354" y="5191005"/>
                </a:cubicBezTo>
                <a:lnTo>
                  <a:pt x="3768535" y="5178712"/>
                </a:lnTo>
                <a:moveTo>
                  <a:pt x="3416865" y="5178712"/>
                </a:moveTo>
                <a:cubicBezTo>
                  <a:pt x="3418608" y="5176590"/>
                  <a:pt x="3420350" y="5174395"/>
                  <a:pt x="3422093" y="5172346"/>
                </a:cubicBezTo>
                <a:cubicBezTo>
                  <a:pt x="3421294" y="5175200"/>
                  <a:pt x="3420495" y="5178127"/>
                  <a:pt x="3419624" y="5181054"/>
                </a:cubicBezTo>
                <a:lnTo>
                  <a:pt x="3416865" y="5178712"/>
                </a:lnTo>
                <a:moveTo>
                  <a:pt x="2181118" y="5168175"/>
                </a:moveTo>
                <a:cubicBezTo>
                  <a:pt x="2181118" y="5168175"/>
                  <a:pt x="2180755" y="5168761"/>
                  <a:pt x="2180609" y="5169127"/>
                </a:cubicBezTo>
                <a:cubicBezTo>
                  <a:pt x="2176325" y="5169127"/>
                  <a:pt x="2171896" y="5169712"/>
                  <a:pt x="2167612" y="5169858"/>
                </a:cubicBezTo>
                <a:lnTo>
                  <a:pt x="2181118" y="5168175"/>
                </a:lnTo>
                <a:moveTo>
                  <a:pt x="3303224" y="5169858"/>
                </a:moveTo>
                <a:lnTo>
                  <a:pt x="3312300" y="5158370"/>
                </a:lnTo>
                <a:lnTo>
                  <a:pt x="3333504" y="5179005"/>
                </a:lnTo>
                <a:cubicBezTo>
                  <a:pt x="3332415" y="5181566"/>
                  <a:pt x="3331398" y="5184053"/>
                  <a:pt x="3330381" y="5186322"/>
                </a:cubicBezTo>
                <a:cubicBezTo>
                  <a:pt x="3321377" y="5180666"/>
                  <a:pt x="3312322" y="5175075"/>
                  <a:pt x="3303224" y="5169566"/>
                </a:cubicBezTo>
                <a:moveTo>
                  <a:pt x="1875194" y="5169566"/>
                </a:moveTo>
                <a:lnTo>
                  <a:pt x="1886740" y="5156907"/>
                </a:lnTo>
                <a:lnTo>
                  <a:pt x="1878680" y="5173004"/>
                </a:lnTo>
                <a:lnTo>
                  <a:pt x="1875194" y="5169566"/>
                </a:lnTo>
                <a:moveTo>
                  <a:pt x="1702228" y="5172126"/>
                </a:moveTo>
                <a:cubicBezTo>
                  <a:pt x="1705350" y="5167078"/>
                  <a:pt x="1708182" y="5161956"/>
                  <a:pt x="1711304" y="5156834"/>
                </a:cubicBezTo>
                <a:lnTo>
                  <a:pt x="1723794" y="5171468"/>
                </a:lnTo>
                <a:cubicBezTo>
                  <a:pt x="1720817" y="5175566"/>
                  <a:pt x="1717912" y="5179737"/>
                  <a:pt x="1715008" y="5183834"/>
                </a:cubicBezTo>
                <a:lnTo>
                  <a:pt x="1702228" y="5171834"/>
                </a:lnTo>
                <a:moveTo>
                  <a:pt x="1478358" y="5156761"/>
                </a:moveTo>
                <a:cubicBezTo>
                  <a:pt x="1478358" y="5155736"/>
                  <a:pt x="1478358" y="5154712"/>
                  <a:pt x="1478794" y="5153688"/>
                </a:cubicBezTo>
                <a:cubicBezTo>
                  <a:pt x="1479230" y="5152663"/>
                  <a:pt x="1479883" y="5151932"/>
                  <a:pt x="1480319" y="5151053"/>
                </a:cubicBezTo>
                <a:cubicBezTo>
                  <a:pt x="1482860" y="5152151"/>
                  <a:pt x="1485329" y="5153395"/>
                  <a:pt x="1487580" y="5154566"/>
                </a:cubicBezTo>
                <a:lnTo>
                  <a:pt x="1483078" y="5159688"/>
                </a:lnTo>
                <a:lnTo>
                  <a:pt x="1478140" y="5156761"/>
                </a:lnTo>
                <a:moveTo>
                  <a:pt x="3070496" y="5145492"/>
                </a:moveTo>
                <a:cubicBezTo>
                  <a:pt x="3070931" y="5144760"/>
                  <a:pt x="3071367" y="5144029"/>
                  <a:pt x="3071875" y="5143297"/>
                </a:cubicBezTo>
                <a:cubicBezTo>
                  <a:pt x="3071643" y="5144116"/>
                  <a:pt x="3071447" y="5144944"/>
                  <a:pt x="3071294" y="5145785"/>
                </a:cubicBezTo>
                <a:lnTo>
                  <a:pt x="3070496" y="5145785"/>
                </a:lnTo>
                <a:moveTo>
                  <a:pt x="3570807" y="5147907"/>
                </a:moveTo>
                <a:cubicBezTo>
                  <a:pt x="3572622" y="5143151"/>
                  <a:pt x="3574365" y="5138395"/>
                  <a:pt x="3576108" y="5133273"/>
                </a:cubicBezTo>
                <a:cubicBezTo>
                  <a:pt x="3581772" y="5135175"/>
                  <a:pt x="3587508" y="5137297"/>
                  <a:pt x="3593172" y="5139053"/>
                </a:cubicBezTo>
                <a:lnTo>
                  <a:pt x="3590122" y="5147834"/>
                </a:lnTo>
                <a:cubicBezTo>
                  <a:pt x="3589686" y="5148566"/>
                  <a:pt x="3589251" y="5149297"/>
                  <a:pt x="3588888" y="5150029"/>
                </a:cubicBezTo>
                <a:cubicBezTo>
                  <a:pt x="3585293" y="5147717"/>
                  <a:pt x="3580777" y="5147417"/>
                  <a:pt x="3576906" y="5149224"/>
                </a:cubicBezTo>
                <a:lnTo>
                  <a:pt x="3570807" y="5147541"/>
                </a:lnTo>
                <a:moveTo>
                  <a:pt x="3785890" y="5120614"/>
                </a:moveTo>
                <a:lnTo>
                  <a:pt x="3786979" y="5121785"/>
                </a:lnTo>
                <a:lnTo>
                  <a:pt x="3785527" y="5121785"/>
                </a:lnTo>
                <a:cubicBezTo>
                  <a:pt x="3785556" y="5121346"/>
                  <a:pt x="3785556" y="5120907"/>
                  <a:pt x="3785527" y="5120468"/>
                </a:cubicBezTo>
                <a:moveTo>
                  <a:pt x="2880973" y="5123614"/>
                </a:moveTo>
                <a:cubicBezTo>
                  <a:pt x="2881408" y="5122736"/>
                  <a:pt x="2881989" y="5121858"/>
                  <a:pt x="2882497" y="5120980"/>
                </a:cubicBezTo>
                <a:lnTo>
                  <a:pt x="2890630" y="5119955"/>
                </a:lnTo>
                <a:lnTo>
                  <a:pt x="2892446" y="5120687"/>
                </a:lnTo>
                <a:lnTo>
                  <a:pt x="2888452" y="5125590"/>
                </a:lnTo>
                <a:lnTo>
                  <a:pt x="2881190" y="5123614"/>
                </a:lnTo>
                <a:moveTo>
                  <a:pt x="4583193" y="5132248"/>
                </a:moveTo>
                <a:lnTo>
                  <a:pt x="4583846" y="5128517"/>
                </a:lnTo>
                <a:lnTo>
                  <a:pt x="4593286" y="5119883"/>
                </a:lnTo>
                <a:lnTo>
                  <a:pt x="4583846" y="5132980"/>
                </a:lnTo>
                <a:lnTo>
                  <a:pt x="4583193" y="5132248"/>
                </a:lnTo>
                <a:moveTo>
                  <a:pt x="3344832" y="5117614"/>
                </a:moveTo>
                <a:cubicBezTo>
                  <a:pt x="3345797" y="5117182"/>
                  <a:pt x="3346792" y="5116817"/>
                  <a:pt x="3347809" y="5116517"/>
                </a:cubicBezTo>
                <a:lnTo>
                  <a:pt x="3357612" y="5120395"/>
                </a:lnTo>
                <a:lnTo>
                  <a:pt x="3355215" y="5126322"/>
                </a:lnTo>
                <a:lnTo>
                  <a:pt x="3344832" y="5117614"/>
                </a:lnTo>
                <a:moveTo>
                  <a:pt x="2617601" y="5114541"/>
                </a:moveTo>
                <a:lnTo>
                  <a:pt x="2618545" y="5114980"/>
                </a:lnTo>
                <a:lnTo>
                  <a:pt x="2617020" y="5114980"/>
                </a:lnTo>
                <a:cubicBezTo>
                  <a:pt x="2616991" y="5114665"/>
                  <a:pt x="2616991" y="5114343"/>
                  <a:pt x="2617020" y="5114028"/>
                </a:cubicBezTo>
                <a:moveTo>
                  <a:pt x="3516637" y="5117468"/>
                </a:moveTo>
                <a:cubicBezTo>
                  <a:pt x="3517581" y="5115492"/>
                  <a:pt x="3518597" y="5113589"/>
                  <a:pt x="3519541" y="5111687"/>
                </a:cubicBezTo>
                <a:cubicBezTo>
                  <a:pt x="3524769" y="5113882"/>
                  <a:pt x="3530070" y="5116004"/>
                  <a:pt x="3535444" y="5118126"/>
                </a:cubicBezTo>
                <a:cubicBezTo>
                  <a:pt x="3534137" y="5122078"/>
                  <a:pt x="3532757" y="5125955"/>
                  <a:pt x="3531522" y="5129907"/>
                </a:cubicBezTo>
                <a:lnTo>
                  <a:pt x="3516637" y="5117468"/>
                </a:lnTo>
                <a:moveTo>
                  <a:pt x="3662954" y="5114687"/>
                </a:moveTo>
                <a:lnTo>
                  <a:pt x="3665205" y="5110151"/>
                </a:lnTo>
                <a:cubicBezTo>
                  <a:pt x="3666280" y="5109587"/>
                  <a:pt x="3667304" y="5108929"/>
                  <a:pt x="3668255" y="5108175"/>
                </a:cubicBezTo>
                <a:lnTo>
                  <a:pt x="3672466" y="5112638"/>
                </a:lnTo>
                <a:lnTo>
                  <a:pt x="3670070" y="5116443"/>
                </a:lnTo>
                <a:lnTo>
                  <a:pt x="3662809" y="5114687"/>
                </a:lnTo>
                <a:moveTo>
                  <a:pt x="2989458" y="5114687"/>
                </a:moveTo>
                <a:cubicBezTo>
                  <a:pt x="2992595" y="5112573"/>
                  <a:pt x="2995107" y="5109638"/>
                  <a:pt x="2996720" y="5106200"/>
                </a:cubicBezTo>
                <a:lnTo>
                  <a:pt x="3003981" y="5105248"/>
                </a:lnTo>
                <a:lnTo>
                  <a:pt x="2996720" y="5111687"/>
                </a:lnTo>
                <a:cubicBezTo>
                  <a:pt x="2995267" y="5113004"/>
                  <a:pt x="2993670" y="5114248"/>
                  <a:pt x="2992217" y="5115638"/>
                </a:cubicBezTo>
                <a:lnTo>
                  <a:pt x="2989676" y="5114687"/>
                </a:lnTo>
                <a:moveTo>
                  <a:pt x="3187767" y="5098955"/>
                </a:moveTo>
                <a:lnTo>
                  <a:pt x="3187767" y="5098955"/>
                </a:lnTo>
                <a:lnTo>
                  <a:pt x="3187767" y="5098955"/>
                </a:lnTo>
                <a:lnTo>
                  <a:pt x="3187767" y="5098955"/>
                </a:lnTo>
                <a:moveTo>
                  <a:pt x="3750890" y="5090907"/>
                </a:moveTo>
                <a:lnTo>
                  <a:pt x="3753286" y="5091346"/>
                </a:lnTo>
                <a:lnTo>
                  <a:pt x="3752632" y="5092516"/>
                </a:lnTo>
                <a:lnTo>
                  <a:pt x="3750890" y="5090907"/>
                </a:lnTo>
                <a:moveTo>
                  <a:pt x="1769178" y="5101516"/>
                </a:moveTo>
                <a:cubicBezTo>
                  <a:pt x="1770630" y="5097565"/>
                  <a:pt x="1772010" y="5093541"/>
                  <a:pt x="1773462" y="5089590"/>
                </a:cubicBezTo>
                <a:lnTo>
                  <a:pt x="1778835" y="5094931"/>
                </a:lnTo>
                <a:lnTo>
                  <a:pt x="1772082" y="5104443"/>
                </a:lnTo>
                <a:lnTo>
                  <a:pt x="1769178" y="5101516"/>
                </a:lnTo>
                <a:moveTo>
                  <a:pt x="4763566" y="5101516"/>
                </a:moveTo>
                <a:cubicBezTo>
                  <a:pt x="4766979" y="5097419"/>
                  <a:pt x="4770828" y="5093395"/>
                  <a:pt x="4773878" y="5089224"/>
                </a:cubicBezTo>
                <a:lnTo>
                  <a:pt x="4776492" y="5092589"/>
                </a:lnTo>
                <a:cubicBezTo>
                  <a:pt x="4774822" y="5098955"/>
                  <a:pt x="4773224" y="5105394"/>
                  <a:pt x="4771554" y="5111760"/>
                </a:cubicBezTo>
                <a:lnTo>
                  <a:pt x="4763566" y="5101516"/>
                </a:lnTo>
                <a:moveTo>
                  <a:pt x="1753348" y="5085053"/>
                </a:moveTo>
                <a:lnTo>
                  <a:pt x="1756325" y="5080882"/>
                </a:lnTo>
                <a:cubicBezTo>
                  <a:pt x="1755744" y="5082711"/>
                  <a:pt x="1755091" y="5084467"/>
                  <a:pt x="1754510" y="5086150"/>
                </a:cubicBezTo>
                <a:cubicBezTo>
                  <a:pt x="1754074" y="5085843"/>
                  <a:pt x="1753682" y="5085477"/>
                  <a:pt x="1753348" y="5085053"/>
                </a:cubicBezTo>
                <a:moveTo>
                  <a:pt x="1779562" y="5076346"/>
                </a:moveTo>
                <a:lnTo>
                  <a:pt x="1791180" y="5077443"/>
                </a:lnTo>
                <a:cubicBezTo>
                  <a:pt x="1789728" y="5079492"/>
                  <a:pt x="1788348" y="5081540"/>
                  <a:pt x="1786896" y="5083516"/>
                </a:cubicBezTo>
                <a:lnTo>
                  <a:pt x="1779634" y="5076199"/>
                </a:lnTo>
                <a:moveTo>
                  <a:pt x="3212601" y="5077150"/>
                </a:moveTo>
                <a:lnTo>
                  <a:pt x="3227124" y="5074882"/>
                </a:lnTo>
                <a:lnTo>
                  <a:pt x="3228431" y="5076199"/>
                </a:lnTo>
                <a:lnTo>
                  <a:pt x="3224946" y="5088858"/>
                </a:lnTo>
                <a:lnTo>
                  <a:pt x="3212892" y="5077150"/>
                </a:lnTo>
                <a:moveTo>
                  <a:pt x="4431574" y="5072248"/>
                </a:moveTo>
                <a:cubicBezTo>
                  <a:pt x="4432155" y="5071150"/>
                  <a:pt x="4432809" y="5070053"/>
                  <a:pt x="4433462" y="5069028"/>
                </a:cubicBezTo>
                <a:lnTo>
                  <a:pt x="4435859" y="5070638"/>
                </a:lnTo>
                <a:lnTo>
                  <a:pt x="4432446" y="5073126"/>
                </a:lnTo>
                <a:lnTo>
                  <a:pt x="4431574" y="5072248"/>
                </a:lnTo>
                <a:moveTo>
                  <a:pt x="1534271" y="5098297"/>
                </a:moveTo>
                <a:lnTo>
                  <a:pt x="1519748" y="5083663"/>
                </a:lnTo>
                <a:cubicBezTo>
                  <a:pt x="1523669" y="5077004"/>
                  <a:pt x="1527010" y="5070272"/>
                  <a:pt x="1531221" y="5063687"/>
                </a:cubicBezTo>
                <a:lnTo>
                  <a:pt x="1548503" y="5080223"/>
                </a:lnTo>
                <a:cubicBezTo>
                  <a:pt x="1543929" y="5086516"/>
                  <a:pt x="1539281" y="5092809"/>
                  <a:pt x="1534562" y="5099028"/>
                </a:cubicBezTo>
                <a:lnTo>
                  <a:pt x="1534562" y="5098663"/>
                </a:lnTo>
                <a:moveTo>
                  <a:pt x="5457685" y="5083004"/>
                </a:moveTo>
                <a:cubicBezTo>
                  <a:pt x="5466907" y="5075687"/>
                  <a:pt x="5476274" y="5069102"/>
                  <a:pt x="5485496" y="5061785"/>
                </a:cubicBezTo>
                <a:lnTo>
                  <a:pt x="5489998" y="5059955"/>
                </a:lnTo>
                <a:cubicBezTo>
                  <a:pt x="5482736" y="5068296"/>
                  <a:pt x="5474822" y="5076272"/>
                  <a:pt x="5467197" y="5084467"/>
                </a:cubicBezTo>
                <a:lnTo>
                  <a:pt x="5460735" y="5089370"/>
                </a:lnTo>
                <a:cubicBezTo>
                  <a:pt x="5460509" y="5086948"/>
                  <a:pt x="5459428" y="5084687"/>
                  <a:pt x="5457685" y="5083004"/>
                </a:cubicBezTo>
                <a:moveTo>
                  <a:pt x="4524593" y="5060175"/>
                </a:moveTo>
                <a:cubicBezTo>
                  <a:pt x="4524593" y="5059150"/>
                  <a:pt x="4525247" y="5058126"/>
                  <a:pt x="4525610" y="5057175"/>
                </a:cubicBezTo>
                <a:lnTo>
                  <a:pt x="4540133" y="5070345"/>
                </a:lnTo>
                <a:cubicBezTo>
                  <a:pt x="4540133" y="5073126"/>
                  <a:pt x="4539479" y="5075980"/>
                  <a:pt x="4539116" y="5078833"/>
                </a:cubicBezTo>
                <a:lnTo>
                  <a:pt x="4524593" y="5060175"/>
                </a:lnTo>
                <a:moveTo>
                  <a:pt x="4329770" y="5066175"/>
                </a:moveTo>
                <a:lnTo>
                  <a:pt x="4331512" y="5049784"/>
                </a:lnTo>
                <a:lnTo>
                  <a:pt x="4340298" y="5062077"/>
                </a:lnTo>
                <a:lnTo>
                  <a:pt x="4330205" y="5066540"/>
                </a:lnTo>
                <a:lnTo>
                  <a:pt x="4329770" y="5066540"/>
                </a:lnTo>
                <a:moveTo>
                  <a:pt x="2185983" y="5033906"/>
                </a:moveTo>
                <a:lnTo>
                  <a:pt x="2188089" y="5033467"/>
                </a:lnTo>
                <a:lnTo>
                  <a:pt x="2188815" y="5034784"/>
                </a:lnTo>
                <a:lnTo>
                  <a:pt x="2185475" y="5034784"/>
                </a:lnTo>
                <a:lnTo>
                  <a:pt x="2185983" y="5033687"/>
                </a:lnTo>
                <a:moveTo>
                  <a:pt x="2401284" y="5023150"/>
                </a:moveTo>
                <a:lnTo>
                  <a:pt x="2401284" y="5023150"/>
                </a:lnTo>
                <a:moveTo>
                  <a:pt x="3786761" y="5015833"/>
                </a:moveTo>
                <a:lnTo>
                  <a:pt x="3794022" y="5000394"/>
                </a:lnTo>
                <a:cubicBezTo>
                  <a:pt x="3796273" y="5002809"/>
                  <a:pt x="3798524" y="5005296"/>
                  <a:pt x="3800848" y="5007711"/>
                </a:cubicBezTo>
                <a:cubicBezTo>
                  <a:pt x="3802301" y="5017662"/>
                  <a:pt x="3803971" y="5027687"/>
                  <a:pt x="3805568" y="5037638"/>
                </a:cubicBezTo>
                <a:lnTo>
                  <a:pt x="3804406" y="5038882"/>
                </a:lnTo>
                <a:cubicBezTo>
                  <a:pt x="3798597" y="5031126"/>
                  <a:pt x="3792643" y="5023516"/>
                  <a:pt x="3786761" y="5015833"/>
                </a:cubicBezTo>
                <a:moveTo>
                  <a:pt x="1563752" y="5009248"/>
                </a:moveTo>
                <a:lnTo>
                  <a:pt x="1569199" y="5000321"/>
                </a:lnTo>
                <a:lnTo>
                  <a:pt x="1570651" y="5000321"/>
                </a:lnTo>
                <a:lnTo>
                  <a:pt x="1565640" y="5006394"/>
                </a:lnTo>
                <a:cubicBezTo>
                  <a:pt x="1564958" y="5007250"/>
                  <a:pt x="1564421" y="5008216"/>
                  <a:pt x="1564043" y="5009248"/>
                </a:cubicBezTo>
                <a:lnTo>
                  <a:pt x="1564043" y="5009248"/>
                </a:lnTo>
                <a:moveTo>
                  <a:pt x="2283431" y="4996955"/>
                </a:moveTo>
                <a:cubicBezTo>
                  <a:pt x="2285827" y="4995272"/>
                  <a:pt x="2288078" y="4993296"/>
                  <a:pt x="2290692" y="4991540"/>
                </a:cubicBezTo>
                <a:cubicBezTo>
                  <a:pt x="2290039" y="4994101"/>
                  <a:pt x="2289458" y="4996735"/>
                  <a:pt x="2288805" y="4998857"/>
                </a:cubicBezTo>
                <a:lnTo>
                  <a:pt x="2283649" y="4996589"/>
                </a:lnTo>
                <a:moveTo>
                  <a:pt x="3849863" y="4982540"/>
                </a:moveTo>
                <a:cubicBezTo>
                  <a:pt x="3855018" y="4983052"/>
                  <a:pt x="3860174" y="4983638"/>
                  <a:pt x="3865330" y="4984077"/>
                </a:cubicBezTo>
                <a:lnTo>
                  <a:pt x="3865765" y="4988906"/>
                </a:lnTo>
                <a:lnTo>
                  <a:pt x="3857923" y="4993589"/>
                </a:lnTo>
                <a:lnTo>
                  <a:pt x="3849863" y="4982540"/>
                </a:lnTo>
                <a:moveTo>
                  <a:pt x="1825454" y="4945150"/>
                </a:moveTo>
                <a:cubicBezTo>
                  <a:pt x="1825454" y="4947418"/>
                  <a:pt x="1825962" y="4949686"/>
                  <a:pt x="1826252" y="4951954"/>
                </a:cubicBezTo>
                <a:lnTo>
                  <a:pt x="1819790" y="4960954"/>
                </a:lnTo>
                <a:lnTo>
                  <a:pt x="1825454" y="4945150"/>
                </a:lnTo>
                <a:moveTo>
                  <a:pt x="2983722" y="4952467"/>
                </a:moveTo>
                <a:lnTo>
                  <a:pt x="2997083" y="4930954"/>
                </a:lnTo>
                <a:lnTo>
                  <a:pt x="3002456" y="4934466"/>
                </a:lnTo>
                <a:cubicBezTo>
                  <a:pt x="3001439" y="4936954"/>
                  <a:pt x="3000423" y="4939515"/>
                  <a:pt x="2999334" y="4941784"/>
                </a:cubicBezTo>
                <a:lnTo>
                  <a:pt x="2984811" y="4953491"/>
                </a:lnTo>
                <a:lnTo>
                  <a:pt x="2983649" y="4952247"/>
                </a:lnTo>
                <a:moveTo>
                  <a:pt x="5519479" y="4931613"/>
                </a:moveTo>
                <a:lnTo>
                  <a:pt x="5522892" y="4929344"/>
                </a:lnTo>
                <a:lnTo>
                  <a:pt x="5519116" y="4933515"/>
                </a:lnTo>
                <a:lnTo>
                  <a:pt x="5516284" y="4936442"/>
                </a:lnTo>
                <a:cubicBezTo>
                  <a:pt x="5517446" y="4934832"/>
                  <a:pt x="5518390" y="4933223"/>
                  <a:pt x="5519479" y="4931613"/>
                </a:cubicBezTo>
                <a:moveTo>
                  <a:pt x="1864012" y="4934686"/>
                </a:moveTo>
                <a:cubicBezTo>
                  <a:pt x="1865682" y="4932637"/>
                  <a:pt x="1867425" y="4930589"/>
                  <a:pt x="1869167" y="4928613"/>
                </a:cubicBezTo>
                <a:lnTo>
                  <a:pt x="1869821" y="4928613"/>
                </a:lnTo>
                <a:cubicBezTo>
                  <a:pt x="1870620" y="4929198"/>
                  <a:pt x="1871564" y="4929637"/>
                  <a:pt x="1872435" y="4930222"/>
                </a:cubicBezTo>
                <a:lnTo>
                  <a:pt x="1864375" y="4942515"/>
                </a:lnTo>
                <a:cubicBezTo>
                  <a:pt x="1864375" y="4940028"/>
                  <a:pt x="1863867" y="4937467"/>
                  <a:pt x="1863576" y="4935198"/>
                </a:cubicBezTo>
                <a:moveTo>
                  <a:pt x="1670858" y="4934613"/>
                </a:moveTo>
                <a:cubicBezTo>
                  <a:pt x="1671497" y="4933486"/>
                  <a:pt x="1671889" y="4932242"/>
                  <a:pt x="1672020" y="4930954"/>
                </a:cubicBezTo>
                <a:cubicBezTo>
                  <a:pt x="1672964" y="4929491"/>
                  <a:pt x="1673981" y="4928027"/>
                  <a:pt x="1674925" y="4926491"/>
                </a:cubicBezTo>
                <a:lnTo>
                  <a:pt x="1675941" y="4927076"/>
                </a:lnTo>
                <a:cubicBezTo>
                  <a:pt x="1673908" y="4930735"/>
                  <a:pt x="1671802" y="4934393"/>
                  <a:pt x="1669769" y="4938125"/>
                </a:cubicBezTo>
                <a:cubicBezTo>
                  <a:pt x="1669108" y="4938652"/>
                  <a:pt x="1668506" y="4939237"/>
                  <a:pt x="1667954" y="4939881"/>
                </a:cubicBezTo>
                <a:cubicBezTo>
                  <a:pt x="1668970" y="4938125"/>
                  <a:pt x="1669914" y="4936369"/>
                  <a:pt x="1670858" y="4934613"/>
                </a:cubicBezTo>
                <a:moveTo>
                  <a:pt x="3465661" y="4938345"/>
                </a:moveTo>
                <a:cubicBezTo>
                  <a:pt x="3467912" y="4932125"/>
                  <a:pt x="3470164" y="4925832"/>
                  <a:pt x="3472342" y="4919613"/>
                </a:cubicBezTo>
                <a:lnTo>
                  <a:pt x="3478151" y="4924662"/>
                </a:lnTo>
                <a:cubicBezTo>
                  <a:pt x="3475319" y="4929637"/>
                  <a:pt x="3472487" y="4934540"/>
                  <a:pt x="3469728" y="4939296"/>
                </a:cubicBezTo>
                <a:lnTo>
                  <a:pt x="3467767" y="4939808"/>
                </a:lnTo>
                <a:lnTo>
                  <a:pt x="3465661" y="4938125"/>
                </a:lnTo>
                <a:moveTo>
                  <a:pt x="2235506" y="4929418"/>
                </a:moveTo>
                <a:cubicBezTo>
                  <a:pt x="2237176" y="4925613"/>
                  <a:pt x="2239064" y="4922101"/>
                  <a:pt x="2240807" y="4917930"/>
                </a:cubicBezTo>
                <a:lnTo>
                  <a:pt x="2250827" y="4928101"/>
                </a:lnTo>
                <a:cubicBezTo>
                  <a:pt x="2250319" y="4929125"/>
                  <a:pt x="2249738" y="4930150"/>
                  <a:pt x="2249302" y="4931174"/>
                </a:cubicBezTo>
                <a:lnTo>
                  <a:pt x="2235506" y="4929418"/>
                </a:lnTo>
                <a:moveTo>
                  <a:pt x="2423504" y="4918662"/>
                </a:moveTo>
                <a:lnTo>
                  <a:pt x="2427134" y="4916100"/>
                </a:lnTo>
                <a:lnTo>
                  <a:pt x="2443981" y="4924369"/>
                </a:lnTo>
                <a:lnTo>
                  <a:pt x="2443981" y="4924369"/>
                </a:lnTo>
                <a:lnTo>
                  <a:pt x="2423504" y="4918515"/>
                </a:lnTo>
                <a:moveTo>
                  <a:pt x="3414977" y="4897295"/>
                </a:moveTo>
                <a:lnTo>
                  <a:pt x="3440537" y="4904612"/>
                </a:lnTo>
                <a:lnTo>
                  <a:pt x="3436834" y="4914783"/>
                </a:lnTo>
                <a:cubicBezTo>
                  <a:pt x="3429572" y="4908930"/>
                  <a:pt x="3422311" y="4903295"/>
                  <a:pt x="3415049" y="4897369"/>
                </a:cubicBezTo>
                <a:moveTo>
                  <a:pt x="3688514" y="4892100"/>
                </a:moveTo>
                <a:cubicBezTo>
                  <a:pt x="3688514" y="4891442"/>
                  <a:pt x="3688514" y="4890783"/>
                  <a:pt x="3688514" y="4890125"/>
                </a:cubicBezTo>
                <a:lnTo>
                  <a:pt x="3690693" y="4891076"/>
                </a:lnTo>
                <a:cubicBezTo>
                  <a:pt x="3692798" y="4893271"/>
                  <a:pt x="3694977" y="4895393"/>
                  <a:pt x="3697010" y="4897588"/>
                </a:cubicBezTo>
                <a:lnTo>
                  <a:pt x="3695413" y="4900588"/>
                </a:lnTo>
                <a:lnTo>
                  <a:pt x="3688151" y="4892100"/>
                </a:lnTo>
                <a:moveTo>
                  <a:pt x="3541761" y="4888295"/>
                </a:moveTo>
                <a:cubicBezTo>
                  <a:pt x="3541790" y="4887761"/>
                  <a:pt x="3541790" y="4887220"/>
                  <a:pt x="3541761" y="4886686"/>
                </a:cubicBezTo>
                <a:lnTo>
                  <a:pt x="3550402" y="4890417"/>
                </a:lnTo>
                <a:lnTo>
                  <a:pt x="3541398" y="4888295"/>
                </a:lnTo>
                <a:moveTo>
                  <a:pt x="2791222" y="4867442"/>
                </a:moveTo>
                <a:lnTo>
                  <a:pt x="2790568" y="4866564"/>
                </a:lnTo>
                <a:cubicBezTo>
                  <a:pt x="2797176" y="4867076"/>
                  <a:pt x="2803711" y="4867661"/>
                  <a:pt x="2810319" y="4868100"/>
                </a:cubicBezTo>
                <a:cubicBezTo>
                  <a:pt x="2810283" y="4868466"/>
                  <a:pt x="2810283" y="4868832"/>
                  <a:pt x="2810319" y="4869198"/>
                </a:cubicBezTo>
                <a:lnTo>
                  <a:pt x="2791512" y="4867442"/>
                </a:lnTo>
                <a:moveTo>
                  <a:pt x="3490568" y="4868905"/>
                </a:moveTo>
                <a:cubicBezTo>
                  <a:pt x="3491076" y="4867515"/>
                  <a:pt x="3491585" y="4866198"/>
                  <a:pt x="3492020" y="4864881"/>
                </a:cubicBezTo>
                <a:lnTo>
                  <a:pt x="3500008" y="4868247"/>
                </a:lnTo>
                <a:cubicBezTo>
                  <a:pt x="3499500" y="4870661"/>
                  <a:pt x="3499064" y="4872930"/>
                  <a:pt x="3498628" y="4875564"/>
                </a:cubicBezTo>
                <a:lnTo>
                  <a:pt x="3490568" y="4869198"/>
                </a:lnTo>
                <a:moveTo>
                  <a:pt x="5599645" y="4862246"/>
                </a:moveTo>
                <a:cubicBezTo>
                  <a:pt x="5604801" y="4859539"/>
                  <a:pt x="5609666" y="4856466"/>
                  <a:pt x="5614604" y="4853393"/>
                </a:cubicBezTo>
                <a:cubicBezTo>
                  <a:pt x="5612062" y="4857783"/>
                  <a:pt x="5609230" y="4862027"/>
                  <a:pt x="5606543" y="4866271"/>
                </a:cubicBezTo>
                <a:cubicBezTo>
                  <a:pt x="5580112" y="4897295"/>
                  <a:pt x="5553245" y="4927881"/>
                  <a:pt x="5525071" y="4957149"/>
                </a:cubicBezTo>
                <a:cubicBezTo>
                  <a:pt x="5524148" y="4958174"/>
                  <a:pt x="5523386" y="4959330"/>
                  <a:pt x="5522820" y="4960589"/>
                </a:cubicBezTo>
                <a:cubicBezTo>
                  <a:pt x="5514200" y="4968264"/>
                  <a:pt x="5504920" y="4975142"/>
                  <a:pt x="5495081" y="4981150"/>
                </a:cubicBezTo>
                <a:cubicBezTo>
                  <a:pt x="5532659" y="4943993"/>
                  <a:pt x="5567513" y="4904130"/>
                  <a:pt x="5599355" y="4861881"/>
                </a:cubicBezTo>
                <a:moveTo>
                  <a:pt x="3227705" y="4861515"/>
                </a:moveTo>
                <a:lnTo>
                  <a:pt x="3226616" y="4860490"/>
                </a:lnTo>
                <a:cubicBezTo>
                  <a:pt x="3228431" y="4855881"/>
                  <a:pt x="3230101" y="4851344"/>
                  <a:pt x="3231844" y="4846807"/>
                </a:cubicBezTo>
                <a:cubicBezTo>
                  <a:pt x="3235693" y="4851344"/>
                  <a:pt x="3239614" y="4855807"/>
                  <a:pt x="3243390" y="4860344"/>
                </a:cubicBezTo>
                <a:lnTo>
                  <a:pt x="3243390" y="4860344"/>
                </a:lnTo>
                <a:cubicBezTo>
                  <a:pt x="3242518" y="4862539"/>
                  <a:pt x="3241574" y="4864661"/>
                  <a:pt x="3240703" y="4866856"/>
                </a:cubicBezTo>
                <a:lnTo>
                  <a:pt x="3227415" y="4861222"/>
                </a:lnTo>
                <a:moveTo>
                  <a:pt x="3690547" y="4846149"/>
                </a:moveTo>
                <a:cubicBezTo>
                  <a:pt x="3690511" y="4845805"/>
                  <a:pt x="3690511" y="4845461"/>
                  <a:pt x="3690547" y="4845124"/>
                </a:cubicBezTo>
                <a:lnTo>
                  <a:pt x="3722425" y="4850320"/>
                </a:lnTo>
                <a:lnTo>
                  <a:pt x="3717995" y="4857637"/>
                </a:lnTo>
                <a:cubicBezTo>
                  <a:pt x="3708846" y="4853759"/>
                  <a:pt x="3699624" y="4850320"/>
                  <a:pt x="3690475" y="4846222"/>
                </a:cubicBezTo>
                <a:moveTo>
                  <a:pt x="3077612" y="4845271"/>
                </a:moveTo>
                <a:cubicBezTo>
                  <a:pt x="3077612" y="4845271"/>
                  <a:pt x="3077612" y="4844685"/>
                  <a:pt x="3077612" y="4844319"/>
                </a:cubicBezTo>
                <a:lnTo>
                  <a:pt x="3085454" y="4847466"/>
                </a:lnTo>
                <a:lnTo>
                  <a:pt x="3084655" y="4848856"/>
                </a:lnTo>
                <a:lnTo>
                  <a:pt x="3077394" y="4845271"/>
                </a:lnTo>
                <a:moveTo>
                  <a:pt x="3563908" y="4845271"/>
                </a:moveTo>
                <a:cubicBezTo>
                  <a:pt x="3564272" y="4844612"/>
                  <a:pt x="3564707" y="4843954"/>
                  <a:pt x="3565070" y="4843222"/>
                </a:cubicBezTo>
                <a:cubicBezTo>
                  <a:pt x="3565941" y="4845417"/>
                  <a:pt x="3566886" y="4847539"/>
                  <a:pt x="3567830" y="4849734"/>
                </a:cubicBezTo>
                <a:lnTo>
                  <a:pt x="3563908" y="4845271"/>
                </a:lnTo>
                <a:moveTo>
                  <a:pt x="587964" y="4824929"/>
                </a:moveTo>
                <a:lnTo>
                  <a:pt x="596895" y="4834807"/>
                </a:lnTo>
                <a:cubicBezTo>
                  <a:pt x="604810" y="4845856"/>
                  <a:pt x="613016" y="4856759"/>
                  <a:pt x="621076" y="4867588"/>
                </a:cubicBezTo>
                <a:cubicBezTo>
                  <a:pt x="609207" y="4853993"/>
                  <a:pt x="598150" y="4839702"/>
                  <a:pt x="587964" y="4824783"/>
                </a:cubicBezTo>
                <a:moveTo>
                  <a:pt x="891999" y="5300908"/>
                </a:moveTo>
                <a:cubicBezTo>
                  <a:pt x="776761" y="5202493"/>
                  <a:pt x="679022" y="5084248"/>
                  <a:pt x="594281" y="4959491"/>
                </a:cubicBezTo>
                <a:cubicBezTo>
                  <a:pt x="564800" y="4915954"/>
                  <a:pt x="537642" y="4870734"/>
                  <a:pt x="512518" y="4824271"/>
                </a:cubicBezTo>
                <a:cubicBezTo>
                  <a:pt x="532705" y="4849734"/>
                  <a:pt x="553327" y="4874832"/>
                  <a:pt x="574385" y="4899564"/>
                </a:cubicBezTo>
                <a:cubicBezTo>
                  <a:pt x="611128" y="4942515"/>
                  <a:pt x="649250" y="4984516"/>
                  <a:pt x="688171" y="5025930"/>
                </a:cubicBezTo>
                <a:cubicBezTo>
                  <a:pt x="689004" y="5027577"/>
                  <a:pt x="690082" y="5029077"/>
                  <a:pt x="691366" y="5030394"/>
                </a:cubicBezTo>
                <a:cubicBezTo>
                  <a:pt x="698628" y="5037711"/>
                  <a:pt x="705889" y="5045028"/>
                  <a:pt x="713151" y="5052345"/>
                </a:cubicBezTo>
                <a:cubicBezTo>
                  <a:pt x="729039" y="5072123"/>
                  <a:pt x="746793" y="5090307"/>
                  <a:pt x="766159" y="5106639"/>
                </a:cubicBezTo>
                <a:cubicBezTo>
                  <a:pt x="787653" y="5128443"/>
                  <a:pt x="809292" y="5150124"/>
                  <a:pt x="831076" y="5171687"/>
                </a:cubicBezTo>
                <a:cubicBezTo>
                  <a:pt x="872248" y="5216541"/>
                  <a:pt x="914510" y="5260225"/>
                  <a:pt x="956844" y="5303396"/>
                </a:cubicBezTo>
                <a:cubicBezTo>
                  <a:pt x="996564" y="5344006"/>
                  <a:pt x="1037082" y="5383884"/>
                  <a:pt x="1077891" y="5423543"/>
                </a:cubicBezTo>
                <a:cubicBezTo>
                  <a:pt x="1085153" y="5434885"/>
                  <a:pt x="1092414" y="5446007"/>
                  <a:pt x="1100329" y="5456982"/>
                </a:cubicBezTo>
                <a:cubicBezTo>
                  <a:pt x="1072228" y="5436641"/>
                  <a:pt x="1043981" y="5416372"/>
                  <a:pt x="1015879" y="5395884"/>
                </a:cubicBezTo>
                <a:cubicBezTo>
                  <a:pt x="1001356" y="5375982"/>
                  <a:pt x="987414" y="5355691"/>
                  <a:pt x="974053" y="5335006"/>
                </a:cubicBezTo>
                <a:cubicBezTo>
                  <a:pt x="970205" y="5329006"/>
                  <a:pt x="961564" y="5333542"/>
                  <a:pt x="965194" y="5339616"/>
                </a:cubicBezTo>
                <a:cubicBezTo>
                  <a:pt x="972456" y="5351469"/>
                  <a:pt x="979717" y="5363177"/>
                  <a:pt x="986978" y="5374738"/>
                </a:cubicBezTo>
                <a:cubicBezTo>
                  <a:pt x="954738" y="5351177"/>
                  <a:pt x="921626" y="5326445"/>
                  <a:pt x="891636" y="5300615"/>
                </a:cubicBezTo>
                <a:moveTo>
                  <a:pt x="3505745" y="4825734"/>
                </a:moveTo>
                <a:cubicBezTo>
                  <a:pt x="3506325" y="4823978"/>
                  <a:pt x="3506979" y="4822149"/>
                  <a:pt x="3507705" y="4820393"/>
                </a:cubicBezTo>
                <a:lnTo>
                  <a:pt x="3508940" y="4820832"/>
                </a:lnTo>
                <a:cubicBezTo>
                  <a:pt x="3508504" y="4822734"/>
                  <a:pt x="3508141" y="4824710"/>
                  <a:pt x="3507778" y="4826612"/>
                </a:cubicBezTo>
                <a:cubicBezTo>
                  <a:pt x="3507124" y="4826612"/>
                  <a:pt x="3506398" y="4826100"/>
                  <a:pt x="3505745" y="4825734"/>
                </a:cubicBezTo>
                <a:moveTo>
                  <a:pt x="4486616" y="4801441"/>
                </a:moveTo>
                <a:lnTo>
                  <a:pt x="4487197" y="4801441"/>
                </a:lnTo>
                <a:cubicBezTo>
                  <a:pt x="4487197" y="4801441"/>
                  <a:pt x="4487197" y="4801441"/>
                  <a:pt x="4487197" y="4801441"/>
                </a:cubicBezTo>
                <a:lnTo>
                  <a:pt x="4486543" y="4801441"/>
                </a:lnTo>
                <a:moveTo>
                  <a:pt x="3696574" y="4803636"/>
                </a:moveTo>
                <a:lnTo>
                  <a:pt x="3698608" y="4799612"/>
                </a:lnTo>
                <a:cubicBezTo>
                  <a:pt x="3699261" y="4801149"/>
                  <a:pt x="3699915" y="4802831"/>
                  <a:pt x="3700641" y="4804368"/>
                </a:cubicBezTo>
                <a:lnTo>
                  <a:pt x="3696574" y="4803636"/>
                </a:lnTo>
                <a:moveTo>
                  <a:pt x="1044416" y="4803636"/>
                </a:moveTo>
                <a:lnTo>
                  <a:pt x="1049427" y="4797929"/>
                </a:lnTo>
                <a:cubicBezTo>
                  <a:pt x="1048788" y="4800314"/>
                  <a:pt x="1048548" y="4802780"/>
                  <a:pt x="1048701" y="4805246"/>
                </a:cubicBezTo>
                <a:lnTo>
                  <a:pt x="1044416" y="4803636"/>
                </a:lnTo>
                <a:moveTo>
                  <a:pt x="3441336" y="4799026"/>
                </a:moveTo>
                <a:cubicBezTo>
                  <a:pt x="3441561" y="4798587"/>
                  <a:pt x="3441830" y="4798170"/>
                  <a:pt x="3442135" y="4797783"/>
                </a:cubicBezTo>
                <a:cubicBezTo>
                  <a:pt x="3452954" y="4801441"/>
                  <a:pt x="3463919" y="4805100"/>
                  <a:pt x="3474375" y="4809124"/>
                </a:cubicBezTo>
                <a:cubicBezTo>
                  <a:pt x="3473940" y="4810222"/>
                  <a:pt x="3473649" y="4811319"/>
                  <a:pt x="3473213" y="4812490"/>
                </a:cubicBezTo>
                <a:cubicBezTo>
                  <a:pt x="3462612" y="4808027"/>
                  <a:pt x="3452010" y="4803417"/>
                  <a:pt x="3441336" y="4799026"/>
                </a:cubicBezTo>
                <a:moveTo>
                  <a:pt x="3101574" y="4785782"/>
                </a:moveTo>
                <a:lnTo>
                  <a:pt x="3111305" y="4784319"/>
                </a:lnTo>
                <a:lnTo>
                  <a:pt x="3116242" y="4786514"/>
                </a:lnTo>
                <a:cubicBezTo>
                  <a:pt x="3115516" y="4789295"/>
                  <a:pt x="3114863" y="4792075"/>
                  <a:pt x="3114064" y="4794856"/>
                </a:cubicBezTo>
                <a:cubicBezTo>
                  <a:pt x="3114064" y="4795661"/>
                  <a:pt x="3114064" y="4796173"/>
                  <a:pt x="3113628" y="4796758"/>
                </a:cubicBezTo>
                <a:lnTo>
                  <a:pt x="3101574" y="4785782"/>
                </a:lnTo>
                <a:moveTo>
                  <a:pt x="1236118" y="4774295"/>
                </a:moveTo>
                <a:lnTo>
                  <a:pt x="1236553" y="4774295"/>
                </a:lnTo>
                <a:lnTo>
                  <a:pt x="1236553" y="4774295"/>
                </a:lnTo>
                <a:lnTo>
                  <a:pt x="1236553" y="4774295"/>
                </a:lnTo>
                <a:moveTo>
                  <a:pt x="3730122" y="4809417"/>
                </a:moveTo>
                <a:cubicBezTo>
                  <a:pt x="3723928" y="4797805"/>
                  <a:pt x="3718337" y="4785929"/>
                  <a:pt x="3713348" y="4773782"/>
                </a:cubicBezTo>
                <a:lnTo>
                  <a:pt x="3736440" y="4787905"/>
                </a:lnTo>
                <a:cubicBezTo>
                  <a:pt x="3740724" y="4794271"/>
                  <a:pt x="3745081" y="4800710"/>
                  <a:pt x="3749510" y="4807076"/>
                </a:cubicBezTo>
                <a:lnTo>
                  <a:pt x="3749510" y="4807661"/>
                </a:lnTo>
                <a:lnTo>
                  <a:pt x="3746896" y="4812051"/>
                </a:lnTo>
                <a:lnTo>
                  <a:pt x="3730340" y="4809417"/>
                </a:lnTo>
                <a:moveTo>
                  <a:pt x="1320495" y="4774002"/>
                </a:moveTo>
                <a:cubicBezTo>
                  <a:pt x="1321947" y="4771880"/>
                  <a:pt x="1323400" y="4769685"/>
                  <a:pt x="1324925" y="4767563"/>
                </a:cubicBezTo>
                <a:cubicBezTo>
                  <a:pt x="1331532" y="4767124"/>
                  <a:pt x="1338068" y="4766538"/>
                  <a:pt x="1344748" y="4766246"/>
                </a:cubicBezTo>
                <a:lnTo>
                  <a:pt x="1361740" y="4768368"/>
                </a:lnTo>
                <a:lnTo>
                  <a:pt x="1362176" y="4768368"/>
                </a:lnTo>
                <a:cubicBezTo>
                  <a:pt x="1362176" y="4772685"/>
                  <a:pt x="1361740" y="4777002"/>
                  <a:pt x="1361595" y="4781319"/>
                </a:cubicBezTo>
                <a:cubicBezTo>
                  <a:pt x="1348306" y="4781319"/>
                  <a:pt x="1335018" y="4781905"/>
                  <a:pt x="1321875" y="4782490"/>
                </a:cubicBezTo>
                <a:cubicBezTo>
                  <a:pt x="1321439" y="4779709"/>
                  <a:pt x="1320931" y="4776856"/>
                  <a:pt x="1320495" y="4774002"/>
                </a:cubicBezTo>
                <a:moveTo>
                  <a:pt x="3916595" y="4754319"/>
                </a:moveTo>
                <a:cubicBezTo>
                  <a:pt x="3916595" y="4753221"/>
                  <a:pt x="3916595" y="4752051"/>
                  <a:pt x="3916595" y="4750880"/>
                </a:cubicBezTo>
                <a:lnTo>
                  <a:pt x="3918701" y="4752197"/>
                </a:lnTo>
                <a:lnTo>
                  <a:pt x="3918701" y="4754758"/>
                </a:lnTo>
                <a:lnTo>
                  <a:pt x="3916595" y="4754319"/>
                </a:lnTo>
                <a:moveTo>
                  <a:pt x="4173431" y="4751026"/>
                </a:moveTo>
                <a:lnTo>
                  <a:pt x="4173431" y="4750075"/>
                </a:lnTo>
                <a:lnTo>
                  <a:pt x="4175828" y="4751465"/>
                </a:lnTo>
                <a:lnTo>
                  <a:pt x="4175828" y="4751904"/>
                </a:lnTo>
                <a:lnTo>
                  <a:pt x="4173504" y="4751026"/>
                </a:lnTo>
                <a:moveTo>
                  <a:pt x="3621637" y="4756514"/>
                </a:moveTo>
                <a:lnTo>
                  <a:pt x="3627373" y="4747953"/>
                </a:lnTo>
                <a:lnTo>
                  <a:pt x="3623016" y="4761344"/>
                </a:lnTo>
                <a:cubicBezTo>
                  <a:pt x="3622581" y="4759734"/>
                  <a:pt x="3622145" y="4758124"/>
                  <a:pt x="3621637" y="4756514"/>
                </a:cubicBezTo>
                <a:moveTo>
                  <a:pt x="2797975" y="4759660"/>
                </a:moveTo>
                <a:cubicBezTo>
                  <a:pt x="2799427" y="4755270"/>
                  <a:pt x="2800879" y="4750953"/>
                  <a:pt x="2802404" y="4746636"/>
                </a:cubicBezTo>
                <a:lnTo>
                  <a:pt x="2802840" y="4745173"/>
                </a:lnTo>
                <a:cubicBezTo>
                  <a:pt x="2810101" y="4747514"/>
                  <a:pt x="2817363" y="4749782"/>
                  <a:pt x="2824624" y="4752490"/>
                </a:cubicBezTo>
                <a:lnTo>
                  <a:pt x="2837404" y="4764709"/>
                </a:lnTo>
                <a:cubicBezTo>
                  <a:pt x="2836533" y="4767929"/>
                  <a:pt x="2835734" y="4771075"/>
                  <a:pt x="2834935" y="4774221"/>
                </a:cubicBezTo>
                <a:lnTo>
                  <a:pt x="2813151" y="4775831"/>
                </a:lnTo>
                <a:lnTo>
                  <a:pt x="2797902" y="4759953"/>
                </a:lnTo>
                <a:moveTo>
                  <a:pt x="3662010" y="4752636"/>
                </a:moveTo>
                <a:lnTo>
                  <a:pt x="3664406" y="4744880"/>
                </a:lnTo>
                <a:lnTo>
                  <a:pt x="3670361" y="4748539"/>
                </a:lnTo>
                <a:cubicBezTo>
                  <a:pt x="3669998" y="4750734"/>
                  <a:pt x="3669707" y="4752855"/>
                  <a:pt x="3669344" y="4755124"/>
                </a:cubicBezTo>
                <a:cubicBezTo>
                  <a:pt x="3667166" y="4753704"/>
                  <a:pt x="3664668" y="4752848"/>
                  <a:pt x="3662083" y="4752636"/>
                </a:cubicBezTo>
                <a:moveTo>
                  <a:pt x="5310423" y="4731343"/>
                </a:moveTo>
                <a:cubicBezTo>
                  <a:pt x="5311948" y="4729587"/>
                  <a:pt x="5313546" y="4727977"/>
                  <a:pt x="5315071" y="4726221"/>
                </a:cubicBezTo>
                <a:lnTo>
                  <a:pt x="5310932" y="4732075"/>
                </a:lnTo>
                <a:cubicBezTo>
                  <a:pt x="5310786" y="4731812"/>
                  <a:pt x="5310619" y="4731570"/>
                  <a:pt x="5310423" y="4731343"/>
                </a:cubicBezTo>
                <a:moveTo>
                  <a:pt x="4661253" y="4726002"/>
                </a:moveTo>
                <a:lnTo>
                  <a:pt x="4661253" y="4726002"/>
                </a:lnTo>
                <a:lnTo>
                  <a:pt x="4660817" y="4726002"/>
                </a:lnTo>
                <a:cubicBezTo>
                  <a:pt x="4660817" y="4726002"/>
                  <a:pt x="4660817" y="4726002"/>
                  <a:pt x="4660817" y="4726002"/>
                </a:cubicBezTo>
                <a:moveTo>
                  <a:pt x="3403068" y="4741367"/>
                </a:moveTo>
                <a:cubicBezTo>
                  <a:pt x="3406336" y="4736026"/>
                  <a:pt x="3409458" y="4730612"/>
                  <a:pt x="3412798" y="4725270"/>
                </a:cubicBezTo>
                <a:cubicBezTo>
                  <a:pt x="3410620" y="4730977"/>
                  <a:pt x="3408224" y="4736612"/>
                  <a:pt x="3406045" y="4742319"/>
                </a:cubicBezTo>
                <a:lnTo>
                  <a:pt x="3403068" y="4741367"/>
                </a:lnTo>
                <a:moveTo>
                  <a:pt x="3477207" y="4745904"/>
                </a:moveTo>
                <a:cubicBezTo>
                  <a:pt x="3485100" y="4734394"/>
                  <a:pt x="3493059" y="4722980"/>
                  <a:pt x="3501097" y="4711660"/>
                </a:cubicBezTo>
                <a:lnTo>
                  <a:pt x="3506253" y="4717441"/>
                </a:lnTo>
                <a:cubicBezTo>
                  <a:pt x="3501170" y="4732075"/>
                  <a:pt x="3495942" y="4746709"/>
                  <a:pt x="3490859" y="4761783"/>
                </a:cubicBezTo>
                <a:lnTo>
                  <a:pt x="3477207" y="4745904"/>
                </a:lnTo>
                <a:moveTo>
                  <a:pt x="4961513" y="4714002"/>
                </a:moveTo>
                <a:cubicBezTo>
                  <a:pt x="4964199" y="4711148"/>
                  <a:pt x="4967104" y="4708294"/>
                  <a:pt x="4969863" y="4705441"/>
                </a:cubicBezTo>
                <a:lnTo>
                  <a:pt x="4969863" y="4705441"/>
                </a:lnTo>
                <a:cubicBezTo>
                  <a:pt x="4968048" y="4709465"/>
                  <a:pt x="4966232" y="4713489"/>
                  <a:pt x="4964344" y="4717441"/>
                </a:cubicBezTo>
                <a:lnTo>
                  <a:pt x="4963981" y="4717953"/>
                </a:lnTo>
                <a:cubicBezTo>
                  <a:pt x="4963037" y="4716563"/>
                  <a:pt x="4962166" y="4715173"/>
                  <a:pt x="4961295" y="4713782"/>
                </a:cubicBezTo>
                <a:moveTo>
                  <a:pt x="3589541" y="4713782"/>
                </a:moveTo>
                <a:cubicBezTo>
                  <a:pt x="3587987" y="4712970"/>
                  <a:pt x="3586281" y="4712494"/>
                  <a:pt x="3584531" y="4712392"/>
                </a:cubicBezTo>
                <a:lnTo>
                  <a:pt x="3589469" y="4704563"/>
                </a:lnTo>
                <a:lnTo>
                  <a:pt x="3607695" y="4709465"/>
                </a:lnTo>
                <a:lnTo>
                  <a:pt x="3611035" y="4711514"/>
                </a:lnTo>
                <a:cubicBezTo>
                  <a:pt x="3608276" y="4715465"/>
                  <a:pt x="3605444" y="4719343"/>
                  <a:pt x="3602684" y="4723368"/>
                </a:cubicBezTo>
                <a:cubicBezTo>
                  <a:pt x="3598749" y="4719599"/>
                  <a:pt x="3594327" y="4716373"/>
                  <a:pt x="3589541" y="4713782"/>
                </a:cubicBezTo>
                <a:moveTo>
                  <a:pt x="2895495" y="4695050"/>
                </a:moveTo>
                <a:lnTo>
                  <a:pt x="2897674" y="4686782"/>
                </a:lnTo>
                <a:cubicBezTo>
                  <a:pt x="2899344" y="4687148"/>
                  <a:pt x="2900941" y="4687733"/>
                  <a:pt x="2902539" y="4688172"/>
                </a:cubicBezTo>
                <a:cubicBezTo>
                  <a:pt x="2902539" y="4692562"/>
                  <a:pt x="2902539" y="4696880"/>
                  <a:pt x="2902539" y="4701197"/>
                </a:cubicBezTo>
                <a:lnTo>
                  <a:pt x="2895278" y="4695050"/>
                </a:lnTo>
                <a:moveTo>
                  <a:pt x="3757570" y="4698928"/>
                </a:moveTo>
                <a:cubicBezTo>
                  <a:pt x="3755392" y="4696952"/>
                  <a:pt x="3753141" y="4695050"/>
                  <a:pt x="3751035" y="4693075"/>
                </a:cubicBezTo>
                <a:cubicBezTo>
                  <a:pt x="3753213" y="4688757"/>
                  <a:pt x="3755319" y="4684367"/>
                  <a:pt x="3757570" y="4680050"/>
                </a:cubicBezTo>
                <a:lnTo>
                  <a:pt x="3764831" y="4679465"/>
                </a:lnTo>
                <a:cubicBezTo>
                  <a:pt x="3765485" y="4688685"/>
                  <a:pt x="3766139" y="4697904"/>
                  <a:pt x="3766865" y="4707197"/>
                </a:cubicBezTo>
                <a:lnTo>
                  <a:pt x="3757861" y="4698928"/>
                </a:lnTo>
                <a:moveTo>
                  <a:pt x="3993130" y="4676391"/>
                </a:moveTo>
                <a:cubicBezTo>
                  <a:pt x="3993130" y="4675952"/>
                  <a:pt x="3993130" y="4675587"/>
                  <a:pt x="3993130" y="4675074"/>
                </a:cubicBezTo>
                <a:lnTo>
                  <a:pt x="4001989" y="4677050"/>
                </a:lnTo>
                <a:cubicBezTo>
                  <a:pt x="4001989" y="4678075"/>
                  <a:pt x="4001989" y="4679172"/>
                  <a:pt x="4001989" y="4680270"/>
                </a:cubicBezTo>
                <a:cubicBezTo>
                  <a:pt x="3999012" y="4678879"/>
                  <a:pt x="3996108" y="4677709"/>
                  <a:pt x="3993203" y="4676391"/>
                </a:cubicBezTo>
                <a:moveTo>
                  <a:pt x="5682934" y="4747002"/>
                </a:moveTo>
                <a:cubicBezTo>
                  <a:pt x="5700557" y="4721392"/>
                  <a:pt x="5717934" y="4695614"/>
                  <a:pt x="5735071" y="4669660"/>
                </a:cubicBezTo>
                <a:cubicBezTo>
                  <a:pt x="5730227" y="4679757"/>
                  <a:pt x="5725391" y="4689855"/>
                  <a:pt x="5720548" y="4699953"/>
                </a:cubicBezTo>
                <a:lnTo>
                  <a:pt x="5702249" y="4739099"/>
                </a:lnTo>
                <a:cubicBezTo>
                  <a:pt x="5698400" y="4744002"/>
                  <a:pt x="5694189" y="4748465"/>
                  <a:pt x="5690195" y="4753221"/>
                </a:cubicBezTo>
                <a:cubicBezTo>
                  <a:pt x="5688257" y="4750631"/>
                  <a:pt x="5685780" y="4748509"/>
                  <a:pt x="5682934" y="4747002"/>
                </a:cubicBezTo>
                <a:moveTo>
                  <a:pt x="2068130" y="4665928"/>
                </a:moveTo>
                <a:cubicBezTo>
                  <a:pt x="2069728" y="4662855"/>
                  <a:pt x="2071398" y="4659782"/>
                  <a:pt x="2072995" y="4656636"/>
                </a:cubicBezTo>
                <a:lnTo>
                  <a:pt x="2075101" y="4658099"/>
                </a:lnTo>
                <a:lnTo>
                  <a:pt x="2069582" y="4666294"/>
                </a:lnTo>
                <a:lnTo>
                  <a:pt x="2068130" y="4665928"/>
                </a:lnTo>
                <a:moveTo>
                  <a:pt x="824759" y="4647416"/>
                </a:moveTo>
                <a:cubicBezTo>
                  <a:pt x="831003" y="4655391"/>
                  <a:pt x="837248" y="4663586"/>
                  <a:pt x="843348" y="4671782"/>
                </a:cubicBezTo>
                <a:lnTo>
                  <a:pt x="844727" y="4674343"/>
                </a:lnTo>
                <a:cubicBezTo>
                  <a:pt x="843856" y="4677197"/>
                  <a:pt x="843057" y="4680123"/>
                  <a:pt x="842186" y="4682977"/>
                </a:cubicBezTo>
                <a:cubicBezTo>
                  <a:pt x="836304" y="4671197"/>
                  <a:pt x="830495" y="4659270"/>
                  <a:pt x="824759" y="4647416"/>
                </a:cubicBezTo>
                <a:moveTo>
                  <a:pt x="2782653" y="4659928"/>
                </a:moveTo>
                <a:lnTo>
                  <a:pt x="2785485" y="4643538"/>
                </a:lnTo>
                <a:lnTo>
                  <a:pt x="2793400" y="4650416"/>
                </a:lnTo>
                <a:cubicBezTo>
                  <a:pt x="2791512" y="4655245"/>
                  <a:pt x="2789551" y="4660001"/>
                  <a:pt x="2787663" y="4665050"/>
                </a:cubicBezTo>
                <a:lnTo>
                  <a:pt x="2782653" y="4660148"/>
                </a:lnTo>
                <a:moveTo>
                  <a:pt x="4156948" y="4656050"/>
                </a:moveTo>
                <a:lnTo>
                  <a:pt x="4156948" y="4642074"/>
                </a:lnTo>
                <a:lnTo>
                  <a:pt x="4157964" y="4642074"/>
                </a:lnTo>
                <a:lnTo>
                  <a:pt x="4161087" y="4646245"/>
                </a:lnTo>
                <a:cubicBezTo>
                  <a:pt x="4160070" y="4649757"/>
                  <a:pt x="4159054" y="4653196"/>
                  <a:pt x="4158110" y="4656636"/>
                </a:cubicBezTo>
                <a:lnTo>
                  <a:pt x="4156948" y="4656123"/>
                </a:lnTo>
                <a:moveTo>
                  <a:pt x="2859116" y="4641489"/>
                </a:moveTo>
                <a:lnTo>
                  <a:pt x="2870080" y="4642074"/>
                </a:lnTo>
                <a:lnTo>
                  <a:pt x="2869718" y="4643392"/>
                </a:lnTo>
                <a:cubicBezTo>
                  <a:pt x="2865288" y="4643392"/>
                  <a:pt x="2860931" y="4643392"/>
                  <a:pt x="2856574" y="4644050"/>
                </a:cubicBezTo>
                <a:lnTo>
                  <a:pt x="2859116" y="4641489"/>
                </a:lnTo>
                <a:moveTo>
                  <a:pt x="3987975" y="4631904"/>
                </a:moveTo>
                <a:cubicBezTo>
                  <a:pt x="3987975" y="4631172"/>
                  <a:pt x="3987975" y="4630513"/>
                  <a:pt x="3987975" y="4629855"/>
                </a:cubicBezTo>
                <a:lnTo>
                  <a:pt x="3999303" y="4634464"/>
                </a:lnTo>
                <a:lnTo>
                  <a:pt x="3988265" y="4631904"/>
                </a:lnTo>
                <a:moveTo>
                  <a:pt x="1698815" y="4618221"/>
                </a:moveTo>
                <a:lnTo>
                  <a:pt x="1700340" y="4612806"/>
                </a:lnTo>
                <a:lnTo>
                  <a:pt x="1705786" y="4604538"/>
                </a:lnTo>
                <a:lnTo>
                  <a:pt x="1707746" y="4607172"/>
                </a:lnTo>
                <a:lnTo>
                  <a:pt x="1699323" y="4618367"/>
                </a:lnTo>
                <a:lnTo>
                  <a:pt x="1698815" y="4618367"/>
                </a:lnTo>
                <a:moveTo>
                  <a:pt x="3651408" y="4607245"/>
                </a:moveTo>
                <a:cubicBezTo>
                  <a:pt x="3653877" y="4603367"/>
                  <a:pt x="3656346" y="4599489"/>
                  <a:pt x="3658670" y="4595611"/>
                </a:cubicBezTo>
                <a:lnTo>
                  <a:pt x="3681325" y="4601464"/>
                </a:lnTo>
                <a:lnTo>
                  <a:pt x="3692726" y="4608781"/>
                </a:lnTo>
                <a:cubicBezTo>
                  <a:pt x="3692726" y="4610025"/>
                  <a:pt x="3692363" y="4611196"/>
                  <a:pt x="3692218" y="4612440"/>
                </a:cubicBezTo>
                <a:lnTo>
                  <a:pt x="3651408" y="4607025"/>
                </a:lnTo>
                <a:moveTo>
                  <a:pt x="3613358" y="4587489"/>
                </a:moveTo>
                <a:lnTo>
                  <a:pt x="3614956" y="4583903"/>
                </a:lnTo>
                <a:lnTo>
                  <a:pt x="3624178" y="4586318"/>
                </a:lnTo>
                <a:cubicBezTo>
                  <a:pt x="3622653" y="4588659"/>
                  <a:pt x="3621274" y="4591001"/>
                  <a:pt x="3619821" y="4593635"/>
                </a:cubicBezTo>
                <a:lnTo>
                  <a:pt x="3613358" y="4587781"/>
                </a:lnTo>
                <a:moveTo>
                  <a:pt x="4957736" y="4583025"/>
                </a:moveTo>
                <a:lnTo>
                  <a:pt x="4960423" y="4586318"/>
                </a:lnTo>
                <a:cubicBezTo>
                  <a:pt x="4959044" y="4588001"/>
                  <a:pt x="4957736" y="4589684"/>
                  <a:pt x="4956284" y="4591366"/>
                </a:cubicBezTo>
                <a:lnTo>
                  <a:pt x="4953452" y="4594513"/>
                </a:lnTo>
                <a:lnTo>
                  <a:pt x="4949967" y="4596928"/>
                </a:lnTo>
                <a:lnTo>
                  <a:pt x="4957736" y="4583025"/>
                </a:lnTo>
                <a:moveTo>
                  <a:pt x="1320495" y="4575049"/>
                </a:moveTo>
                <a:lnTo>
                  <a:pt x="1324779" y="4576001"/>
                </a:lnTo>
                <a:lnTo>
                  <a:pt x="1332840" y="4582147"/>
                </a:lnTo>
                <a:lnTo>
                  <a:pt x="1312943" y="4586098"/>
                </a:lnTo>
                <a:lnTo>
                  <a:pt x="1320205" y="4575049"/>
                </a:lnTo>
                <a:moveTo>
                  <a:pt x="5674075" y="4567732"/>
                </a:moveTo>
                <a:lnTo>
                  <a:pt x="5674075" y="4567732"/>
                </a:lnTo>
                <a:cubicBezTo>
                  <a:pt x="5674075" y="4567732"/>
                  <a:pt x="5674075" y="4567732"/>
                  <a:pt x="5674075" y="4567732"/>
                </a:cubicBezTo>
                <a:cubicBezTo>
                  <a:pt x="5674060" y="4567513"/>
                  <a:pt x="5674060" y="4567293"/>
                  <a:pt x="5674075" y="4567074"/>
                </a:cubicBezTo>
                <a:moveTo>
                  <a:pt x="450070" y="4683562"/>
                </a:moveTo>
                <a:cubicBezTo>
                  <a:pt x="429822" y="4646231"/>
                  <a:pt x="412276" y="4607464"/>
                  <a:pt x="397570" y="4567586"/>
                </a:cubicBezTo>
                <a:cubicBezTo>
                  <a:pt x="418337" y="4601172"/>
                  <a:pt x="439686" y="4634538"/>
                  <a:pt x="462922" y="4666806"/>
                </a:cubicBezTo>
                <a:cubicBezTo>
                  <a:pt x="483659" y="4713409"/>
                  <a:pt x="507032" y="4758775"/>
                  <a:pt x="532922" y="4802685"/>
                </a:cubicBezTo>
                <a:cubicBezTo>
                  <a:pt x="502589" y="4765016"/>
                  <a:pt x="474973" y="4725211"/>
                  <a:pt x="450288" y="4683562"/>
                </a:cubicBezTo>
                <a:moveTo>
                  <a:pt x="3983037" y="4583245"/>
                </a:moveTo>
                <a:cubicBezTo>
                  <a:pt x="3982507" y="4577779"/>
                  <a:pt x="3981999" y="4572364"/>
                  <a:pt x="3981512" y="4567001"/>
                </a:cubicBezTo>
                <a:cubicBezTo>
                  <a:pt x="3981476" y="4566664"/>
                  <a:pt x="3981476" y="4566320"/>
                  <a:pt x="3981512" y="4565976"/>
                </a:cubicBezTo>
                <a:lnTo>
                  <a:pt x="4002135" y="4572854"/>
                </a:lnTo>
                <a:cubicBezTo>
                  <a:pt x="4002135" y="4578854"/>
                  <a:pt x="4002135" y="4584855"/>
                  <a:pt x="4002135" y="4590927"/>
                </a:cubicBezTo>
                <a:lnTo>
                  <a:pt x="3983182" y="4583610"/>
                </a:lnTo>
                <a:moveTo>
                  <a:pt x="5387612" y="4571098"/>
                </a:moveTo>
                <a:lnTo>
                  <a:pt x="5396108" y="4562098"/>
                </a:lnTo>
                <a:lnTo>
                  <a:pt x="5387902" y="4571391"/>
                </a:lnTo>
                <a:lnTo>
                  <a:pt x="5387249" y="4570586"/>
                </a:lnTo>
                <a:moveTo>
                  <a:pt x="3512715" y="4587928"/>
                </a:moveTo>
                <a:cubicBezTo>
                  <a:pt x="3516491" y="4578708"/>
                  <a:pt x="3520340" y="4569562"/>
                  <a:pt x="3524261" y="4560342"/>
                </a:cubicBezTo>
                <a:lnTo>
                  <a:pt x="3530433" y="4565976"/>
                </a:lnTo>
                <a:cubicBezTo>
                  <a:pt x="3525786" y="4573293"/>
                  <a:pt x="3521357" y="4580611"/>
                  <a:pt x="3516709" y="4588513"/>
                </a:cubicBezTo>
                <a:lnTo>
                  <a:pt x="3512715" y="4587928"/>
                </a:lnTo>
                <a:moveTo>
                  <a:pt x="3936128" y="4564074"/>
                </a:moveTo>
                <a:cubicBezTo>
                  <a:pt x="3936128" y="4562244"/>
                  <a:pt x="3935693" y="4560415"/>
                  <a:pt x="3935547" y="4558586"/>
                </a:cubicBezTo>
                <a:lnTo>
                  <a:pt x="3940122" y="4559171"/>
                </a:lnTo>
                <a:cubicBezTo>
                  <a:pt x="3940122" y="4561366"/>
                  <a:pt x="3940122" y="4563635"/>
                  <a:pt x="3940558" y="4565830"/>
                </a:cubicBezTo>
                <a:lnTo>
                  <a:pt x="3936128" y="4564074"/>
                </a:lnTo>
                <a:moveTo>
                  <a:pt x="2942985" y="4550244"/>
                </a:move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lnTo>
                  <a:pt x="2942985" y="4550244"/>
                </a:lnTo>
                <a:moveTo>
                  <a:pt x="3491004" y="4546805"/>
                </a:moveTo>
                <a:lnTo>
                  <a:pt x="3491585" y="4546805"/>
                </a:lnTo>
                <a:cubicBezTo>
                  <a:pt x="3489624" y="4551635"/>
                  <a:pt x="3487591" y="4556464"/>
                  <a:pt x="3485558" y="4561440"/>
                </a:cubicBezTo>
                <a:cubicBezTo>
                  <a:pt x="3484229" y="4561293"/>
                  <a:pt x="3482893" y="4561293"/>
                  <a:pt x="3481564" y="4561440"/>
                </a:cubicBezTo>
                <a:cubicBezTo>
                  <a:pt x="3484686" y="4556537"/>
                  <a:pt x="3487809" y="4551635"/>
                  <a:pt x="3491004" y="4546805"/>
                </a:cubicBezTo>
                <a:moveTo>
                  <a:pt x="3327404" y="4560635"/>
                </a:moveTo>
                <a:cubicBezTo>
                  <a:pt x="3328421" y="4557415"/>
                  <a:pt x="3329583" y="4554196"/>
                  <a:pt x="3330599" y="4551049"/>
                </a:cubicBezTo>
                <a:cubicBezTo>
                  <a:pt x="3334448" y="4549513"/>
                  <a:pt x="3338296" y="4547903"/>
                  <a:pt x="3342217" y="4546512"/>
                </a:cubicBezTo>
                <a:lnTo>
                  <a:pt x="3346938" y="4549440"/>
                </a:lnTo>
                <a:lnTo>
                  <a:pt x="3338442" y="4562537"/>
                </a:lnTo>
                <a:lnTo>
                  <a:pt x="3327477" y="4560781"/>
                </a:lnTo>
                <a:moveTo>
                  <a:pt x="869561" y="4547830"/>
                </a:moveTo>
                <a:lnTo>
                  <a:pt x="872466" y="4544098"/>
                </a:lnTo>
                <a:cubicBezTo>
                  <a:pt x="873410" y="4545415"/>
                  <a:pt x="874427" y="4546659"/>
                  <a:pt x="875443" y="4547976"/>
                </a:cubicBezTo>
                <a:lnTo>
                  <a:pt x="869561" y="4547976"/>
                </a:lnTo>
                <a:moveTo>
                  <a:pt x="4517114" y="4557269"/>
                </a:moveTo>
                <a:cubicBezTo>
                  <a:pt x="4519220" y="4551708"/>
                  <a:pt x="4521253" y="4546147"/>
                  <a:pt x="4523286" y="4540659"/>
                </a:cubicBezTo>
                <a:lnTo>
                  <a:pt x="4526772" y="4540659"/>
                </a:lnTo>
                <a:cubicBezTo>
                  <a:pt x="4526264" y="4543366"/>
                  <a:pt x="4525755" y="4546073"/>
                  <a:pt x="4525174" y="4548781"/>
                </a:cubicBezTo>
                <a:lnTo>
                  <a:pt x="4518348" y="4558878"/>
                </a:lnTo>
                <a:lnTo>
                  <a:pt x="4517114" y="4557122"/>
                </a:lnTo>
                <a:moveTo>
                  <a:pt x="4454884" y="4537805"/>
                </a:moveTo>
                <a:lnTo>
                  <a:pt x="4456699" y="4537805"/>
                </a:lnTo>
                <a:lnTo>
                  <a:pt x="4472093" y="4560635"/>
                </a:lnTo>
                <a:cubicBezTo>
                  <a:pt x="4471149" y="4565391"/>
                  <a:pt x="4470278" y="4570147"/>
                  <a:pt x="4469334" y="4575269"/>
                </a:cubicBezTo>
                <a:cubicBezTo>
                  <a:pt x="4464323" y="4562830"/>
                  <a:pt x="4459458" y="4550391"/>
                  <a:pt x="4454811" y="4538098"/>
                </a:cubicBezTo>
                <a:moveTo>
                  <a:pt x="3440755" y="4560049"/>
                </a:moveTo>
                <a:cubicBezTo>
                  <a:pt x="3443442" y="4551708"/>
                  <a:pt x="3446128" y="4543293"/>
                  <a:pt x="3448888" y="4534952"/>
                </a:cubicBezTo>
                <a:lnTo>
                  <a:pt x="3453825" y="4534952"/>
                </a:lnTo>
                <a:lnTo>
                  <a:pt x="3456948" y="4535976"/>
                </a:lnTo>
                <a:cubicBezTo>
                  <a:pt x="3451720" y="4544171"/>
                  <a:pt x="3446564" y="4552367"/>
                  <a:pt x="3441336" y="4560488"/>
                </a:cubicBezTo>
                <a:lnTo>
                  <a:pt x="3440755" y="4560488"/>
                </a:lnTo>
                <a:moveTo>
                  <a:pt x="5165485" y="4527488"/>
                </a:moveTo>
                <a:lnTo>
                  <a:pt x="5167010" y="4526390"/>
                </a:lnTo>
                <a:lnTo>
                  <a:pt x="5179137" y="4538684"/>
                </a:lnTo>
                <a:cubicBezTo>
                  <a:pt x="5177903" y="4540659"/>
                  <a:pt x="5176668" y="4542561"/>
                  <a:pt x="5175361" y="4544464"/>
                </a:cubicBezTo>
                <a:cubicBezTo>
                  <a:pt x="5172094" y="4538830"/>
                  <a:pt x="5168753" y="4533196"/>
                  <a:pt x="5165485" y="4527488"/>
                </a:cubicBezTo>
                <a:moveTo>
                  <a:pt x="2275443" y="4536049"/>
                </a:moveTo>
                <a:lnTo>
                  <a:pt x="2281979" y="4525732"/>
                </a:lnTo>
                <a:lnTo>
                  <a:pt x="2283286" y="4526903"/>
                </a:lnTo>
                <a:cubicBezTo>
                  <a:pt x="2280889" y="4529610"/>
                  <a:pt x="2278493" y="4532464"/>
                  <a:pt x="2275443" y="4536049"/>
                </a:cubicBezTo>
                <a:lnTo>
                  <a:pt x="2275443" y="4536049"/>
                </a:lnTo>
                <a:moveTo>
                  <a:pt x="2643815" y="4523830"/>
                </a:moveTo>
                <a:cubicBezTo>
                  <a:pt x="2643815" y="4522659"/>
                  <a:pt x="2644396" y="4521196"/>
                  <a:pt x="2644759" y="4519439"/>
                </a:cubicBezTo>
                <a:lnTo>
                  <a:pt x="2644759" y="4519439"/>
                </a:lnTo>
                <a:cubicBezTo>
                  <a:pt x="2644323" y="4521122"/>
                  <a:pt x="2644033" y="4522513"/>
                  <a:pt x="2643742" y="4523683"/>
                </a:cubicBezTo>
                <a:lnTo>
                  <a:pt x="2643742" y="4523683"/>
                </a:lnTo>
                <a:moveTo>
                  <a:pt x="4897757" y="4520610"/>
                </a:moveTo>
                <a:cubicBezTo>
                  <a:pt x="4899064" y="4519732"/>
                  <a:pt x="4900299" y="4518781"/>
                  <a:pt x="4901533" y="4517829"/>
                </a:cubicBezTo>
                <a:lnTo>
                  <a:pt x="4905890" y="4522147"/>
                </a:lnTo>
                <a:lnTo>
                  <a:pt x="4896523" y="4534805"/>
                </a:lnTo>
                <a:cubicBezTo>
                  <a:pt x="4896959" y="4530122"/>
                  <a:pt x="4897322" y="4525366"/>
                  <a:pt x="4897757" y="4520757"/>
                </a:cubicBezTo>
                <a:moveTo>
                  <a:pt x="5659624" y="4745538"/>
                </a:moveTo>
                <a:cubicBezTo>
                  <a:pt x="5678773" y="4714872"/>
                  <a:pt x="5695264" y="4682611"/>
                  <a:pt x="5708930" y="4649099"/>
                </a:cubicBezTo>
                <a:cubicBezTo>
                  <a:pt x="5741533" y="4602196"/>
                  <a:pt x="5772612" y="4553976"/>
                  <a:pt x="5803328" y="4505390"/>
                </a:cubicBezTo>
                <a:cubicBezTo>
                  <a:pt x="5798245" y="4526025"/>
                  <a:pt x="5792145" y="4546440"/>
                  <a:pt x="5785102" y="4566489"/>
                </a:cubicBezTo>
                <a:cubicBezTo>
                  <a:pt x="5745890" y="4627711"/>
                  <a:pt x="5705662" y="4688121"/>
                  <a:pt x="5664417" y="4747733"/>
                </a:cubicBezTo>
                <a:lnTo>
                  <a:pt x="5658172" y="4750002"/>
                </a:lnTo>
                <a:lnTo>
                  <a:pt x="5659915" y="4745538"/>
                </a:lnTo>
                <a:moveTo>
                  <a:pt x="2383203" y="4502829"/>
                </a:moveTo>
                <a:lnTo>
                  <a:pt x="2383203" y="4502829"/>
                </a:lnTo>
                <a:cubicBezTo>
                  <a:pt x="2386834" y="4501951"/>
                  <a:pt x="2390464" y="4501219"/>
                  <a:pt x="2394022" y="4500122"/>
                </a:cubicBezTo>
                <a:lnTo>
                  <a:pt x="2389302" y="4504146"/>
                </a:lnTo>
                <a:lnTo>
                  <a:pt x="2383275" y="4502903"/>
                </a:lnTo>
                <a:moveTo>
                  <a:pt x="1739551" y="4514244"/>
                </a:moveTo>
                <a:lnTo>
                  <a:pt x="1739551" y="4513659"/>
                </a:lnTo>
                <a:cubicBezTo>
                  <a:pt x="1743255" y="4507220"/>
                  <a:pt x="1747394" y="4501073"/>
                  <a:pt x="1751678" y="4495000"/>
                </a:cubicBezTo>
                <a:lnTo>
                  <a:pt x="1753275" y="4494415"/>
                </a:lnTo>
                <a:lnTo>
                  <a:pt x="1754800" y="4494854"/>
                </a:lnTo>
                <a:cubicBezTo>
                  <a:pt x="1750952" y="4500708"/>
                  <a:pt x="1747030" y="4506707"/>
                  <a:pt x="1741875" y="4514391"/>
                </a:cubicBezTo>
                <a:lnTo>
                  <a:pt x="1739261" y="4514391"/>
                </a:lnTo>
                <a:moveTo>
                  <a:pt x="4477249" y="4499171"/>
                </a:moveTo>
                <a:lnTo>
                  <a:pt x="4474199" y="4494561"/>
                </a:lnTo>
                <a:lnTo>
                  <a:pt x="4476595" y="4491927"/>
                </a:lnTo>
                <a:lnTo>
                  <a:pt x="4485745" y="4493537"/>
                </a:lnTo>
                <a:cubicBezTo>
                  <a:pt x="4485309" y="4495512"/>
                  <a:pt x="4484873" y="4497415"/>
                  <a:pt x="4484510" y="4499390"/>
                </a:cubicBezTo>
                <a:lnTo>
                  <a:pt x="4477249" y="4499390"/>
                </a:lnTo>
                <a:moveTo>
                  <a:pt x="2065153" y="4480073"/>
                </a:moveTo>
                <a:lnTo>
                  <a:pt x="2065734" y="4479341"/>
                </a:lnTo>
                <a:lnTo>
                  <a:pt x="2075754" y="4481317"/>
                </a:lnTo>
                <a:lnTo>
                  <a:pt x="2083670" y="4485341"/>
                </a:lnTo>
                <a:cubicBezTo>
                  <a:pt x="2081999" y="4487903"/>
                  <a:pt x="2080184" y="4490464"/>
                  <a:pt x="2078514" y="4493098"/>
                </a:cubicBezTo>
                <a:lnTo>
                  <a:pt x="2065153" y="4480073"/>
                </a:lnTo>
                <a:moveTo>
                  <a:pt x="4391346" y="4495951"/>
                </a:moveTo>
                <a:cubicBezTo>
                  <a:pt x="4389676" y="4491707"/>
                  <a:pt x="4387934" y="4487464"/>
                  <a:pt x="4386336" y="4483220"/>
                </a:cubicBezTo>
                <a:lnTo>
                  <a:pt x="4390548" y="4477366"/>
                </a:lnTo>
                <a:lnTo>
                  <a:pt x="4391346" y="4477366"/>
                </a:lnTo>
                <a:cubicBezTo>
                  <a:pt x="4393234" y="4482707"/>
                  <a:pt x="4395122" y="4487975"/>
                  <a:pt x="4397083" y="4493317"/>
                </a:cubicBezTo>
                <a:lnTo>
                  <a:pt x="4397083" y="4496025"/>
                </a:lnTo>
                <a:lnTo>
                  <a:pt x="4391709" y="4496025"/>
                </a:lnTo>
                <a:moveTo>
                  <a:pt x="5457249" y="4475024"/>
                </a:moveTo>
                <a:lnTo>
                  <a:pt x="5457249" y="4475024"/>
                </a:lnTo>
                <a:lnTo>
                  <a:pt x="5459863" y="4477220"/>
                </a:lnTo>
                <a:cubicBezTo>
                  <a:pt x="5460103" y="4477432"/>
                  <a:pt x="5460371" y="4477607"/>
                  <a:pt x="5460662" y="4477732"/>
                </a:cubicBezTo>
                <a:lnTo>
                  <a:pt x="5459428" y="4479415"/>
                </a:lnTo>
                <a:cubicBezTo>
                  <a:pt x="5458556" y="4478068"/>
                  <a:pt x="5457757" y="4476671"/>
                  <a:pt x="5457031" y="4475244"/>
                </a:cubicBezTo>
                <a:moveTo>
                  <a:pt x="5638567" y="4474439"/>
                </a:moveTo>
                <a:cubicBezTo>
                  <a:pt x="5631958" y="4490537"/>
                  <a:pt x="5625133" y="4506781"/>
                  <a:pt x="5617871" y="4522878"/>
                </a:cubicBezTo>
                <a:cubicBezTo>
                  <a:pt x="5616201" y="4524781"/>
                  <a:pt x="5614604" y="4526610"/>
                  <a:pt x="5612934" y="4528366"/>
                </a:cubicBezTo>
                <a:cubicBezTo>
                  <a:pt x="5606616" y="4531805"/>
                  <a:pt x="5600226" y="4535244"/>
                  <a:pt x="5593981" y="4538830"/>
                </a:cubicBezTo>
                <a:cubicBezTo>
                  <a:pt x="5608845" y="4517412"/>
                  <a:pt x="5623702" y="4495951"/>
                  <a:pt x="5638567" y="4474439"/>
                </a:cubicBezTo>
                <a:moveTo>
                  <a:pt x="5820102" y="4477293"/>
                </a:moveTo>
                <a:lnTo>
                  <a:pt x="5824459" y="4469976"/>
                </a:lnTo>
                <a:cubicBezTo>
                  <a:pt x="5822280" y="4477293"/>
                  <a:pt x="5820102" y="4484098"/>
                  <a:pt x="5817851" y="4491122"/>
                </a:cubicBezTo>
                <a:cubicBezTo>
                  <a:pt x="5818649" y="4486512"/>
                  <a:pt x="5819448" y="4481903"/>
                  <a:pt x="5820102" y="4477293"/>
                </a:cubicBezTo>
                <a:moveTo>
                  <a:pt x="3922985" y="4459878"/>
                </a:moveTo>
                <a:lnTo>
                  <a:pt x="3929448" y="4462659"/>
                </a:lnTo>
                <a:cubicBezTo>
                  <a:pt x="3928286" y="4468951"/>
                  <a:pt x="3927197" y="4475244"/>
                  <a:pt x="3926035" y="4481536"/>
                </a:cubicBezTo>
                <a:cubicBezTo>
                  <a:pt x="3925019" y="4474219"/>
                  <a:pt x="3923929" y="4466902"/>
                  <a:pt x="3922985" y="4459585"/>
                </a:cubicBezTo>
                <a:moveTo>
                  <a:pt x="3472778" y="4459585"/>
                </a:moveTo>
                <a:cubicBezTo>
                  <a:pt x="3473003" y="4458963"/>
                  <a:pt x="3473199" y="4458326"/>
                  <a:pt x="3473358" y="4457683"/>
                </a:cubicBezTo>
                <a:lnTo>
                  <a:pt x="3495651" y="4473488"/>
                </a:lnTo>
                <a:lnTo>
                  <a:pt x="3493691" y="4476561"/>
                </a:lnTo>
                <a:lnTo>
                  <a:pt x="3491657" y="4476561"/>
                </a:lnTo>
                <a:lnTo>
                  <a:pt x="3472778" y="4459439"/>
                </a:lnTo>
                <a:moveTo>
                  <a:pt x="4744614" y="4462073"/>
                </a:moveTo>
                <a:cubicBezTo>
                  <a:pt x="4744614" y="4459000"/>
                  <a:pt x="4744977" y="4456000"/>
                  <a:pt x="4745195" y="4453000"/>
                </a:cubicBezTo>
                <a:lnTo>
                  <a:pt x="4745631" y="4452049"/>
                </a:lnTo>
                <a:lnTo>
                  <a:pt x="4749552" y="4456658"/>
                </a:lnTo>
                <a:cubicBezTo>
                  <a:pt x="4749552" y="4459146"/>
                  <a:pt x="4748898" y="4461781"/>
                  <a:pt x="4748608" y="4463976"/>
                </a:cubicBezTo>
                <a:cubicBezTo>
                  <a:pt x="4747228" y="4463317"/>
                  <a:pt x="4745921" y="4462512"/>
                  <a:pt x="4744614" y="4461781"/>
                </a:cubicBezTo>
                <a:moveTo>
                  <a:pt x="5858950" y="4536781"/>
                </a:moveTo>
                <a:cubicBezTo>
                  <a:pt x="5860040" y="4534293"/>
                  <a:pt x="5860984" y="4531659"/>
                  <a:pt x="5862000" y="4529464"/>
                </a:cubicBezTo>
                <a:cubicBezTo>
                  <a:pt x="5876181" y="4503612"/>
                  <a:pt x="5889615" y="4477366"/>
                  <a:pt x="5902301" y="4450732"/>
                </a:cubicBezTo>
                <a:cubicBezTo>
                  <a:pt x="5882768" y="4497342"/>
                  <a:pt x="5862363" y="4543147"/>
                  <a:pt x="5840942" y="4588732"/>
                </a:cubicBezTo>
                <a:cubicBezTo>
                  <a:pt x="5847477" y="4571757"/>
                  <a:pt x="5853359" y="4554488"/>
                  <a:pt x="5858950" y="4537513"/>
                </a:cubicBezTo>
                <a:moveTo>
                  <a:pt x="3796709" y="4464341"/>
                </a:moveTo>
                <a:cubicBezTo>
                  <a:pt x="3800195" y="4456000"/>
                  <a:pt x="3803971" y="4447659"/>
                  <a:pt x="3807456" y="4439390"/>
                </a:cubicBezTo>
                <a:lnTo>
                  <a:pt x="3821979" y="4441951"/>
                </a:lnTo>
                <a:lnTo>
                  <a:pt x="3807456" y="4467488"/>
                </a:lnTo>
                <a:lnTo>
                  <a:pt x="3797217" y="4464341"/>
                </a:lnTo>
                <a:moveTo>
                  <a:pt x="3754375" y="4444439"/>
                </a:moveTo>
                <a:cubicBezTo>
                  <a:pt x="3755610" y="4442536"/>
                  <a:pt x="3756844" y="4440634"/>
                  <a:pt x="3758006" y="4438731"/>
                </a:cubicBezTo>
                <a:lnTo>
                  <a:pt x="3758006" y="4447878"/>
                </a:lnTo>
                <a:lnTo>
                  <a:pt x="3753649" y="4448463"/>
                </a:lnTo>
                <a:cubicBezTo>
                  <a:pt x="3753649" y="4447146"/>
                  <a:pt x="3754157" y="4445756"/>
                  <a:pt x="3754375" y="4444439"/>
                </a:cubicBezTo>
                <a:moveTo>
                  <a:pt x="3365672" y="4453366"/>
                </a:moveTo>
                <a:lnTo>
                  <a:pt x="3363639" y="4452341"/>
                </a:lnTo>
                <a:cubicBezTo>
                  <a:pt x="3366543" y="4443634"/>
                  <a:pt x="3369593" y="4434926"/>
                  <a:pt x="3372643" y="4426292"/>
                </a:cubicBezTo>
                <a:lnTo>
                  <a:pt x="3377363" y="4426292"/>
                </a:lnTo>
                <a:lnTo>
                  <a:pt x="3399147" y="4446268"/>
                </a:lnTo>
                <a:lnTo>
                  <a:pt x="3396097" y="4457683"/>
                </a:lnTo>
                <a:lnTo>
                  <a:pt x="3365527" y="4453658"/>
                </a:lnTo>
                <a:moveTo>
                  <a:pt x="5240714" y="4430097"/>
                </a:moveTo>
                <a:lnTo>
                  <a:pt x="5246015" y="4425780"/>
                </a:lnTo>
                <a:lnTo>
                  <a:pt x="5246523" y="4426512"/>
                </a:lnTo>
                <a:cubicBezTo>
                  <a:pt x="5245143" y="4429073"/>
                  <a:pt x="5244344" y="4430317"/>
                  <a:pt x="5242965" y="4432951"/>
                </a:cubicBezTo>
                <a:cubicBezTo>
                  <a:pt x="5242166" y="4432000"/>
                  <a:pt x="5241513" y="4430975"/>
                  <a:pt x="5240714" y="4430097"/>
                </a:cubicBezTo>
                <a:moveTo>
                  <a:pt x="3681616" y="4430097"/>
                </a:moveTo>
                <a:cubicBezTo>
                  <a:pt x="3684230" y="4424317"/>
                  <a:pt x="3686917" y="4418609"/>
                  <a:pt x="3689531" y="4412829"/>
                </a:cubicBezTo>
                <a:cubicBezTo>
                  <a:pt x="3700786" y="4415829"/>
                  <a:pt x="3712114" y="4418609"/>
                  <a:pt x="3723442" y="4421317"/>
                </a:cubicBezTo>
                <a:cubicBezTo>
                  <a:pt x="3722788" y="4425122"/>
                  <a:pt x="3722135" y="4428634"/>
                  <a:pt x="3721408" y="4432731"/>
                </a:cubicBezTo>
                <a:cubicBezTo>
                  <a:pt x="3719884" y="4435293"/>
                  <a:pt x="3718213" y="4437780"/>
                  <a:pt x="3716616" y="4440048"/>
                </a:cubicBezTo>
                <a:lnTo>
                  <a:pt x="3681616" y="4429878"/>
                </a:lnTo>
                <a:moveTo>
                  <a:pt x="5679884" y="4415902"/>
                </a:moveTo>
                <a:lnTo>
                  <a:pt x="5678940" y="4414731"/>
                </a:lnTo>
                <a:lnTo>
                  <a:pt x="5691139" y="4395780"/>
                </a:lnTo>
                <a:cubicBezTo>
                  <a:pt x="5687871" y="4403902"/>
                  <a:pt x="5684676" y="4412024"/>
                  <a:pt x="5681336" y="4420146"/>
                </a:cubicBezTo>
                <a:cubicBezTo>
                  <a:pt x="5680857" y="4418704"/>
                  <a:pt x="5680116" y="4417366"/>
                  <a:pt x="5679158" y="4416195"/>
                </a:cubicBezTo>
                <a:moveTo>
                  <a:pt x="1845132" y="4394902"/>
                </a:moveTo>
                <a:lnTo>
                  <a:pt x="1844769" y="4394902"/>
                </a:lnTo>
                <a:cubicBezTo>
                  <a:pt x="1844769" y="4394902"/>
                  <a:pt x="1844769" y="4394902"/>
                  <a:pt x="1844769" y="4394902"/>
                </a:cubicBezTo>
                <a:lnTo>
                  <a:pt x="1845858" y="4395780"/>
                </a:lnTo>
                <a:cubicBezTo>
                  <a:pt x="1845568" y="4395743"/>
                  <a:pt x="1845277" y="4395743"/>
                  <a:pt x="1844987" y="4395780"/>
                </a:cubicBezTo>
                <a:moveTo>
                  <a:pt x="5859531" y="4406756"/>
                </a:moveTo>
                <a:cubicBezTo>
                  <a:pt x="5861710" y="4402731"/>
                  <a:pt x="5863816" y="4398634"/>
                  <a:pt x="5865921" y="4394609"/>
                </a:cubicBezTo>
                <a:cubicBezTo>
                  <a:pt x="5864977" y="4398707"/>
                  <a:pt x="5864106" y="4402805"/>
                  <a:pt x="5863162" y="4406829"/>
                </a:cubicBezTo>
                <a:cubicBezTo>
                  <a:pt x="5860693" y="4412170"/>
                  <a:pt x="5858224" y="4417512"/>
                  <a:pt x="5855901" y="4422780"/>
                </a:cubicBezTo>
                <a:cubicBezTo>
                  <a:pt x="5857208" y="4417439"/>
                  <a:pt x="5858587" y="4412097"/>
                  <a:pt x="5859749" y="4406756"/>
                </a:cubicBezTo>
                <a:moveTo>
                  <a:pt x="3935475" y="4388609"/>
                </a:moveTo>
                <a:lnTo>
                  <a:pt x="3931554" y="4384951"/>
                </a:lnTo>
                <a:lnTo>
                  <a:pt x="3937072" y="4385682"/>
                </a:lnTo>
                <a:lnTo>
                  <a:pt x="3941574" y="4388609"/>
                </a:lnTo>
                <a:lnTo>
                  <a:pt x="3941574" y="4389048"/>
                </a:lnTo>
                <a:lnTo>
                  <a:pt x="3935620" y="4388609"/>
                </a:lnTo>
                <a:moveTo>
                  <a:pt x="684395" y="4383487"/>
                </a:moveTo>
                <a:lnTo>
                  <a:pt x="686792" y="4384146"/>
                </a:lnTo>
                <a:lnTo>
                  <a:pt x="692891" y="4399951"/>
                </a:lnTo>
                <a:cubicBezTo>
                  <a:pt x="692891" y="4400682"/>
                  <a:pt x="693400" y="4401341"/>
                  <a:pt x="693690" y="4402073"/>
                </a:cubicBezTo>
                <a:lnTo>
                  <a:pt x="692891" y="4402951"/>
                </a:lnTo>
                <a:lnTo>
                  <a:pt x="684395" y="4383487"/>
                </a:lnTo>
                <a:moveTo>
                  <a:pt x="2042715" y="4391390"/>
                </a:moveTo>
                <a:cubicBezTo>
                  <a:pt x="2044240" y="4388536"/>
                  <a:pt x="2045765" y="4385609"/>
                  <a:pt x="2047217" y="4382682"/>
                </a:cubicBezTo>
                <a:cubicBezTo>
                  <a:pt x="2048815" y="4384438"/>
                  <a:pt x="2050267" y="4386268"/>
                  <a:pt x="2051865" y="4388024"/>
                </a:cubicBezTo>
                <a:cubicBezTo>
                  <a:pt x="2050848" y="4389633"/>
                  <a:pt x="2049759" y="4391170"/>
                  <a:pt x="2048670" y="4392634"/>
                </a:cubicBezTo>
                <a:cubicBezTo>
                  <a:pt x="2047435" y="4392634"/>
                  <a:pt x="2046201" y="4392634"/>
                  <a:pt x="2044893" y="4392634"/>
                </a:cubicBezTo>
                <a:lnTo>
                  <a:pt x="2042715" y="4391170"/>
                </a:lnTo>
                <a:moveTo>
                  <a:pt x="3254790" y="4390512"/>
                </a:moveTo>
                <a:cubicBezTo>
                  <a:pt x="3255662" y="4386926"/>
                  <a:pt x="3256460" y="4383195"/>
                  <a:pt x="3257259" y="4380560"/>
                </a:cubicBezTo>
                <a:lnTo>
                  <a:pt x="3261906" y="4380999"/>
                </a:lnTo>
                <a:cubicBezTo>
                  <a:pt x="3261906" y="4381658"/>
                  <a:pt x="3261471" y="4382463"/>
                  <a:pt x="3261180" y="4383121"/>
                </a:cubicBezTo>
                <a:lnTo>
                  <a:pt x="3255662" y="4391170"/>
                </a:lnTo>
                <a:lnTo>
                  <a:pt x="3254790" y="4390512"/>
                </a:lnTo>
                <a:moveTo>
                  <a:pt x="3796782" y="4379243"/>
                </a:moveTo>
                <a:cubicBezTo>
                  <a:pt x="3797152" y="4378607"/>
                  <a:pt x="3797566" y="4377992"/>
                  <a:pt x="3798016" y="4377414"/>
                </a:cubicBezTo>
                <a:lnTo>
                  <a:pt x="3797145" y="4379243"/>
                </a:lnTo>
                <a:lnTo>
                  <a:pt x="3797145" y="4379243"/>
                </a:lnTo>
                <a:moveTo>
                  <a:pt x="2409054" y="4377195"/>
                </a:moveTo>
                <a:lnTo>
                  <a:pt x="2409779" y="4376536"/>
                </a:lnTo>
                <a:lnTo>
                  <a:pt x="2410869" y="4376536"/>
                </a:lnTo>
                <a:lnTo>
                  <a:pt x="2407819" y="4380121"/>
                </a:lnTo>
                <a:cubicBezTo>
                  <a:pt x="2408255" y="4379024"/>
                  <a:pt x="2408690" y="4377926"/>
                  <a:pt x="2409054" y="4376902"/>
                </a:cubicBezTo>
                <a:moveTo>
                  <a:pt x="1531584" y="4381146"/>
                </a:moveTo>
                <a:cubicBezTo>
                  <a:pt x="1532964" y="4378877"/>
                  <a:pt x="1534416" y="4376682"/>
                  <a:pt x="1535869" y="4374414"/>
                </a:cubicBezTo>
                <a:cubicBezTo>
                  <a:pt x="1541170" y="4373170"/>
                  <a:pt x="1546470" y="4371926"/>
                  <a:pt x="1551699" y="4370536"/>
                </a:cubicBezTo>
                <a:cubicBezTo>
                  <a:pt x="1553296" y="4373829"/>
                  <a:pt x="1554966" y="4377048"/>
                  <a:pt x="1556636" y="4380268"/>
                </a:cubicBezTo>
                <a:lnTo>
                  <a:pt x="1550972" y="4388243"/>
                </a:lnTo>
                <a:lnTo>
                  <a:pt x="1531584" y="4380926"/>
                </a:lnTo>
                <a:moveTo>
                  <a:pt x="4854697" y="4372804"/>
                </a:moveTo>
                <a:cubicBezTo>
                  <a:pt x="4855496" y="4371487"/>
                  <a:pt x="4856440" y="4370170"/>
                  <a:pt x="4857238" y="4368926"/>
                </a:cubicBezTo>
                <a:lnTo>
                  <a:pt x="4861014" y="4373755"/>
                </a:lnTo>
                <a:lnTo>
                  <a:pt x="4858546" y="4376317"/>
                </a:lnTo>
                <a:lnTo>
                  <a:pt x="4854697" y="4372804"/>
                </a:lnTo>
                <a:moveTo>
                  <a:pt x="4260641" y="4363219"/>
                </a:moveTo>
                <a:lnTo>
                  <a:pt x="4260641" y="4363219"/>
                </a:lnTo>
                <a:lnTo>
                  <a:pt x="4260641" y="4363219"/>
                </a:lnTo>
                <a:lnTo>
                  <a:pt x="4260641" y="4362706"/>
                </a:lnTo>
                <a:moveTo>
                  <a:pt x="1761190" y="4369585"/>
                </a:moveTo>
                <a:cubicBezTo>
                  <a:pt x="1761699" y="4367024"/>
                  <a:pt x="1762425" y="4364536"/>
                  <a:pt x="1762860" y="4362267"/>
                </a:cubicBezTo>
                <a:lnTo>
                  <a:pt x="1774769" y="4364462"/>
                </a:lnTo>
                <a:cubicBezTo>
                  <a:pt x="1774769" y="4367170"/>
                  <a:pt x="1774769" y="4369877"/>
                  <a:pt x="1774769" y="4372585"/>
                </a:cubicBezTo>
                <a:cubicBezTo>
                  <a:pt x="1774116" y="4373390"/>
                  <a:pt x="1773535" y="4374268"/>
                  <a:pt x="1772881" y="4375146"/>
                </a:cubicBezTo>
                <a:lnTo>
                  <a:pt x="1761118" y="4369877"/>
                </a:lnTo>
                <a:moveTo>
                  <a:pt x="2850329" y="4368341"/>
                </a:moveTo>
                <a:lnTo>
                  <a:pt x="2853162" y="4359414"/>
                </a:lnTo>
                <a:lnTo>
                  <a:pt x="2860931" y="4369292"/>
                </a:lnTo>
                <a:cubicBezTo>
                  <a:pt x="2857373" y="4369292"/>
                  <a:pt x="2853670" y="4368560"/>
                  <a:pt x="2850329" y="4368341"/>
                </a:cubicBezTo>
                <a:moveTo>
                  <a:pt x="3514894" y="4359414"/>
                </a:moveTo>
                <a:lnTo>
                  <a:pt x="3516201" y="4357365"/>
                </a:lnTo>
                <a:lnTo>
                  <a:pt x="3522518" y="4359853"/>
                </a:lnTo>
                <a:lnTo>
                  <a:pt x="3514894" y="4359414"/>
                </a:lnTo>
                <a:moveTo>
                  <a:pt x="4221066" y="4353121"/>
                </a:moveTo>
                <a:cubicBezTo>
                  <a:pt x="4222417" y="4353012"/>
                  <a:pt x="4223739" y="4352690"/>
                  <a:pt x="4224988" y="4352170"/>
                </a:cubicBezTo>
                <a:cubicBezTo>
                  <a:pt x="4224988" y="4353633"/>
                  <a:pt x="4224407" y="4355097"/>
                  <a:pt x="4224116" y="4356414"/>
                </a:cubicBezTo>
                <a:cubicBezTo>
                  <a:pt x="4223100" y="4355389"/>
                  <a:pt x="4222083" y="4354219"/>
                  <a:pt x="4221066" y="4353121"/>
                </a:cubicBezTo>
                <a:moveTo>
                  <a:pt x="4977996" y="4360950"/>
                </a:moveTo>
                <a:cubicBezTo>
                  <a:pt x="4980044" y="4357570"/>
                  <a:pt x="4981002" y="4353633"/>
                  <a:pt x="4980755" y="4349682"/>
                </a:cubicBezTo>
                <a:lnTo>
                  <a:pt x="4982861" y="4347853"/>
                </a:lnTo>
                <a:lnTo>
                  <a:pt x="4990123" y="4356633"/>
                </a:lnTo>
                <a:lnTo>
                  <a:pt x="4980828" y="4363951"/>
                </a:lnTo>
                <a:lnTo>
                  <a:pt x="4978141" y="4360731"/>
                </a:lnTo>
                <a:moveTo>
                  <a:pt x="5495735" y="4347048"/>
                </a:moveTo>
                <a:lnTo>
                  <a:pt x="5499438" y="4342292"/>
                </a:lnTo>
                <a:lnTo>
                  <a:pt x="5501108" y="4343829"/>
                </a:lnTo>
                <a:lnTo>
                  <a:pt x="5496025" y="4347487"/>
                </a:lnTo>
                <a:lnTo>
                  <a:pt x="5496025" y="4347048"/>
                </a:lnTo>
                <a:moveTo>
                  <a:pt x="2062684" y="4352536"/>
                </a:moveTo>
                <a:cubicBezTo>
                  <a:pt x="2064499" y="4348950"/>
                  <a:pt x="2066387" y="4345219"/>
                  <a:pt x="2068203" y="4341706"/>
                </a:cubicBezTo>
                <a:lnTo>
                  <a:pt x="2074085" y="4346755"/>
                </a:lnTo>
                <a:cubicBezTo>
                  <a:pt x="2074085" y="4349243"/>
                  <a:pt x="2074593" y="4351731"/>
                  <a:pt x="2074883" y="4354072"/>
                </a:cubicBezTo>
                <a:lnTo>
                  <a:pt x="2070163" y="4360950"/>
                </a:lnTo>
                <a:cubicBezTo>
                  <a:pt x="2067622" y="4358170"/>
                  <a:pt x="2065153" y="4355243"/>
                  <a:pt x="2062902" y="4352389"/>
                </a:cubicBezTo>
                <a:moveTo>
                  <a:pt x="715547" y="4327804"/>
                </a:moveTo>
                <a:cubicBezTo>
                  <a:pt x="715524" y="4327687"/>
                  <a:pt x="715524" y="4327562"/>
                  <a:pt x="715547" y="4327438"/>
                </a:cubicBezTo>
                <a:lnTo>
                  <a:pt x="717507" y="4332267"/>
                </a:lnTo>
                <a:lnTo>
                  <a:pt x="715329" y="4327804"/>
                </a:lnTo>
                <a:moveTo>
                  <a:pt x="3471979" y="4311340"/>
                </a:moveTo>
                <a:lnTo>
                  <a:pt x="3472996" y="4311780"/>
                </a:lnTo>
                <a:cubicBezTo>
                  <a:pt x="3472356" y="4312489"/>
                  <a:pt x="3471776" y="4313250"/>
                  <a:pt x="3471253" y="4314048"/>
                </a:cubicBezTo>
                <a:lnTo>
                  <a:pt x="3471979" y="4311340"/>
                </a:lnTo>
                <a:moveTo>
                  <a:pt x="3893141" y="4308633"/>
                </a:moveTo>
                <a:lnTo>
                  <a:pt x="3896481" y="4309438"/>
                </a:lnTo>
                <a:lnTo>
                  <a:pt x="3896481" y="4310609"/>
                </a:lnTo>
                <a:lnTo>
                  <a:pt x="3893359" y="4308633"/>
                </a:lnTo>
                <a:moveTo>
                  <a:pt x="3731574" y="4323267"/>
                </a:moveTo>
                <a:cubicBezTo>
                  <a:pt x="3733970" y="4318219"/>
                  <a:pt x="3736367" y="4313097"/>
                  <a:pt x="3738836" y="4308048"/>
                </a:cubicBezTo>
                <a:lnTo>
                  <a:pt x="3743193" y="4309511"/>
                </a:lnTo>
                <a:cubicBezTo>
                  <a:pt x="3742249" y="4314340"/>
                  <a:pt x="3741450" y="4319170"/>
                  <a:pt x="3740579" y="4324145"/>
                </a:cubicBezTo>
                <a:lnTo>
                  <a:pt x="3731574" y="4323413"/>
                </a:lnTo>
                <a:moveTo>
                  <a:pt x="4196305" y="4318730"/>
                </a:moveTo>
                <a:cubicBezTo>
                  <a:pt x="4194795" y="4315921"/>
                  <a:pt x="4192391" y="4313704"/>
                  <a:pt x="4189479" y="4312438"/>
                </a:cubicBezTo>
                <a:lnTo>
                  <a:pt x="4186574" y="4310974"/>
                </a:lnTo>
                <a:cubicBezTo>
                  <a:pt x="4189406" y="4307755"/>
                  <a:pt x="4192311" y="4304608"/>
                  <a:pt x="4195143" y="4301316"/>
                </a:cubicBezTo>
                <a:lnTo>
                  <a:pt x="4210755" y="4310535"/>
                </a:lnTo>
                <a:lnTo>
                  <a:pt x="4205309" y="4321657"/>
                </a:lnTo>
                <a:lnTo>
                  <a:pt x="4196305" y="4318730"/>
                </a:lnTo>
                <a:moveTo>
                  <a:pt x="2873348" y="4295389"/>
                </a:moveTo>
                <a:lnTo>
                  <a:pt x="2873348" y="4294438"/>
                </a:lnTo>
                <a:lnTo>
                  <a:pt x="2882497" y="4295535"/>
                </a:lnTo>
                <a:lnTo>
                  <a:pt x="2882497" y="4295535"/>
                </a:lnTo>
                <a:cubicBezTo>
                  <a:pt x="2879302" y="4295535"/>
                  <a:pt x="2876253" y="4295535"/>
                  <a:pt x="2873130" y="4295535"/>
                </a:cubicBezTo>
                <a:moveTo>
                  <a:pt x="1772228" y="4284047"/>
                </a:moveTo>
                <a:cubicBezTo>
                  <a:pt x="1772228" y="4286682"/>
                  <a:pt x="1772228" y="4289316"/>
                  <a:pt x="1772591" y="4291877"/>
                </a:cubicBezTo>
                <a:cubicBezTo>
                  <a:pt x="1772228" y="4292389"/>
                  <a:pt x="1771864" y="4292901"/>
                  <a:pt x="1771574" y="4293413"/>
                </a:cubicBezTo>
                <a:lnTo>
                  <a:pt x="1772228" y="4284047"/>
                </a:lnTo>
                <a:moveTo>
                  <a:pt x="5301274" y="4279804"/>
                </a:moveTo>
                <a:lnTo>
                  <a:pt x="5301928" y="4278633"/>
                </a:lnTo>
                <a:cubicBezTo>
                  <a:pt x="5302211" y="4278991"/>
                  <a:pt x="5302458" y="4279387"/>
                  <a:pt x="5302654" y="4279804"/>
                </a:cubicBezTo>
                <a:lnTo>
                  <a:pt x="5302000" y="4280462"/>
                </a:lnTo>
                <a:lnTo>
                  <a:pt x="5301274" y="4279804"/>
                </a:lnTo>
                <a:moveTo>
                  <a:pt x="4411606" y="4277316"/>
                </a:moveTo>
                <a:lnTo>
                  <a:pt x="4413857" y="4280389"/>
                </a:lnTo>
                <a:lnTo>
                  <a:pt x="4409282" y="4284779"/>
                </a:lnTo>
                <a:cubicBezTo>
                  <a:pt x="4410081" y="4282291"/>
                  <a:pt x="4410807" y="4279804"/>
                  <a:pt x="4411606" y="4277462"/>
                </a:cubicBezTo>
                <a:moveTo>
                  <a:pt x="1572393" y="4276730"/>
                </a:moveTo>
                <a:lnTo>
                  <a:pt x="1580309" y="4269925"/>
                </a:lnTo>
                <a:lnTo>
                  <a:pt x="1573701" y="4280169"/>
                </a:lnTo>
                <a:lnTo>
                  <a:pt x="1572393" y="4276730"/>
                </a:lnTo>
                <a:moveTo>
                  <a:pt x="1907943" y="4301243"/>
                </a:moveTo>
                <a:lnTo>
                  <a:pt x="1934956" y="4269340"/>
                </a:lnTo>
                <a:lnTo>
                  <a:pt x="1953255" y="4278120"/>
                </a:lnTo>
                <a:lnTo>
                  <a:pt x="1926678" y="4313682"/>
                </a:lnTo>
                <a:cubicBezTo>
                  <a:pt x="1920433" y="4309438"/>
                  <a:pt x="1914188" y="4305414"/>
                  <a:pt x="1907943" y="4301243"/>
                </a:cubicBezTo>
                <a:moveTo>
                  <a:pt x="5562104" y="4270950"/>
                </a:moveTo>
                <a:lnTo>
                  <a:pt x="5566170" y="4266852"/>
                </a:lnTo>
                <a:lnTo>
                  <a:pt x="5566751" y="4267877"/>
                </a:lnTo>
                <a:cubicBezTo>
                  <a:pt x="5565589" y="4269413"/>
                  <a:pt x="5564355" y="4270877"/>
                  <a:pt x="5563120" y="4272413"/>
                </a:cubicBezTo>
                <a:cubicBezTo>
                  <a:pt x="5563120" y="4271901"/>
                  <a:pt x="5562394" y="4271462"/>
                  <a:pt x="5562104" y="4270950"/>
                </a:cubicBezTo>
                <a:moveTo>
                  <a:pt x="3324354" y="4274974"/>
                </a:moveTo>
                <a:cubicBezTo>
                  <a:pt x="3325371" y="4272048"/>
                  <a:pt x="3326460" y="4269267"/>
                  <a:pt x="3327477" y="4266413"/>
                </a:cubicBezTo>
                <a:lnTo>
                  <a:pt x="3362114" y="4267950"/>
                </a:lnTo>
                <a:cubicBezTo>
                  <a:pt x="3361388" y="4270438"/>
                  <a:pt x="3360661" y="4272998"/>
                  <a:pt x="3359863" y="4275267"/>
                </a:cubicBezTo>
                <a:lnTo>
                  <a:pt x="3324354" y="4274682"/>
                </a:lnTo>
                <a:moveTo>
                  <a:pt x="3977881" y="4272998"/>
                </a:moveTo>
                <a:lnTo>
                  <a:pt x="3983981" y="4252365"/>
                </a:lnTo>
                <a:lnTo>
                  <a:pt x="4007871" y="4262901"/>
                </a:lnTo>
                <a:cubicBezTo>
                  <a:pt x="4007217" y="4270218"/>
                  <a:pt x="4006637" y="4278340"/>
                  <a:pt x="4006056" y="4286023"/>
                </a:cubicBezTo>
                <a:lnTo>
                  <a:pt x="4006056" y="4286023"/>
                </a:lnTo>
                <a:lnTo>
                  <a:pt x="3977446" y="4273291"/>
                </a:lnTo>
                <a:moveTo>
                  <a:pt x="3132218" y="4268682"/>
                </a:moveTo>
                <a:cubicBezTo>
                  <a:pt x="3133887" y="4263194"/>
                  <a:pt x="3135485" y="4257633"/>
                  <a:pt x="3137155" y="4252072"/>
                </a:cubicBezTo>
                <a:lnTo>
                  <a:pt x="3149790" y="4253462"/>
                </a:lnTo>
                <a:lnTo>
                  <a:pt x="3137881" y="4268974"/>
                </a:lnTo>
                <a:lnTo>
                  <a:pt x="3132218" y="4268974"/>
                </a:lnTo>
                <a:moveTo>
                  <a:pt x="1469209" y="4256755"/>
                </a:moveTo>
                <a:lnTo>
                  <a:pt x="1472041" y="4250974"/>
                </a:lnTo>
                <a:lnTo>
                  <a:pt x="1476616" y="4259243"/>
                </a:lnTo>
                <a:lnTo>
                  <a:pt x="1469354" y="4256755"/>
                </a:lnTo>
                <a:moveTo>
                  <a:pt x="3891906" y="4261511"/>
                </a:moveTo>
                <a:cubicBezTo>
                  <a:pt x="3893940" y="4257779"/>
                  <a:pt x="3895900" y="4254194"/>
                  <a:pt x="3897933" y="4250096"/>
                </a:cubicBezTo>
                <a:lnTo>
                  <a:pt x="3899967" y="4250974"/>
                </a:lnTo>
                <a:cubicBezTo>
                  <a:pt x="3900337" y="4252628"/>
                  <a:pt x="3901027" y="4254194"/>
                  <a:pt x="3902000" y="4255584"/>
                </a:cubicBezTo>
                <a:lnTo>
                  <a:pt x="3906357" y="4261877"/>
                </a:lnTo>
                <a:lnTo>
                  <a:pt x="3905050" y="4268169"/>
                </a:lnTo>
                <a:cubicBezTo>
                  <a:pt x="3900693" y="4265974"/>
                  <a:pt x="3896263" y="4263852"/>
                  <a:pt x="3891906" y="4261511"/>
                </a:cubicBezTo>
                <a:moveTo>
                  <a:pt x="567414" y="4255511"/>
                </a:moveTo>
                <a:cubicBezTo>
                  <a:pt x="567414" y="4253608"/>
                  <a:pt x="567414" y="4251706"/>
                  <a:pt x="567414" y="4249803"/>
                </a:cubicBezTo>
                <a:cubicBezTo>
                  <a:pt x="569229" y="4253243"/>
                  <a:pt x="571117" y="4256608"/>
                  <a:pt x="573005" y="4260047"/>
                </a:cubicBezTo>
                <a:cubicBezTo>
                  <a:pt x="573715" y="4261401"/>
                  <a:pt x="574593" y="4262652"/>
                  <a:pt x="575619" y="4263779"/>
                </a:cubicBezTo>
                <a:cubicBezTo>
                  <a:pt x="574966" y="4265096"/>
                  <a:pt x="574385" y="4266486"/>
                  <a:pt x="573659" y="4267804"/>
                </a:cubicBezTo>
                <a:cubicBezTo>
                  <a:pt x="571626" y="4263706"/>
                  <a:pt x="569447" y="4259608"/>
                  <a:pt x="567487" y="4255511"/>
                </a:cubicBezTo>
                <a:moveTo>
                  <a:pt x="3097726" y="4248194"/>
                </a:moveTo>
                <a:lnTo>
                  <a:pt x="3099686" y="4248194"/>
                </a:lnTo>
                <a:cubicBezTo>
                  <a:pt x="3099715" y="4248633"/>
                  <a:pt x="3099715" y="4249072"/>
                  <a:pt x="3099686" y="4249511"/>
                </a:cubicBezTo>
                <a:lnTo>
                  <a:pt x="3099178" y="4250023"/>
                </a:lnTo>
                <a:cubicBezTo>
                  <a:pt x="3098742" y="4249364"/>
                  <a:pt x="3098524" y="4248559"/>
                  <a:pt x="3098089" y="4247974"/>
                </a:cubicBezTo>
                <a:moveTo>
                  <a:pt x="4828701" y="4261145"/>
                </a:moveTo>
                <a:cubicBezTo>
                  <a:pt x="4829282" y="4254267"/>
                  <a:pt x="4830008" y="4247316"/>
                  <a:pt x="4830516" y="4240364"/>
                </a:cubicBezTo>
                <a:lnTo>
                  <a:pt x="4869728" y="4290340"/>
                </a:lnTo>
                <a:cubicBezTo>
                  <a:pt x="4866751" y="4292242"/>
                  <a:pt x="4863919" y="4294291"/>
                  <a:pt x="4861014" y="4296194"/>
                </a:cubicBezTo>
                <a:cubicBezTo>
                  <a:pt x="4850071" y="4284486"/>
                  <a:pt x="4839303" y="4272801"/>
                  <a:pt x="4828701" y="4261145"/>
                </a:cubicBezTo>
                <a:moveTo>
                  <a:pt x="5087208" y="4241023"/>
                </a:moveTo>
                <a:lnTo>
                  <a:pt x="5088152" y="4238974"/>
                </a:lnTo>
                <a:lnTo>
                  <a:pt x="5089531" y="4240291"/>
                </a:lnTo>
                <a:lnTo>
                  <a:pt x="5087861" y="4241755"/>
                </a:lnTo>
                <a:lnTo>
                  <a:pt x="5087208" y="4241023"/>
                </a:lnTo>
                <a:moveTo>
                  <a:pt x="316460" y="4246657"/>
                </a:moveTo>
                <a:cubicBezTo>
                  <a:pt x="317258" y="4243584"/>
                  <a:pt x="318275" y="4240511"/>
                  <a:pt x="319074" y="4237437"/>
                </a:cubicBezTo>
                <a:cubicBezTo>
                  <a:pt x="320308" y="4242779"/>
                  <a:pt x="321543" y="4248047"/>
                  <a:pt x="322922" y="4253389"/>
                </a:cubicBezTo>
                <a:cubicBezTo>
                  <a:pt x="322125" y="4253316"/>
                  <a:pt x="321323" y="4253316"/>
                  <a:pt x="320526" y="4253389"/>
                </a:cubicBezTo>
                <a:cubicBezTo>
                  <a:pt x="319146" y="4251120"/>
                  <a:pt x="317767" y="4248925"/>
                  <a:pt x="316460" y="4246657"/>
                </a:cubicBezTo>
                <a:moveTo>
                  <a:pt x="5327850" y="4237291"/>
                </a:moveTo>
                <a:cubicBezTo>
                  <a:pt x="5331917" y="4233266"/>
                  <a:pt x="5335911" y="4229242"/>
                  <a:pt x="5339905" y="4225145"/>
                </a:cubicBezTo>
                <a:lnTo>
                  <a:pt x="5346367" y="4238023"/>
                </a:lnTo>
                <a:lnTo>
                  <a:pt x="5338235" y="4245999"/>
                </a:lnTo>
                <a:lnTo>
                  <a:pt x="5327850" y="4237291"/>
                </a:lnTo>
                <a:moveTo>
                  <a:pt x="1987819" y="4218047"/>
                </a:moveTo>
                <a:lnTo>
                  <a:pt x="1987819" y="4218047"/>
                </a:lnTo>
                <a:lnTo>
                  <a:pt x="1987819" y="4218047"/>
                </a:lnTo>
                <a:lnTo>
                  <a:pt x="1987819" y="4218047"/>
                </a:lnTo>
                <a:moveTo>
                  <a:pt x="5242820" y="4222876"/>
                </a:moveTo>
                <a:cubicBezTo>
                  <a:pt x="5242820" y="4221120"/>
                  <a:pt x="5243328" y="4219437"/>
                  <a:pt x="5243546" y="4217754"/>
                </a:cubicBezTo>
                <a:cubicBezTo>
                  <a:pt x="5245942" y="4219876"/>
                  <a:pt x="5248266" y="4222072"/>
                  <a:pt x="5250807" y="4224120"/>
                </a:cubicBezTo>
                <a:lnTo>
                  <a:pt x="5247031" y="4226827"/>
                </a:lnTo>
                <a:cubicBezTo>
                  <a:pt x="5245724" y="4225510"/>
                  <a:pt x="5244344" y="4224120"/>
                  <a:pt x="5242965" y="4222876"/>
                </a:cubicBezTo>
                <a:moveTo>
                  <a:pt x="3050817" y="4203193"/>
                </a:moveTo>
                <a:lnTo>
                  <a:pt x="3051906" y="4198071"/>
                </a:lnTo>
                <a:lnTo>
                  <a:pt x="3056553" y="4200559"/>
                </a:lnTo>
                <a:lnTo>
                  <a:pt x="3054811" y="4203779"/>
                </a:lnTo>
                <a:lnTo>
                  <a:pt x="3050817" y="4203193"/>
                </a:lnTo>
                <a:moveTo>
                  <a:pt x="2986408" y="4194413"/>
                </a:moveTo>
                <a:cubicBezTo>
                  <a:pt x="2987788" y="4190461"/>
                  <a:pt x="2989095" y="4186364"/>
                  <a:pt x="2990402" y="4182339"/>
                </a:cubicBezTo>
                <a:lnTo>
                  <a:pt x="2991128" y="4182339"/>
                </a:lnTo>
                <a:cubicBezTo>
                  <a:pt x="2989966" y="4186730"/>
                  <a:pt x="2988950" y="4190754"/>
                  <a:pt x="2987933" y="4194632"/>
                </a:cubicBezTo>
                <a:lnTo>
                  <a:pt x="2986408" y="4194632"/>
                </a:lnTo>
                <a:moveTo>
                  <a:pt x="1881657" y="4161266"/>
                </a:moveTo>
                <a:lnTo>
                  <a:pt x="1883400" y="4161266"/>
                </a:lnTo>
                <a:cubicBezTo>
                  <a:pt x="1882238" y="4165510"/>
                  <a:pt x="1881367" y="4169827"/>
                  <a:pt x="1880060" y="4173998"/>
                </a:cubicBezTo>
                <a:lnTo>
                  <a:pt x="1880060" y="4173998"/>
                </a:lnTo>
                <a:cubicBezTo>
                  <a:pt x="1880640" y="4169681"/>
                  <a:pt x="1881149" y="4165290"/>
                  <a:pt x="1881657" y="4160973"/>
                </a:cubicBezTo>
                <a:moveTo>
                  <a:pt x="4194780" y="4187681"/>
                </a:moveTo>
                <a:lnTo>
                  <a:pt x="4186357" y="4183730"/>
                </a:lnTo>
                <a:cubicBezTo>
                  <a:pt x="4190132" y="4176413"/>
                  <a:pt x="4194054" y="4169095"/>
                  <a:pt x="4197757" y="4161778"/>
                </a:cubicBezTo>
                <a:lnTo>
                  <a:pt x="4202840" y="4157388"/>
                </a:lnTo>
                <a:cubicBezTo>
                  <a:pt x="4209375" y="4165876"/>
                  <a:pt x="4215838" y="4174364"/>
                  <a:pt x="4222519" y="4182632"/>
                </a:cubicBezTo>
                <a:cubicBezTo>
                  <a:pt x="4224479" y="4185778"/>
                  <a:pt x="4225786" y="4187754"/>
                  <a:pt x="4227529" y="4190461"/>
                </a:cubicBezTo>
                <a:lnTo>
                  <a:pt x="4226730" y="4191559"/>
                </a:lnTo>
                <a:lnTo>
                  <a:pt x="4194780" y="4187681"/>
                </a:lnTo>
                <a:moveTo>
                  <a:pt x="4551097" y="4154315"/>
                </a:moveTo>
                <a:lnTo>
                  <a:pt x="4552550" y="4154315"/>
                </a:lnTo>
                <a:lnTo>
                  <a:pt x="4551533" y="4155193"/>
                </a:lnTo>
                <a:lnTo>
                  <a:pt x="4551097" y="4154315"/>
                </a:lnTo>
                <a:moveTo>
                  <a:pt x="5635953" y="4135217"/>
                </a:moveTo>
                <a:cubicBezTo>
                  <a:pt x="5636678" y="4132876"/>
                  <a:pt x="5637404" y="4130534"/>
                  <a:pt x="5638204" y="4127900"/>
                </a:cubicBezTo>
                <a:lnTo>
                  <a:pt x="5647571" y="4146266"/>
                </a:lnTo>
                <a:lnTo>
                  <a:pt x="5646409" y="4148973"/>
                </a:lnTo>
                <a:lnTo>
                  <a:pt x="5635953" y="4135217"/>
                </a:lnTo>
                <a:moveTo>
                  <a:pt x="5256761" y="4127900"/>
                </a:moveTo>
                <a:cubicBezTo>
                  <a:pt x="5258286" y="4125559"/>
                  <a:pt x="5259811" y="4123217"/>
                  <a:pt x="5261263" y="4120583"/>
                </a:cubicBezTo>
                <a:lnTo>
                  <a:pt x="5264023" y="4123217"/>
                </a:lnTo>
                <a:cubicBezTo>
                  <a:pt x="5261409" y="4125559"/>
                  <a:pt x="5258940" y="4128046"/>
                  <a:pt x="5256761" y="4130534"/>
                </a:cubicBezTo>
                <a:lnTo>
                  <a:pt x="5256761" y="4127754"/>
                </a:lnTo>
                <a:moveTo>
                  <a:pt x="1284769" y="4117217"/>
                </a:moveTo>
                <a:lnTo>
                  <a:pt x="1302414" y="4117217"/>
                </a:lnTo>
                <a:lnTo>
                  <a:pt x="1301470" y="4118241"/>
                </a:lnTo>
                <a:lnTo>
                  <a:pt x="1284769" y="4116924"/>
                </a:lnTo>
                <a:moveTo>
                  <a:pt x="5941512" y="4110485"/>
                </a:moveTo>
                <a:cubicBezTo>
                  <a:pt x="5942689" y="4110851"/>
                  <a:pt x="5943909" y="4111071"/>
                  <a:pt x="5945143" y="4111144"/>
                </a:cubicBezTo>
                <a:lnTo>
                  <a:pt x="5936647" y="4156656"/>
                </a:lnTo>
                <a:lnTo>
                  <a:pt x="5935340" y="4160168"/>
                </a:lnTo>
                <a:cubicBezTo>
                  <a:pt x="5937519" y="4143632"/>
                  <a:pt x="5939624" y="4127095"/>
                  <a:pt x="5941512" y="4110485"/>
                </a:cubicBezTo>
                <a:moveTo>
                  <a:pt x="5343608" y="4130607"/>
                </a:moveTo>
                <a:cubicBezTo>
                  <a:pt x="5346876" y="4123290"/>
                  <a:pt x="5350071" y="4116559"/>
                  <a:pt x="5353265" y="4109461"/>
                </a:cubicBezTo>
                <a:cubicBezTo>
                  <a:pt x="5357768" y="4115607"/>
                  <a:pt x="5362415" y="4121607"/>
                  <a:pt x="5366917" y="4127827"/>
                </a:cubicBezTo>
                <a:cubicBezTo>
                  <a:pt x="5363867" y="4133168"/>
                  <a:pt x="5360818" y="4138583"/>
                  <a:pt x="5357695" y="4143925"/>
                </a:cubicBezTo>
                <a:lnTo>
                  <a:pt x="5343608" y="4130607"/>
                </a:lnTo>
                <a:moveTo>
                  <a:pt x="4249822" y="4118241"/>
                </a:moveTo>
                <a:lnTo>
                  <a:pt x="4261512" y="4108363"/>
                </a:lnTo>
                <a:cubicBezTo>
                  <a:pt x="4266305" y="4112900"/>
                  <a:pt x="4271243" y="4117363"/>
                  <a:pt x="4276035" y="4121900"/>
                </a:cubicBezTo>
                <a:cubicBezTo>
                  <a:pt x="4275091" y="4123290"/>
                  <a:pt x="4274074" y="4124607"/>
                  <a:pt x="4273130" y="4126071"/>
                </a:cubicBezTo>
                <a:lnTo>
                  <a:pt x="4249749" y="4118241"/>
                </a:lnTo>
                <a:moveTo>
                  <a:pt x="3354054" y="4093802"/>
                </a:moveTo>
                <a:cubicBezTo>
                  <a:pt x="3354279" y="4093254"/>
                  <a:pt x="3354475" y="4092690"/>
                  <a:pt x="3354635" y="4092119"/>
                </a:cubicBezTo>
                <a:lnTo>
                  <a:pt x="3361896" y="4096144"/>
                </a:lnTo>
                <a:lnTo>
                  <a:pt x="3354635" y="4093802"/>
                </a:lnTo>
                <a:moveTo>
                  <a:pt x="2968400" y="4115753"/>
                </a:moveTo>
                <a:cubicBezTo>
                  <a:pt x="2965060" y="4113924"/>
                  <a:pt x="2961865" y="4111949"/>
                  <a:pt x="2958597" y="4110119"/>
                </a:cubicBezTo>
                <a:lnTo>
                  <a:pt x="2981761" y="4089704"/>
                </a:lnTo>
                <a:lnTo>
                  <a:pt x="2972829" y="4116559"/>
                </a:lnTo>
                <a:lnTo>
                  <a:pt x="2968400" y="4115753"/>
                </a:lnTo>
                <a:moveTo>
                  <a:pt x="4229635" y="4097095"/>
                </a:moveTo>
                <a:lnTo>
                  <a:pt x="4231232" y="4093802"/>
                </a:lnTo>
                <a:lnTo>
                  <a:pt x="4237767" y="4086485"/>
                </a:lnTo>
                <a:lnTo>
                  <a:pt x="4240309" y="4088095"/>
                </a:lnTo>
                <a:lnTo>
                  <a:pt x="4242342" y="4089997"/>
                </a:lnTo>
                <a:cubicBezTo>
                  <a:pt x="4238639" y="4093070"/>
                  <a:pt x="4235081" y="4096290"/>
                  <a:pt x="4231523" y="4099363"/>
                </a:cubicBezTo>
                <a:lnTo>
                  <a:pt x="4229635" y="4097095"/>
                </a:lnTo>
                <a:moveTo>
                  <a:pt x="5204624" y="4091680"/>
                </a:moveTo>
                <a:lnTo>
                  <a:pt x="5214210" y="4075582"/>
                </a:lnTo>
                <a:lnTo>
                  <a:pt x="5219946" y="4081070"/>
                </a:lnTo>
                <a:cubicBezTo>
                  <a:pt x="5219510" y="4083778"/>
                  <a:pt x="5219147" y="4086558"/>
                  <a:pt x="5218712" y="4089265"/>
                </a:cubicBezTo>
                <a:cubicBezTo>
                  <a:pt x="5216533" y="4093583"/>
                  <a:pt x="5214282" y="4097827"/>
                  <a:pt x="5212031" y="4102070"/>
                </a:cubicBezTo>
                <a:cubicBezTo>
                  <a:pt x="5209635" y="4098632"/>
                  <a:pt x="5207094" y="4095192"/>
                  <a:pt x="5204770" y="4091680"/>
                </a:cubicBezTo>
                <a:moveTo>
                  <a:pt x="2811771" y="4084875"/>
                </a:moveTo>
                <a:cubicBezTo>
                  <a:pt x="2811771" y="4083339"/>
                  <a:pt x="2812498" y="4081802"/>
                  <a:pt x="2812861" y="4080266"/>
                </a:cubicBezTo>
                <a:cubicBezTo>
                  <a:pt x="2813224" y="4078729"/>
                  <a:pt x="2814458" y="4076753"/>
                  <a:pt x="2815329" y="4074997"/>
                </a:cubicBezTo>
                <a:lnTo>
                  <a:pt x="2825786" y="4084949"/>
                </a:lnTo>
                <a:cubicBezTo>
                  <a:pt x="2825786" y="4086046"/>
                  <a:pt x="2825786" y="4087144"/>
                  <a:pt x="2825786" y="4088241"/>
                </a:cubicBezTo>
                <a:lnTo>
                  <a:pt x="2812062" y="4084875"/>
                </a:lnTo>
                <a:moveTo>
                  <a:pt x="2942767" y="4073168"/>
                </a:moveTo>
                <a:lnTo>
                  <a:pt x="2947124" y="4074631"/>
                </a:lnTo>
                <a:lnTo>
                  <a:pt x="2939863" y="4082826"/>
                </a:lnTo>
                <a:cubicBezTo>
                  <a:pt x="2940807" y="4079607"/>
                  <a:pt x="2941823" y="4076387"/>
                  <a:pt x="2942840" y="4073168"/>
                </a:cubicBezTo>
                <a:moveTo>
                  <a:pt x="3149572" y="4085973"/>
                </a:moveTo>
                <a:cubicBezTo>
                  <a:pt x="3150589" y="4083265"/>
                  <a:pt x="3151460" y="4080558"/>
                  <a:pt x="3152477" y="4077851"/>
                </a:cubicBezTo>
                <a:cubicBezTo>
                  <a:pt x="3153784" y="4076314"/>
                  <a:pt x="3154946" y="4074631"/>
                  <a:pt x="3156253" y="4073095"/>
                </a:cubicBezTo>
                <a:lnTo>
                  <a:pt x="3179780" y="4080412"/>
                </a:lnTo>
                <a:cubicBezTo>
                  <a:pt x="3177674" y="4087144"/>
                  <a:pt x="3175713" y="4093875"/>
                  <a:pt x="3173607" y="4100607"/>
                </a:cubicBezTo>
                <a:lnTo>
                  <a:pt x="3149572" y="4085973"/>
                </a:lnTo>
                <a:moveTo>
                  <a:pt x="3484614" y="4087144"/>
                </a:moveTo>
                <a:lnTo>
                  <a:pt x="3509230" y="4070241"/>
                </a:lnTo>
                <a:cubicBezTo>
                  <a:pt x="3511771" y="4073973"/>
                  <a:pt x="3514386" y="4077558"/>
                  <a:pt x="3516854" y="4081509"/>
                </a:cubicBezTo>
                <a:lnTo>
                  <a:pt x="3488607" y="4098046"/>
                </a:lnTo>
                <a:cubicBezTo>
                  <a:pt x="3487300" y="4094314"/>
                  <a:pt x="3485921" y="4090729"/>
                  <a:pt x="3484614" y="4087144"/>
                </a:cubicBezTo>
                <a:moveTo>
                  <a:pt x="1595703" y="4061387"/>
                </a:moveTo>
                <a:lnTo>
                  <a:pt x="1602964" y="4061387"/>
                </a:lnTo>
                <a:cubicBezTo>
                  <a:pt x="1597133" y="4062653"/>
                  <a:pt x="1592406" y="4066941"/>
                  <a:pt x="1590547" y="4072656"/>
                </a:cubicBezTo>
                <a:lnTo>
                  <a:pt x="1578203" y="4082387"/>
                </a:lnTo>
                <a:cubicBezTo>
                  <a:pt x="1584012" y="4075070"/>
                  <a:pt x="1589894" y="4068192"/>
                  <a:pt x="1595775" y="4061168"/>
                </a:cubicBezTo>
                <a:moveTo>
                  <a:pt x="1545454" y="4082095"/>
                </a:moveTo>
                <a:cubicBezTo>
                  <a:pt x="1548286" y="4074778"/>
                  <a:pt x="1551190" y="4067461"/>
                  <a:pt x="1554022" y="4060143"/>
                </a:cubicBezTo>
                <a:lnTo>
                  <a:pt x="1557798" y="4060143"/>
                </a:lnTo>
                <a:cubicBezTo>
                  <a:pt x="1563099" y="4060143"/>
                  <a:pt x="1568472" y="4060582"/>
                  <a:pt x="1573773" y="4060802"/>
                </a:cubicBezTo>
                <a:cubicBezTo>
                  <a:pt x="1567746" y="4068119"/>
                  <a:pt x="1561647" y="4075436"/>
                  <a:pt x="1555620" y="4082753"/>
                </a:cubicBezTo>
                <a:lnTo>
                  <a:pt x="1545454" y="4082753"/>
                </a:lnTo>
                <a:moveTo>
                  <a:pt x="3223203" y="4052753"/>
                </a:moveTo>
                <a:lnTo>
                  <a:pt x="3224873" y="4050412"/>
                </a:lnTo>
                <a:cubicBezTo>
                  <a:pt x="3224873" y="4051290"/>
                  <a:pt x="3224292" y="4052095"/>
                  <a:pt x="3223929" y="4052973"/>
                </a:cubicBezTo>
                <a:lnTo>
                  <a:pt x="3223203" y="4052973"/>
                </a:lnTo>
                <a:moveTo>
                  <a:pt x="1982663" y="4053778"/>
                </a:moveTo>
                <a:lnTo>
                  <a:pt x="1983970" y="4049753"/>
                </a:lnTo>
                <a:lnTo>
                  <a:pt x="2003939" y="4055534"/>
                </a:lnTo>
                <a:cubicBezTo>
                  <a:pt x="2004092" y="4056251"/>
                  <a:pt x="2004281" y="4056960"/>
                  <a:pt x="2004520" y="4057655"/>
                </a:cubicBezTo>
                <a:lnTo>
                  <a:pt x="1982736" y="4053778"/>
                </a:lnTo>
                <a:moveTo>
                  <a:pt x="2307321" y="4042216"/>
                </a:moveTo>
                <a:lnTo>
                  <a:pt x="2311896" y="4043387"/>
                </a:lnTo>
                <a:cubicBezTo>
                  <a:pt x="2311896" y="4043387"/>
                  <a:pt x="2311533" y="4043387"/>
                  <a:pt x="2311387" y="4043387"/>
                </a:cubicBezTo>
                <a:lnTo>
                  <a:pt x="2306304" y="4047412"/>
                </a:lnTo>
                <a:cubicBezTo>
                  <a:pt x="2306668" y="4045582"/>
                  <a:pt x="2306958" y="4043826"/>
                  <a:pt x="2307321" y="4041997"/>
                </a:cubicBezTo>
                <a:moveTo>
                  <a:pt x="4292882" y="4041485"/>
                </a:moveTo>
                <a:lnTo>
                  <a:pt x="4296294" y="4043607"/>
                </a:lnTo>
                <a:lnTo>
                  <a:pt x="4295205" y="4044485"/>
                </a:lnTo>
                <a:cubicBezTo>
                  <a:pt x="4294407" y="4043533"/>
                  <a:pt x="4293608" y="4042509"/>
                  <a:pt x="4292882" y="4041485"/>
                </a:cubicBezTo>
                <a:moveTo>
                  <a:pt x="3574510" y="4048290"/>
                </a:moveTo>
                <a:lnTo>
                  <a:pt x="3579230" y="4040973"/>
                </a:lnTo>
                <a:lnTo>
                  <a:pt x="3579811" y="4040973"/>
                </a:lnTo>
                <a:lnTo>
                  <a:pt x="3576979" y="4048290"/>
                </a:lnTo>
                <a:lnTo>
                  <a:pt x="3574510" y="4047412"/>
                </a:lnTo>
                <a:moveTo>
                  <a:pt x="2610776" y="4037241"/>
                </a:moveTo>
                <a:cubicBezTo>
                  <a:pt x="2612591" y="4033509"/>
                  <a:pt x="2614406" y="4029924"/>
                  <a:pt x="2616294" y="4025899"/>
                </a:cubicBezTo>
                <a:lnTo>
                  <a:pt x="2616948" y="4026338"/>
                </a:lnTo>
                <a:cubicBezTo>
                  <a:pt x="2615641" y="4030143"/>
                  <a:pt x="2614261" y="4033655"/>
                  <a:pt x="2612881" y="4037753"/>
                </a:cubicBezTo>
                <a:lnTo>
                  <a:pt x="2610776" y="4037241"/>
                </a:lnTo>
                <a:moveTo>
                  <a:pt x="2143576" y="4023924"/>
                </a:moveTo>
                <a:lnTo>
                  <a:pt x="2144738" y="4022460"/>
                </a:lnTo>
                <a:lnTo>
                  <a:pt x="2143649" y="4023924"/>
                </a:lnTo>
                <a:lnTo>
                  <a:pt x="2143649" y="4023924"/>
                </a:lnTo>
                <a:moveTo>
                  <a:pt x="235132" y="4015289"/>
                </a:moveTo>
                <a:cubicBezTo>
                  <a:pt x="243991" y="4027875"/>
                  <a:pt x="252704" y="4040460"/>
                  <a:pt x="261491" y="4053119"/>
                </a:cubicBezTo>
                <a:cubicBezTo>
                  <a:pt x="260703" y="4083258"/>
                  <a:pt x="264150" y="4113368"/>
                  <a:pt x="271729" y="4142534"/>
                </a:cubicBezTo>
                <a:cubicBezTo>
                  <a:pt x="274778" y="4154263"/>
                  <a:pt x="286684" y="4161281"/>
                  <a:pt x="298322" y="4158207"/>
                </a:cubicBezTo>
                <a:cubicBezTo>
                  <a:pt x="298341" y="4158200"/>
                  <a:pt x="298360" y="4158200"/>
                  <a:pt x="298379" y="4158193"/>
                </a:cubicBezTo>
                <a:cubicBezTo>
                  <a:pt x="294071" y="4168824"/>
                  <a:pt x="290101" y="4179581"/>
                  <a:pt x="286470" y="4190461"/>
                </a:cubicBezTo>
                <a:cubicBezTo>
                  <a:pt x="262731" y="4134251"/>
                  <a:pt x="245505" y="4075473"/>
                  <a:pt x="235132" y="4015289"/>
                </a:cubicBezTo>
                <a:moveTo>
                  <a:pt x="334686" y="4012509"/>
                </a:moveTo>
                <a:cubicBezTo>
                  <a:pt x="340858" y="4027143"/>
                  <a:pt x="346522" y="4041777"/>
                  <a:pt x="352041" y="4056412"/>
                </a:cubicBezTo>
                <a:lnTo>
                  <a:pt x="349427" y="4060363"/>
                </a:lnTo>
                <a:cubicBezTo>
                  <a:pt x="344561" y="4044338"/>
                  <a:pt x="339696" y="4028387"/>
                  <a:pt x="334904" y="4012509"/>
                </a:cubicBezTo>
                <a:moveTo>
                  <a:pt x="5278546" y="4010241"/>
                </a:moveTo>
                <a:lnTo>
                  <a:pt x="5278981" y="4009363"/>
                </a:lnTo>
                <a:lnTo>
                  <a:pt x="5280506" y="4011411"/>
                </a:lnTo>
                <a:lnTo>
                  <a:pt x="5279780" y="4012729"/>
                </a:lnTo>
                <a:lnTo>
                  <a:pt x="5278546" y="4010241"/>
                </a:lnTo>
                <a:moveTo>
                  <a:pt x="1598680" y="4009070"/>
                </a:moveTo>
                <a:cubicBezTo>
                  <a:pt x="1598302" y="4010284"/>
                  <a:pt x="1598055" y="4011536"/>
                  <a:pt x="1597954" y="4012801"/>
                </a:cubicBezTo>
                <a:lnTo>
                  <a:pt x="1595122" y="4012801"/>
                </a:lnTo>
                <a:lnTo>
                  <a:pt x="1598680" y="4008924"/>
                </a:lnTo>
                <a:moveTo>
                  <a:pt x="2098338" y="4014119"/>
                </a:moveTo>
                <a:lnTo>
                  <a:pt x="2103711" y="4006802"/>
                </a:lnTo>
                <a:lnTo>
                  <a:pt x="2106688" y="4006070"/>
                </a:lnTo>
                <a:cubicBezTo>
                  <a:pt x="2104437" y="4008777"/>
                  <a:pt x="2102114" y="4011411"/>
                  <a:pt x="2099790" y="4014119"/>
                </a:cubicBezTo>
                <a:lnTo>
                  <a:pt x="2098338" y="4014119"/>
                </a:lnTo>
                <a:moveTo>
                  <a:pt x="3362695" y="4036070"/>
                </a:moveTo>
                <a:cubicBezTo>
                  <a:pt x="3363058" y="4034899"/>
                  <a:pt x="3363566" y="4033655"/>
                  <a:pt x="3364002" y="4032484"/>
                </a:cubicBezTo>
                <a:lnTo>
                  <a:pt x="3389344" y="4003216"/>
                </a:lnTo>
                <a:lnTo>
                  <a:pt x="3392612" y="4004606"/>
                </a:lnTo>
                <a:cubicBezTo>
                  <a:pt x="3387383" y="4016972"/>
                  <a:pt x="3382373" y="4029338"/>
                  <a:pt x="3377290" y="4041704"/>
                </a:cubicBezTo>
                <a:lnTo>
                  <a:pt x="3362767" y="4036070"/>
                </a:lnTo>
                <a:moveTo>
                  <a:pt x="3195755" y="4041558"/>
                </a:moveTo>
                <a:cubicBezTo>
                  <a:pt x="3199168" y="4028021"/>
                  <a:pt x="3202290" y="4014338"/>
                  <a:pt x="3205558" y="4000728"/>
                </a:cubicBezTo>
                <a:lnTo>
                  <a:pt x="3222259" y="4011631"/>
                </a:lnTo>
                <a:cubicBezTo>
                  <a:pt x="3214322" y="4022168"/>
                  <a:pt x="3206451" y="4032756"/>
                  <a:pt x="3198659" y="4043387"/>
                </a:cubicBezTo>
                <a:lnTo>
                  <a:pt x="3195392" y="4041412"/>
                </a:lnTo>
                <a:moveTo>
                  <a:pt x="1659894" y="4000655"/>
                </a:moveTo>
                <a:cubicBezTo>
                  <a:pt x="1659894" y="3999557"/>
                  <a:pt x="1659894" y="3998460"/>
                  <a:pt x="1659894" y="3997362"/>
                </a:cubicBezTo>
                <a:lnTo>
                  <a:pt x="1664686" y="3996631"/>
                </a:lnTo>
                <a:lnTo>
                  <a:pt x="1662072" y="4001167"/>
                </a:lnTo>
                <a:lnTo>
                  <a:pt x="1659530" y="4000655"/>
                </a:lnTo>
                <a:moveTo>
                  <a:pt x="2665526" y="4012436"/>
                </a:moveTo>
                <a:cubicBezTo>
                  <a:pt x="2666616" y="4007094"/>
                  <a:pt x="2667705" y="4001899"/>
                  <a:pt x="2668721" y="3996631"/>
                </a:cubicBezTo>
                <a:cubicBezTo>
                  <a:pt x="2688945" y="3999243"/>
                  <a:pt x="2706619" y="4011646"/>
                  <a:pt x="2716066" y="4029850"/>
                </a:cubicBezTo>
                <a:lnTo>
                  <a:pt x="2715195" y="4033290"/>
                </a:lnTo>
                <a:cubicBezTo>
                  <a:pt x="2710417" y="4031533"/>
                  <a:pt x="2705116" y="4031965"/>
                  <a:pt x="2700672" y="4034460"/>
                </a:cubicBezTo>
                <a:lnTo>
                  <a:pt x="2665526" y="4012509"/>
                </a:lnTo>
                <a:moveTo>
                  <a:pt x="1274676" y="3988509"/>
                </a:moveTo>
                <a:lnTo>
                  <a:pt x="1285132" y="3988070"/>
                </a:lnTo>
                <a:lnTo>
                  <a:pt x="1292393" y="3988070"/>
                </a:lnTo>
                <a:cubicBezTo>
                  <a:pt x="1291522" y="3989314"/>
                  <a:pt x="1290578" y="3990631"/>
                  <a:pt x="1289779" y="3992021"/>
                </a:cubicBezTo>
                <a:lnTo>
                  <a:pt x="1271408" y="3992753"/>
                </a:lnTo>
                <a:cubicBezTo>
                  <a:pt x="1272425" y="3991362"/>
                  <a:pt x="1273369" y="3989972"/>
                  <a:pt x="1274458" y="3988582"/>
                </a:cubicBezTo>
                <a:moveTo>
                  <a:pt x="1428182" y="3983533"/>
                </a:moveTo>
                <a:lnTo>
                  <a:pt x="1436896" y="3983533"/>
                </a:lnTo>
                <a:cubicBezTo>
                  <a:pt x="1436896" y="3983533"/>
                  <a:pt x="1436896" y="3983533"/>
                  <a:pt x="1436896" y="3983533"/>
                </a:cubicBezTo>
                <a:lnTo>
                  <a:pt x="1427964" y="3984118"/>
                </a:lnTo>
                <a:lnTo>
                  <a:pt x="1428400" y="3983460"/>
                </a:lnTo>
                <a:moveTo>
                  <a:pt x="2545931" y="3979802"/>
                </a:moveTo>
                <a:lnTo>
                  <a:pt x="2545931" y="3979802"/>
                </a:lnTo>
                <a:lnTo>
                  <a:pt x="2544769" y="3981045"/>
                </a:lnTo>
                <a:lnTo>
                  <a:pt x="2545786" y="3979655"/>
                </a:lnTo>
                <a:moveTo>
                  <a:pt x="1915568" y="3979655"/>
                </a:moveTo>
                <a:lnTo>
                  <a:pt x="1915568" y="3979655"/>
                </a:lnTo>
                <a:lnTo>
                  <a:pt x="1915568" y="3980021"/>
                </a:lnTo>
                <a:lnTo>
                  <a:pt x="1915568" y="3980021"/>
                </a:lnTo>
                <a:moveTo>
                  <a:pt x="833254" y="3976655"/>
                </a:moveTo>
                <a:lnTo>
                  <a:pt x="834852" y="3977899"/>
                </a:lnTo>
                <a:lnTo>
                  <a:pt x="833763" y="3977899"/>
                </a:lnTo>
                <a:cubicBezTo>
                  <a:pt x="833763" y="3977387"/>
                  <a:pt x="833763" y="3976948"/>
                  <a:pt x="833254" y="3976509"/>
                </a:cubicBezTo>
                <a:moveTo>
                  <a:pt x="4345164" y="3993338"/>
                </a:moveTo>
                <a:lnTo>
                  <a:pt x="4345600" y="3973655"/>
                </a:lnTo>
                <a:cubicBezTo>
                  <a:pt x="4349521" y="3979728"/>
                  <a:pt x="4352861" y="3984777"/>
                  <a:pt x="4356927" y="3990923"/>
                </a:cubicBezTo>
                <a:lnTo>
                  <a:pt x="4352353" y="3994948"/>
                </a:lnTo>
                <a:lnTo>
                  <a:pt x="4345091" y="3993338"/>
                </a:lnTo>
                <a:moveTo>
                  <a:pt x="5803255" y="4030728"/>
                </a:moveTo>
                <a:cubicBezTo>
                  <a:pt x="5809427" y="4010899"/>
                  <a:pt x="5815237" y="3990997"/>
                  <a:pt x="5820537" y="3970948"/>
                </a:cubicBezTo>
                <a:cubicBezTo>
                  <a:pt x="5816333" y="4000406"/>
                  <a:pt x="5809253" y="4029375"/>
                  <a:pt x="5799407" y="4057436"/>
                </a:cubicBezTo>
                <a:cubicBezTo>
                  <a:pt x="5800641" y="4048509"/>
                  <a:pt x="5801948" y="4039656"/>
                  <a:pt x="5803255" y="4030728"/>
                </a:cubicBezTo>
                <a:moveTo>
                  <a:pt x="3100775" y="3984118"/>
                </a:moveTo>
                <a:lnTo>
                  <a:pt x="3115734" y="3970728"/>
                </a:lnTo>
                <a:cubicBezTo>
                  <a:pt x="3114863" y="3975118"/>
                  <a:pt x="3114064" y="3979582"/>
                  <a:pt x="3113265" y="3983972"/>
                </a:cubicBezTo>
                <a:cubicBezTo>
                  <a:pt x="3112394" y="3986021"/>
                  <a:pt x="3111522" y="3988070"/>
                  <a:pt x="3110578" y="3990119"/>
                </a:cubicBezTo>
                <a:lnTo>
                  <a:pt x="3100775" y="3984118"/>
                </a:lnTo>
                <a:moveTo>
                  <a:pt x="3148774" y="4013387"/>
                </a:moveTo>
                <a:cubicBezTo>
                  <a:pt x="3150008" y="4008850"/>
                  <a:pt x="3151025" y="4004240"/>
                  <a:pt x="3152259" y="3999777"/>
                </a:cubicBezTo>
                <a:cubicBezTo>
                  <a:pt x="3154873" y="3990119"/>
                  <a:pt x="3157995" y="3980533"/>
                  <a:pt x="3160755" y="3970948"/>
                </a:cubicBezTo>
                <a:lnTo>
                  <a:pt x="3172010" y="3978265"/>
                </a:lnTo>
                <a:cubicBezTo>
                  <a:pt x="3169904" y="3987119"/>
                  <a:pt x="3168016" y="3995972"/>
                  <a:pt x="3165838" y="4004826"/>
                </a:cubicBezTo>
                <a:lnTo>
                  <a:pt x="3159448" y="4019460"/>
                </a:lnTo>
                <a:lnTo>
                  <a:pt x="3148774" y="4013021"/>
                </a:lnTo>
                <a:moveTo>
                  <a:pt x="2026377" y="3979509"/>
                </a:moveTo>
                <a:lnTo>
                  <a:pt x="2037487" y="3967436"/>
                </a:lnTo>
                <a:lnTo>
                  <a:pt x="2040755" y="3968460"/>
                </a:lnTo>
                <a:cubicBezTo>
                  <a:pt x="2041118" y="3972850"/>
                  <a:pt x="2041408" y="3977314"/>
                  <a:pt x="2041699" y="3981704"/>
                </a:cubicBezTo>
                <a:lnTo>
                  <a:pt x="2028555" y="3984631"/>
                </a:lnTo>
                <a:lnTo>
                  <a:pt x="2026377" y="3979509"/>
                </a:lnTo>
                <a:moveTo>
                  <a:pt x="4914168" y="3969484"/>
                </a:moveTo>
                <a:cubicBezTo>
                  <a:pt x="4914604" y="3968826"/>
                  <a:pt x="4914967" y="3968094"/>
                  <a:pt x="4915402" y="3967362"/>
                </a:cubicBezTo>
                <a:lnTo>
                  <a:pt x="4915402" y="3970509"/>
                </a:lnTo>
                <a:lnTo>
                  <a:pt x="4913950" y="3969484"/>
                </a:lnTo>
                <a:moveTo>
                  <a:pt x="178493" y="3967948"/>
                </a:moveTo>
                <a:cubicBezTo>
                  <a:pt x="181482" y="3967713"/>
                  <a:pt x="184371" y="3966762"/>
                  <a:pt x="186916" y="3965167"/>
                </a:cubicBezTo>
                <a:lnTo>
                  <a:pt x="194178" y="4003801"/>
                </a:lnTo>
                <a:cubicBezTo>
                  <a:pt x="195339" y="4014192"/>
                  <a:pt x="196574" y="4024509"/>
                  <a:pt x="198244" y="4034826"/>
                </a:cubicBezTo>
                <a:cubicBezTo>
                  <a:pt x="191418" y="4012875"/>
                  <a:pt x="184810" y="3990338"/>
                  <a:pt x="178565" y="3967948"/>
                </a:cubicBezTo>
                <a:moveTo>
                  <a:pt x="3431678" y="3993192"/>
                </a:moveTo>
                <a:cubicBezTo>
                  <a:pt x="3436325" y="3982070"/>
                  <a:pt x="3440900" y="3970874"/>
                  <a:pt x="3445547" y="3959752"/>
                </a:cubicBezTo>
                <a:lnTo>
                  <a:pt x="3459417" y="3968314"/>
                </a:lnTo>
                <a:cubicBezTo>
                  <a:pt x="3456004" y="3977826"/>
                  <a:pt x="3452155" y="3987265"/>
                  <a:pt x="3449105" y="3996850"/>
                </a:cubicBezTo>
                <a:lnTo>
                  <a:pt x="3447363" y="3999192"/>
                </a:lnTo>
                <a:lnTo>
                  <a:pt x="3431388" y="3993338"/>
                </a:lnTo>
                <a:moveTo>
                  <a:pt x="3511263" y="3956167"/>
                </a:moveTo>
                <a:lnTo>
                  <a:pt x="3511263" y="3956167"/>
                </a:lnTo>
                <a:lnTo>
                  <a:pt x="3526222" y="3963484"/>
                </a:lnTo>
                <a:cubicBezTo>
                  <a:pt x="3526222" y="3963923"/>
                  <a:pt x="3526222" y="3964362"/>
                  <a:pt x="3525713" y="3964874"/>
                </a:cubicBezTo>
                <a:lnTo>
                  <a:pt x="3511191" y="3955948"/>
                </a:lnTo>
                <a:moveTo>
                  <a:pt x="1868006" y="3948631"/>
                </a:moveTo>
                <a:lnTo>
                  <a:pt x="1879479" y="3954923"/>
                </a:lnTo>
                <a:lnTo>
                  <a:pt x="1872217" y="3964874"/>
                </a:lnTo>
                <a:lnTo>
                  <a:pt x="1869603" y="3967143"/>
                </a:lnTo>
                <a:lnTo>
                  <a:pt x="1867643" y="3967875"/>
                </a:lnTo>
                <a:cubicBezTo>
                  <a:pt x="1867643" y="3961509"/>
                  <a:pt x="1867643" y="3955070"/>
                  <a:pt x="1867643" y="3948631"/>
                </a:cubicBezTo>
                <a:moveTo>
                  <a:pt x="3106076" y="3942118"/>
                </a:moveTo>
                <a:lnTo>
                  <a:pt x="3107311" y="3942630"/>
                </a:lnTo>
                <a:lnTo>
                  <a:pt x="3105713" y="3944094"/>
                </a:lnTo>
                <a:cubicBezTo>
                  <a:pt x="3105713" y="3943435"/>
                  <a:pt x="3105713" y="3942777"/>
                  <a:pt x="3105713" y="3942118"/>
                </a:cubicBezTo>
                <a:moveTo>
                  <a:pt x="5325963" y="3935313"/>
                </a:moveTo>
                <a:lnTo>
                  <a:pt x="5317104" y="3950313"/>
                </a:lnTo>
                <a:lnTo>
                  <a:pt x="5312384" y="3952069"/>
                </a:lnTo>
                <a:cubicBezTo>
                  <a:pt x="5316958" y="3946508"/>
                  <a:pt x="5321388" y="3940874"/>
                  <a:pt x="5325963" y="3935313"/>
                </a:cubicBezTo>
                <a:moveTo>
                  <a:pt x="2358877" y="3930118"/>
                </a:moveTo>
                <a:lnTo>
                  <a:pt x="2358877" y="3930118"/>
                </a:lnTo>
                <a:lnTo>
                  <a:pt x="2358877" y="3930118"/>
                </a:lnTo>
                <a:close/>
                <a:moveTo>
                  <a:pt x="3916740" y="3942996"/>
                </a:moveTo>
                <a:cubicBezTo>
                  <a:pt x="3918120" y="3938679"/>
                  <a:pt x="3919500" y="3934289"/>
                  <a:pt x="3920807" y="3929972"/>
                </a:cubicBezTo>
                <a:lnTo>
                  <a:pt x="3922331" y="3929972"/>
                </a:lnTo>
                <a:cubicBezTo>
                  <a:pt x="3927487" y="3933777"/>
                  <a:pt x="3932498" y="3937947"/>
                  <a:pt x="3937653" y="3941898"/>
                </a:cubicBezTo>
                <a:cubicBezTo>
                  <a:pt x="3936491" y="3946216"/>
                  <a:pt x="3935184" y="3950460"/>
                  <a:pt x="3934095" y="3954777"/>
                </a:cubicBezTo>
                <a:lnTo>
                  <a:pt x="3916740" y="3942704"/>
                </a:lnTo>
                <a:moveTo>
                  <a:pt x="3363203" y="3967143"/>
                </a:moveTo>
                <a:cubicBezTo>
                  <a:pt x="3363639" y="3965387"/>
                  <a:pt x="3364147" y="3963631"/>
                  <a:pt x="3364583" y="3961875"/>
                </a:cubicBezTo>
                <a:cubicBezTo>
                  <a:pt x="3370682" y="3950972"/>
                  <a:pt x="3376782" y="3939923"/>
                  <a:pt x="3382809" y="3928947"/>
                </a:cubicBezTo>
                <a:lnTo>
                  <a:pt x="3386512" y="3930630"/>
                </a:lnTo>
                <a:lnTo>
                  <a:pt x="3382155" y="3942996"/>
                </a:lnTo>
                <a:lnTo>
                  <a:pt x="3363711" y="3967362"/>
                </a:lnTo>
                <a:lnTo>
                  <a:pt x="3363203" y="3967362"/>
                </a:lnTo>
                <a:moveTo>
                  <a:pt x="226854" y="3938094"/>
                </a:moveTo>
                <a:cubicBezTo>
                  <a:pt x="225486" y="3936257"/>
                  <a:pt x="223816" y="3934676"/>
                  <a:pt x="221916" y="3933411"/>
                </a:cubicBezTo>
                <a:lnTo>
                  <a:pt x="227798" y="3927996"/>
                </a:lnTo>
                <a:cubicBezTo>
                  <a:pt x="228599" y="3937552"/>
                  <a:pt x="235292" y="3945557"/>
                  <a:pt x="244499" y="3947972"/>
                </a:cubicBezTo>
                <a:cubicBezTo>
                  <a:pt x="245370" y="3951923"/>
                  <a:pt x="246169" y="3955874"/>
                  <a:pt x="247113" y="3959826"/>
                </a:cubicBezTo>
                <a:cubicBezTo>
                  <a:pt x="247113" y="3962240"/>
                  <a:pt x="247549" y="3964655"/>
                  <a:pt x="247767" y="3967143"/>
                </a:cubicBezTo>
                <a:cubicBezTo>
                  <a:pt x="240505" y="3957484"/>
                  <a:pt x="233897" y="3947753"/>
                  <a:pt x="226854" y="3937874"/>
                </a:cubicBezTo>
                <a:moveTo>
                  <a:pt x="2873639" y="3940801"/>
                </a:moveTo>
                <a:lnTo>
                  <a:pt x="2873276" y="3938606"/>
                </a:lnTo>
                <a:cubicBezTo>
                  <a:pt x="2873116" y="3937523"/>
                  <a:pt x="2872825" y="3936470"/>
                  <a:pt x="2872404" y="3935460"/>
                </a:cubicBezTo>
                <a:lnTo>
                  <a:pt x="2880246" y="3926533"/>
                </a:lnTo>
                <a:lnTo>
                  <a:pt x="2892954" y="3935460"/>
                </a:lnTo>
                <a:lnTo>
                  <a:pt x="2890776" y="3946069"/>
                </a:lnTo>
                <a:lnTo>
                  <a:pt x="2873639" y="3940801"/>
                </a:lnTo>
                <a:moveTo>
                  <a:pt x="2079385" y="3922289"/>
                </a:moveTo>
                <a:lnTo>
                  <a:pt x="2083742" y="3917679"/>
                </a:lnTo>
                <a:lnTo>
                  <a:pt x="2094126" y="3923460"/>
                </a:lnTo>
                <a:lnTo>
                  <a:pt x="2079603" y="3922289"/>
                </a:lnTo>
                <a:moveTo>
                  <a:pt x="4303774" y="3922947"/>
                </a:moveTo>
                <a:cubicBezTo>
                  <a:pt x="4304137" y="3921923"/>
                  <a:pt x="4304572" y="3920898"/>
                  <a:pt x="4305008" y="3919801"/>
                </a:cubicBezTo>
                <a:lnTo>
                  <a:pt x="4308566" y="3916655"/>
                </a:lnTo>
                <a:lnTo>
                  <a:pt x="4308566" y="3917167"/>
                </a:lnTo>
                <a:lnTo>
                  <a:pt x="4308566" y="3924484"/>
                </a:lnTo>
                <a:lnTo>
                  <a:pt x="4303701" y="3923313"/>
                </a:lnTo>
                <a:moveTo>
                  <a:pt x="3792861" y="3913215"/>
                </a:moveTo>
                <a:lnTo>
                  <a:pt x="3810361" y="3917021"/>
                </a:lnTo>
                <a:cubicBezTo>
                  <a:pt x="3809707" y="3918777"/>
                  <a:pt x="3809126" y="3920606"/>
                  <a:pt x="3808473" y="3922362"/>
                </a:cubicBezTo>
                <a:cubicBezTo>
                  <a:pt x="3803245" y="3919289"/>
                  <a:pt x="3798016" y="3916362"/>
                  <a:pt x="3792861" y="3913215"/>
                </a:cubicBezTo>
                <a:moveTo>
                  <a:pt x="1305682" y="3907728"/>
                </a:moveTo>
                <a:cubicBezTo>
                  <a:pt x="1306335" y="3909338"/>
                  <a:pt x="1307062" y="3910947"/>
                  <a:pt x="1307715" y="3912630"/>
                </a:cubicBezTo>
                <a:lnTo>
                  <a:pt x="1302632" y="3912630"/>
                </a:lnTo>
                <a:lnTo>
                  <a:pt x="1305682" y="3907582"/>
                </a:lnTo>
                <a:moveTo>
                  <a:pt x="3587726" y="3915264"/>
                </a:moveTo>
                <a:lnTo>
                  <a:pt x="3590122" y="3907508"/>
                </a:lnTo>
                <a:lnTo>
                  <a:pt x="3592736" y="3909118"/>
                </a:lnTo>
                <a:lnTo>
                  <a:pt x="3588815" y="3915996"/>
                </a:lnTo>
                <a:lnTo>
                  <a:pt x="3587726" y="3915264"/>
                </a:lnTo>
                <a:moveTo>
                  <a:pt x="517891" y="3901362"/>
                </a:moveTo>
                <a:lnTo>
                  <a:pt x="519707" y="3898801"/>
                </a:lnTo>
                <a:lnTo>
                  <a:pt x="522756" y="3907142"/>
                </a:lnTo>
                <a:lnTo>
                  <a:pt x="521304" y="3909338"/>
                </a:lnTo>
                <a:cubicBezTo>
                  <a:pt x="520142" y="3906703"/>
                  <a:pt x="519053" y="3904069"/>
                  <a:pt x="517891" y="3901362"/>
                </a:cubicBezTo>
                <a:moveTo>
                  <a:pt x="1401169" y="3898435"/>
                </a:moveTo>
                <a:lnTo>
                  <a:pt x="1402694" y="3896313"/>
                </a:lnTo>
                <a:lnTo>
                  <a:pt x="1404219" y="3897045"/>
                </a:lnTo>
                <a:lnTo>
                  <a:pt x="1402404" y="3899167"/>
                </a:lnTo>
                <a:cubicBezTo>
                  <a:pt x="1402019" y="3898881"/>
                  <a:pt x="1401605" y="3898640"/>
                  <a:pt x="1401169" y="3898435"/>
                </a:cubicBezTo>
                <a:moveTo>
                  <a:pt x="3554033" y="3894191"/>
                </a:moveTo>
                <a:lnTo>
                  <a:pt x="3557518" y="3889216"/>
                </a:lnTo>
                <a:cubicBezTo>
                  <a:pt x="3556720" y="3891118"/>
                  <a:pt x="3555921" y="3893020"/>
                  <a:pt x="3555049" y="3894923"/>
                </a:cubicBezTo>
                <a:cubicBezTo>
                  <a:pt x="3554744" y="3894637"/>
                  <a:pt x="3554403" y="3894396"/>
                  <a:pt x="3554033" y="3894191"/>
                </a:cubicBezTo>
                <a:moveTo>
                  <a:pt x="1902352" y="3905533"/>
                </a:moveTo>
                <a:lnTo>
                  <a:pt x="1925371" y="3882922"/>
                </a:lnTo>
                <a:cubicBezTo>
                  <a:pt x="1925371" y="3886654"/>
                  <a:pt x="1924717" y="3890240"/>
                  <a:pt x="1924427" y="3894118"/>
                </a:cubicBezTo>
                <a:lnTo>
                  <a:pt x="1922684" y="3896459"/>
                </a:lnTo>
                <a:cubicBezTo>
                  <a:pt x="1916367" y="3899145"/>
                  <a:pt x="1911865" y="3904925"/>
                  <a:pt x="1910775" y="3911752"/>
                </a:cubicBezTo>
                <a:lnTo>
                  <a:pt x="1902352" y="3905533"/>
                </a:lnTo>
                <a:moveTo>
                  <a:pt x="2814749" y="3880508"/>
                </a:moveTo>
                <a:cubicBezTo>
                  <a:pt x="2814865" y="3880537"/>
                  <a:pt x="2814995" y="3880537"/>
                  <a:pt x="2815112" y="3880508"/>
                </a:cubicBezTo>
                <a:cubicBezTo>
                  <a:pt x="2814749" y="3881972"/>
                  <a:pt x="2814240" y="3883508"/>
                  <a:pt x="2813877" y="3885045"/>
                </a:cubicBezTo>
                <a:lnTo>
                  <a:pt x="2814749" y="3880215"/>
                </a:lnTo>
                <a:moveTo>
                  <a:pt x="2946325" y="3890459"/>
                </a:moveTo>
                <a:lnTo>
                  <a:pt x="2939064" y="3886215"/>
                </a:lnTo>
                <a:cubicBezTo>
                  <a:pt x="2942622" y="3883852"/>
                  <a:pt x="2945955" y="3881159"/>
                  <a:pt x="2949012" y="3878167"/>
                </a:cubicBezTo>
                <a:cubicBezTo>
                  <a:pt x="2953151" y="3879849"/>
                  <a:pt x="2957217" y="3881605"/>
                  <a:pt x="2961356" y="3883215"/>
                </a:cubicBezTo>
                <a:cubicBezTo>
                  <a:pt x="2959904" y="3887825"/>
                  <a:pt x="2958452" y="3892435"/>
                  <a:pt x="2956927" y="3896972"/>
                </a:cubicBezTo>
                <a:lnTo>
                  <a:pt x="2946180" y="3890459"/>
                </a:lnTo>
                <a:moveTo>
                  <a:pt x="1712466" y="3890459"/>
                </a:moveTo>
                <a:lnTo>
                  <a:pt x="1708327" y="3887752"/>
                </a:lnTo>
                <a:lnTo>
                  <a:pt x="1720309" y="3874581"/>
                </a:lnTo>
                <a:lnTo>
                  <a:pt x="1720817" y="3874581"/>
                </a:lnTo>
                <a:lnTo>
                  <a:pt x="1721252" y="3880288"/>
                </a:lnTo>
                <a:cubicBezTo>
                  <a:pt x="1721252" y="3883508"/>
                  <a:pt x="1721761" y="3886728"/>
                  <a:pt x="1721979" y="3889874"/>
                </a:cubicBezTo>
                <a:lnTo>
                  <a:pt x="1718638" y="3893532"/>
                </a:lnTo>
                <a:cubicBezTo>
                  <a:pt x="1716533" y="3892435"/>
                  <a:pt x="1714572" y="3891264"/>
                  <a:pt x="1712466" y="3890240"/>
                </a:cubicBezTo>
                <a:moveTo>
                  <a:pt x="3244624" y="3913801"/>
                </a:moveTo>
                <a:cubicBezTo>
                  <a:pt x="3243920" y="3913003"/>
                  <a:pt x="3243288" y="3912147"/>
                  <a:pt x="3242736" y="3911240"/>
                </a:cubicBezTo>
                <a:cubicBezTo>
                  <a:pt x="3237000" y="3901801"/>
                  <a:pt x="3237726" y="3883947"/>
                  <a:pt x="3245641" y="3876996"/>
                </a:cubicBezTo>
                <a:cubicBezTo>
                  <a:pt x="3254275" y="3869950"/>
                  <a:pt x="3266793" y="3870579"/>
                  <a:pt x="3274686" y="3878459"/>
                </a:cubicBezTo>
                <a:cubicBezTo>
                  <a:pt x="3286813" y="3890898"/>
                  <a:pt x="3277228" y="3917386"/>
                  <a:pt x="3260164" y="3918557"/>
                </a:cubicBezTo>
                <a:lnTo>
                  <a:pt x="3258130" y="3918557"/>
                </a:lnTo>
                <a:cubicBezTo>
                  <a:pt x="3253251" y="3918842"/>
                  <a:pt x="3248473" y="3917101"/>
                  <a:pt x="3244915" y="3913728"/>
                </a:cubicBezTo>
                <a:moveTo>
                  <a:pt x="3531014" y="3879191"/>
                </a:moveTo>
                <a:cubicBezTo>
                  <a:pt x="3531377" y="3878386"/>
                  <a:pt x="3531668" y="3877581"/>
                  <a:pt x="3531958" y="3876776"/>
                </a:cubicBezTo>
                <a:cubicBezTo>
                  <a:pt x="3532249" y="3875972"/>
                  <a:pt x="3533411" y="3873484"/>
                  <a:pt x="3534064" y="3871874"/>
                </a:cubicBezTo>
                <a:cubicBezTo>
                  <a:pt x="3534645" y="3871874"/>
                  <a:pt x="3535153" y="3872606"/>
                  <a:pt x="3535734" y="3872971"/>
                </a:cubicBezTo>
                <a:cubicBezTo>
                  <a:pt x="3534282" y="3875094"/>
                  <a:pt x="3532902" y="3877289"/>
                  <a:pt x="3531450" y="3879484"/>
                </a:cubicBezTo>
                <a:lnTo>
                  <a:pt x="3531014" y="3879484"/>
                </a:lnTo>
                <a:moveTo>
                  <a:pt x="3981658" y="3876996"/>
                </a:moveTo>
                <a:cubicBezTo>
                  <a:pt x="3982456" y="3874142"/>
                  <a:pt x="3983328" y="3871289"/>
                  <a:pt x="3984199" y="3868435"/>
                </a:cubicBezTo>
                <a:lnTo>
                  <a:pt x="3996253" y="3872386"/>
                </a:lnTo>
                <a:cubicBezTo>
                  <a:pt x="3995817" y="3876996"/>
                  <a:pt x="3995381" y="3881532"/>
                  <a:pt x="3995018" y="3886142"/>
                </a:cubicBezTo>
                <a:lnTo>
                  <a:pt x="3981658" y="3876996"/>
                </a:lnTo>
                <a:moveTo>
                  <a:pt x="2715703" y="3866313"/>
                </a:moveTo>
                <a:lnTo>
                  <a:pt x="2719769" y="3861118"/>
                </a:lnTo>
                <a:cubicBezTo>
                  <a:pt x="2719886" y="3864154"/>
                  <a:pt x="2720837" y="3867088"/>
                  <a:pt x="2722529" y="3869606"/>
                </a:cubicBezTo>
                <a:lnTo>
                  <a:pt x="2715703" y="3866313"/>
                </a:lnTo>
                <a:moveTo>
                  <a:pt x="4439780" y="3885484"/>
                </a:moveTo>
                <a:cubicBezTo>
                  <a:pt x="4441813" y="3878606"/>
                  <a:pt x="4443774" y="3871728"/>
                  <a:pt x="4445807" y="3864849"/>
                </a:cubicBezTo>
                <a:lnTo>
                  <a:pt x="4451471" y="3858996"/>
                </a:lnTo>
                <a:lnTo>
                  <a:pt x="4455755" y="3862435"/>
                </a:lnTo>
                <a:cubicBezTo>
                  <a:pt x="4456917" y="3864045"/>
                  <a:pt x="4458151" y="3865581"/>
                  <a:pt x="4459240" y="3867191"/>
                </a:cubicBezTo>
                <a:lnTo>
                  <a:pt x="4443338" y="3889508"/>
                </a:lnTo>
                <a:cubicBezTo>
                  <a:pt x="4442104" y="3888191"/>
                  <a:pt x="4440942" y="3886801"/>
                  <a:pt x="4439780" y="3885484"/>
                </a:cubicBezTo>
                <a:moveTo>
                  <a:pt x="4202550" y="3865142"/>
                </a:moveTo>
                <a:lnTo>
                  <a:pt x="4206689" y="3858996"/>
                </a:lnTo>
                <a:lnTo>
                  <a:pt x="4214894" y="3860240"/>
                </a:lnTo>
                <a:lnTo>
                  <a:pt x="4201460" y="3870703"/>
                </a:lnTo>
                <a:lnTo>
                  <a:pt x="4202550" y="3865142"/>
                </a:lnTo>
                <a:moveTo>
                  <a:pt x="2893099" y="3858923"/>
                </a:moveTo>
                <a:cubicBezTo>
                  <a:pt x="2893099" y="3858191"/>
                  <a:pt x="2893462" y="3857532"/>
                  <a:pt x="2893607" y="3856801"/>
                </a:cubicBezTo>
                <a:lnTo>
                  <a:pt x="2908130" y="3862289"/>
                </a:lnTo>
                <a:cubicBezTo>
                  <a:pt x="2908130" y="3863167"/>
                  <a:pt x="2907767" y="3863971"/>
                  <a:pt x="2907622" y="3864849"/>
                </a:cubicBezTo>
                <a:cubicBezTo>
                  <a:pt x="2907477" y="3865727"/>
                  <a:pt x="2905589" y="3865435"/>
                  <a:pt x="2904500" y="3865581"/>
                </a:cubicBezTo>
                <a:lnTo>
                  <a:pt x="2893317" y="3858923"/>
                </a:lnTo>
                <a:moveTo>
                  <a:pt x="4625745" y="3852776"/>
                </a:moveTo>
                <a:lnTo>
                  <a:pt x="4625745" y="3852776"/>
                </a:lnTo>
                <a:lnTo>
                  <a:pt x="4625237" y="3853215"/>
                </a:lnTo>
                <a:lnTo>
                  <a:pt x="4625237" y="3852703"/>
                </a:lnTo>
                <a:moveTo>
                  <a:pt x="3495288" y="3857752"/>
                </a:moveTo>
                <a:lnTo>
                  <a:pt x="3499935" y="3852118"/>
                </a:lnTo>
                <a:lnTo>
                  <a:pt x="3502477" y="3853288"/>
                </a:lnTo>
                <a:lnTo>
                  <a:pt x="3499645" y="3860605"/>
                </a:lnTo>
                <a:lnTo>
                  <a:pt x="3495288" y="3857898"/>
                </a:lnTo>
                <a:moveTo>
                  <a:pt x="1760827" y="3851898"/>
                </a:moveTo>
                <a:lnTo>
                  <a:pt x="1764240" y="3851898"/>
                </a:lnTo>
                <a:lnTo>
                  <a:pt x="1770921" y="3856801"/>
                </a:lnTo>
                <a:lnTo>
                  <a:pt x="1760827" y="3851825"/>
                </a:lnTo>
                <a:moveTo>
                  <a:pt x="5586357" y="3851020"/>
                </a:moveTo>
                <a:cubicBezTo>
                  <a:pt x="5588056" y="3852498"/>
                  <a:pt x="5589937" y="3853749"/>
                  <a:pt x="5591948" y="3854752"/>
                </a:cubicBezTo>
                <a:lnTo>
                  <a:pt x="5591948" y="3856874"/>
                </a:lnTo>
                <a:lnTo>
                  <a:pt x="5586139" y="3851020"/>
                </a:lnTo>
                <a:moveTo>
                  <a:pt x="3013929" y="3847581"/>
                </a:moveTo>
                <a:lnTo>
                  <a:pt x="3014583" y="3846264"/>
                </a:lnTo>
                <a:cubicBezTo>
                  <a:pt x="3014583" y="3846264"/>
                  <a:pt x="3014583" y="3846264"/>
                  <a:pt x="3014946" y="3846264"/>
                </a:cubicBezTo>
                <a:lnTo>
                  <a:pt x="3014147" y="3847435"/>
                </a:lnTo>
                <a:lnTo>
                  <a:pt x="3014147" y="3847435"/>
                </a:lnTo>
                <a:moveTo>
                  <a:pt x="3202290" y="3841142"/>
                </a:moveTo>
                <a:lnTo>
                  <a:pt x="3198151" y="3861264"/>
                </a:lnTo>
                <a:lnTo>
                  <a:pt x="3193649" y="3865215"/>
                </a:lnTo>
                <a:cubicBezTo>
                  <a:pt x="3196481" y="3857167"/>
                  <a:pt x="3199386" y="3849191"/>
                  <a:pt x="3202290" y="3841142"/>
                </a:cubicBezTo>
                <a:moveTo>
                  <a:pt x="3719230" y="3843776"/>
                </a:moveTo>
                <a:lnTo>
                  <a:pt x="3721844" y="3837410"/>
                </a:lnTo>
                <a:cubicBezTo>
                  <a:pt x="3726201" y="3840556"/>
                  <a:pt x="3730630" y="3843703"/>
                  <a:pt x="3734842" y="3846922"/>
                </a:cubicBezTo>
                <a:lnTo>
                  <a:pt x="3735641" y="3847508"/>
                </a:lnTo>
                <a:lnTo>
                  <a:pt x="3729251" y="3855630"/>
                </a:lnTo>
                <a:cubicBezTo>
                  <a:pt x="3725983" y="3851679"/>
                  <a:pt x="3722570" y="3847727"/>
                  <a:pt x="3719230" y="3843776"/>
                </a:cubicBezTo>
                <a:moveTo>
                  <a:pt x="3062726" y="3838069"/>
                </a:moveTo>
                <a:lnTo>
                  <a:pt x="3065703" y="3833898"/>
                </a:lnTo>
                <a:cubicBezTo>
                  <a:pt x="3065195" y="3835581"/>
                  <a:pt x="3064614" y="3837264"/>
                  <a:pt x="3064033" y="3838947"/>
                </a:cubicBezTo>
                <a:lnTo>
                  <a:pt x="3062726" y="3838069"/>
                </a:lnTo>
                <a:moveTo>
                  <a:pt x="3897788" y="3861996"/>
                </a:moveTo>
                <a:cubicBezTo>
                  <a:pt x="3892487" y="3861410"/>
                  <a:pt x="3889800" y="3857240"/>
                  <a:pt x="3887404" y="3852849"/>
                </a:cubicBezTo>
                <a:cubicBezTo>
                  <a:pt x="3886649" y="3851349"/>
                  <a:pt x="3886039" y="3849783"/>
                  <a:pt x="3885589" y="3848166"/>
                </a:cubicBezTo>
                <a:cubicBezTo>
                  <a:pt x="3884224" y="3843893"/>
                  <a:pt x="3885219" y="3839210"/>
                  <a:pt x="3888203" y="3835873"/>
                </a:cubicBezTo>
                <a:cubicBezTo>
                  <a:pt x="3892284" y="3832149"/>
                  <a:pt x="3897759" y="3830364"/>
                  <a:pt x="3903234" y="3830971"/>
                </a:cubicBezTo>
                <a:cubicBezTo>
                  <a:pt x="3907664" y="3831776"/>
                  <a:pt x="3910496" y="3837410"/>
                  <a:pt x="3912311" y="3841142"/>
                </a:cubicBezTo>
                <a:cubicBezTo>
                  <a:pt x="3914954" y="3849710"/>
                  <a:pt x="3910205" y="3858813"/>
                  <a:pt x="3901702" y="3861476"/>
                </a:cubicBezTo>
                <a:cubicBezTo>
                  <a:pt x="3900830" y="3861747"/>
                  <a:pt x="3899930" y="3861952"/>
                  <a:pt x="3899023" y="3862069"/>
                </a:cubicBezTo>
                <a:lnTo>
                  <a:pt x="3897788" y="3862069"/>
                </a:lnTo>
                <a:moveTo>
                  <a:pt x="3452954" y="3830459"/>
                </a:moveTo>
                <a:lnTo>
                  <a:pt x="3464645" y="3835873"/>
                </a:lnTo>
                <a:lnTo>
                  <a:pt x="3463410" y="3837483"/>
                </a:lnTo>
                <a:cubicBezTo>
                  <a:pt x="3459925" y="3835047"/>
                  <a:pt x="3456439" y="3832603"/>
                  <a:pt x="3452954" y="3830166"/>
                </a:cubicBezTo>
                <a:moveTo>
                  <a:pt x="3549385" y="3832947"/>
                </a:moveTo>
                <a:lnTo>
                  <a:pt x="3551346" y="3828191"/>
                </a:lnTo>
                <a:lnTo>
                  <a:pt x="3560859" y="3833313"/>
                </a:lnTo>
                <a:lnTo>
                  <a:pt x="3558317" y="3837044"/>
                </a:lnTo>
                <a:lnTo>
                  <a:pt x="3549385" y="3832947"/>
                </a:lnTo>
                <a:moveTo>
                  <a:pt x="143783" y="3835142"/>
                </a:moveTo>
                <a:cubicBezTo>
                  <a:pt x="147630" y="3834549"/>
                  <a:pt x="151178" y="3832698"/>
                  <a:pt x="153877" y="3829873"/>
                </a:cubicBezTo>
                <a:cubicBezTo>
                  <a:pt x="156418" y="3827093"/>
                  <a:pt x="159032" y="3824459"/>
                  <a:pt x="161574" y="3821678"/>
                </a:cubicBezTo>
                <a:cubicBezTo>
                  <a:pt x="166415" y="3852557"/>
                  <a:pt x="171571" y="3883384"/>
                  <a:pt x="177041" y="3914167"/>
                </a:cubicBezTo>
                <a:lnTo>
                  <a:pt x="166729" y="3928069"/>
                </a:lnTo>
                <a:cubicBezTo>
                  <a:pt x="158500" y="3897191"/>
                  <a:pt x="150851" y="3866218"/>
                  <a:pt x="143783" y="3835142"/>
                </a:cubicBezTo>
                <a:moveTo>
                  <a:pt x="5567695" y="3831264"/>
                </a:moveTo>
                <a:cubicBezTo>
                  <a:pt x="5567180" y="3830634"/>
                  <a:pt x="5566693" y="3829968"/>
                  <a:pt x="5566243" y="3829288"/>
                </a:cubicBezTo>
                <a:cubicBezTo>
                  <a:pt x="5566243" y="3829288"/>
                  <a:pt x="5566243" y="3828703"/>
                  <a:pt x="5566243" y="3828337"/>
                </a:cubicBezTo>
                <a:lnTo>
                  <a:pt x="5574085" y="3821020"/>
                </a:lnTo>
                <a:cubicBezTo>
                  <a:pt x="5575828" y="3822849"/>
                  <a:pt x="5577498" y="3824752"/>
                  <a:pt x="5579168" y="3826727"/>
                </a:cubicBezTo>
                <a:lnTo>
                  <a:pt x="5573504" y="3837557"/>
                </a:lnTo>
                <a:lnTo>
                  <a:pt x="5567622" y="3831557"/>
                </a:lnTo>
                <a:moveTo>
                  <a:pt x="2964479" y="3830898"/>
                </a:moveTo>
                <a:lnTo>
                  <a:pt x="2975807" y="3818166"/>
                </a:lnTo>
                <a:lnTo>
                  <a:pt x="2981906" y="3822556"/>
                </a:lnTo>
                <a:cubicBezTo>
                  <a:pt x="2980585" y="3824290"/>
                  <a:pt x="2979575" y="3826251"/>
                  <a:pt x="2978929" y="3828337"/>
                </a:cubicBezTo>
                <a:lnTo>
                  <a:pt x="2976751" y="3834995"/>
                </a:lnTo>
                <a:lnTo>
                  <a:pt x="2964479" y="3830898"/>
                </a:lnTo>
                <a:moveTo>
                  <a:pt x="3030703" y="3816264"/>
                </a:moveTo>
                <a:lnTo>
                  <a:pt x="3036802" y="3818093"/>
                </a:lnTo>
                <a:lnTo>
                  <a:pt x="3035641" y="3819630"/>
                </a:lnTo>
                <a:cubicBezTo>
                  <a:pt x="3034043" y="3818459"/>
                  <a:pt x="3032373" y="3817435"/>
                  <a:pt x="3030703" y="3816264"/>
                </a:cubicBezTo>
                <a:moveTo>
                  <a:pt x="3119873" y="3877508"/>
                </a:moveTo>
                <a:lnTo>
                  <a:pt x="3119873" y="3877508"/>
                </a:lnTo>
                <a:lnTo>
                  <a:pt x="3130911" y="3825044"/>
                </a:lnTo>
                <a:lnTo>
                  <a:pt x="3141875" y="3816118"/>
                </a:lnTo>
                <a:cubicBezTo>
                  <a:pt x="3139065" y="3834849"/>
                  <a:pt x="3136160" y="3853530"/>
                  <a:pt x="3133162" y="3872167"/>
                </a:cubicBezTo>
                <a:cubicBezTo>
                  <a:pt x="3130765" y="3874801"/>
                  <a:pt x="3128369" y="3877289"/>
                  <a:pt x="3125900" y="3879484"/>
                </a:cubicBezTo>
                <a:lnTo>
                  <a:pt x="3120091" y="3877362"/>
                </a:lnTo>
                <a:moveTo>
                  <a:pt x="3634635" y="3837190"/>
                </a:moveTo>
                <a:cubicBezTo>
                  <a:pt x="3629624" y="3831044"/>
                  <a:pt x="3624614" y="3824825"/>
                  <a:pt x="3620112" y="3818532"/>
                </a:cubicBezTo>
                <a:lnTo>
                  <a:pt x="3618514" y="3816557"/>
                </a:lnTo>
                <a:cubicBezTo>
                  <a:pt x="3618667" y="3816125"/>
                  <a:pt x="3618790" y="3815686"/>
                  <a:pt x="3618877" y="3815239"/>
                </a:cubicBezTo>
                <a:cubicBezTo>
                  <a:pt x="3625558" y="3820800"/>
                  <a:pt x="3632093" y="3826435"/>
                  <a:pt x="3638701" y="3831996"/>
                </a:cubicBezTo>
                <a:lnTo>
                  <a:pt x="3635361" y="3837483"/>
                </a:lnTo>
                <a:lnTo>
                  <a:pt x="3634852" y="3837483"/>
                </a:lnTo>
                <a:moveTo>
                  <a:pt x="1682694" y="3811508"/>
                </a:moveTo>
                <a:lnTo>
                  <a:pt x="1686761" y="3806020"/>
                </a:lnTo>
                <a:lnTo>
                  <a:pt x="1695257" y="3807556"/>
                </a:lnTo>
                <a:lnTo>
                  <a:pt x="1691408" y="3813556"/>
                </a:lnTo>
                <a:lnTo>
                  <a:pt x="1682477" y="3813556"/>
                </a:lnTo>
                <a:lnTo>
                  <a:pt x="1682477" y="3811508"/>
                </a:lnTo>
                <a:moveTo>
                  <a:pt x="508524" y="3807556"/>
                </a:moveTo>
                <a:cubicBezTo>
                  <a:pt x="508524" y="3806532"/>
                  <a:pt x="507798" y="3805434"/>
                  <a:pt x="507507" y="3804410"/>
                </a:cubicBezTo>
                <a:lnTo>
                  <a:pt x="507507" y="3804044"/>
                </a:lnTo>
                <a:cubicBezTo>
                  <a:pt x="507507" y="3805215"/>
                  <a:pt x="508016" y="3806459"/>
                  <a:pt x="508306" y="3807556"/>
                </a:cubicBezTo>
                <a:lnTo>
                  <a:pt x="508306" y="3807556"/>
                </a:lnTo>
                <a:moveTo>
                  <a:pt x="1363337" y="3808215"/>
                </a:moveTo>
                <a:cubicBezTo>
                  <a:pt x="1365080" y="3805069"/>
                  <a:pt x="1366896" y="3801922"/>
                  <a:pt x="1368711" y="3798849"/>
                </a:cubicBezTo>
                <a:cubicBezTo>
                  <a:pt x="1372806" y="3804534"/>
                  <a:pt x="1379124" y="3808185"/>
                  <a:pt x="1386066" y="3808873"/>
                </a:cubicBezTo>
                <a:lnTo>
                  <a:pt x="1381491" y="3815093"/>
                </a:lnTo>
                <a:lnTo>
                  <a:pt x="1363337" y="3808215"/>
                </a:lnTo>
                <a:moveTo>
                  <a:pt x="4371087" y="3806312"/>
                </a:moveTo>
                <a:lnTo>
                  <a:pt x="4381907" y="3795483"/>
                </a:lnTo>
                <a:cubicBezTo>
                  <a:pt x="4381507" y="3798329"/>
                  <a:pt x="4382037" y="3801234"/>
                  <a:pt x="4383431" y="3803752"/>
                </a:cubicBezTo>
                <a:cubicBezTo>
                  <a:pt x="4379946" y="3805288"/>
                  <a:pt x="4376170" y="3806825"/>
                  <a:pt x="4372757" y="3808288"/>
                </a:cubicBezTo>
                <a:lnTo>
                  <a:pt x="4371087" y="3806312"/>
                </a:lnTo>
                <a:moveTo>
                  <a:pt x="3177892" y="3795190"/>
                </a:moveTo>
                <a:cubicBezTo>
                  <a:pt x="3177892" y="3794312"/>
                  <a:pt x="3177892" y="3793434"/>
                  <a:pt x="3178255" y="3792556"/>
                </a:cubicBezTo>
                <a:lnTo>
                  <a:pt x="3181304" y="3793946"/>
                </a:lnTo>
                <a:lnTo>
                  <a:pt x="3180215" y="3796654"/>
                </a:lnTo>
                <a:lnTo>
                  <a:pt x="3177892" y="3795190"/>
                </a:lnTo>
                <a:moveTo>
                  <a:pt x="3310413" y="3795190"/>
                </a:moveTo>
                <a:lnTo>
                  <a:pt x="3316439" y="3789702"/>
                </a:lnTo>
                <a:lnTo>
                  <a:pt x="3318110" y="3791166"/>
                </a:lnTo>
                <a:lnTo>
                  <a:pt x="3315641" y="3798044"/>
                </a:lnTo>
                <a:cubicBezTo>
                  <a:pt x="3313898" y="3797093"/>
                  <a:pt x="3312228" y="3796068"/>
                  <a:pt x="3310413" y="3795190"/>
                </a:cubicBezTo>
                <a:moveTo>
                  <a:pt x="2073939" y="3786337"/>
                </a:moveTo>
                <a:lnTo>
                  <a:pt x="2073939" y="3786337"/>
                </a:lnTo>
                <a:lnTo>
                  <a:pt x="2078296" y="3787434"/>
                </a:lnTo>
                <a:lnTo>
                  <a:pt x="2077207" y="3788385"/>
                </a:lnTo>
                <a:lnTo>
                  <a:pt x="2073649" y="3786410"/>
                </a:lnTo>
                <a:moveTo>
                  <a:pt x="1396813" y="3821239"/>
                </a:moveTo>
                <a:lnTo>
                  <a:pt x="1422736" y="3785678"/>
                </a:lnTo>
                <a:lnTo>
                  <a:pt x="1426076" y="3787727"/>
                </a:lnTo>
                <a:cubicBezTo>
                  <a:pt x="1418234" y="3799581"/>
                  <a:pt x="1410319" y="3811508"/>
                  <a:pt x="1402404" y="3823288"/>
                </a:cubicBezTo>
                <a:cubicBezTo>
                  <a:pt x="1400589" y="3822703"/>
                  <a:pt x="1398701" y="3821898"/>
                  <a:pt x="1396813" y="3821239"/>
                </a:cubicBezTo>
                <a:moveTo>
                  <a:pt x="285817" y="4432146"/>
                </a:moveTo>
                <a:cubicBezTo>
                  <a:pt x="191418" y="4220828"/>
                  <a:pt x="137539" y="4018509"/>
                  <a:pt x="92445" y="3784580"/>
                </a:cubicBezTo>
                <a:cubicBezTo>
                  <a:pt x="118837" y="3909513"/>
                  <a:pt x="153281" y="4032580"/>
                  <a:pt x="195557" y="4152998"/>
                </a:cubicBezTo>
                <a:cubicBezTo>
                  <a:pt x="237017" y="4267855"/>
                  <a:pt x="288028" y="4378987"/>
                  <a:pt x="348047" y="4485195"/>
                </a:cubicBezTo>
                <a:cubicBezTo>
                  <a:pt x="369395" y="4546366"/>
                  <a:pt x="390817" y="4607976"/>
                  <a:pt x="419354" y="4665782"/>
                </a:cubicBezTo>
                <a:cubicBezTo>
                  <a:pt x="422912" y="4673831"/>
                  <a:pt x="427341" y="4681148"/>
                  <a:pt x="431553" y="4688465"/>
                </a:cubicBezTo>
                <a:cubicBezTo>
                  <a:pt x="375968" y="4607230"/>
                  <a:pt x="327382" y="4521356"/>
                  <a:pt x="286325" y="4431780"/>
                </a:cubicBezTo>
                <a:moveTo>
                  <a:pt x="2907695" y="3807776"/>
                </a:moveTo>
                <a:lnTo>
                  <a:pt x="2914448" y="3783556"/>
                </a:lnTo>
                <a:lnTo>
                  <a:pt x="2922435" y="3791897"/>
                </a:lnTo>
                <a:lnTo>
                  <a:pt x="2917280" y="3816264"/>
                </a:lnTo>
                <a:lnTo>
                  <a:pt x="2907332" y="3807922"/>
                </a:lnTo>
                <a:moveTo>
                  <a:pt x="5455506" y="3783117"/>
                </a:moveTo>
                <a:cubicBezTo>
                  <a:pt x="5455659" y="3782685"/>
                  <a:pt x="5455847" y="3782268"/>
                  <a:pt x="5456087" y="3781873"/>
                </a:cubicBezTo>
                <a:lnTo>
                  <a:pt x="5459137" y="3785020"/>
                </a:lnTo>
                <a:cubicBezTo>
                  <a:pt x="5459137" y="3785532"/>
                  <a:pt x="5459137" y="3786044"/>
                  <a:pt x="5459137" y="3786556"/>
                </a:cubicBezTo>
                <a:lnTo>
                  <a:pt x="5455797" y="3783117"/>
                </a:lnTo>
                <a:moveTo>
                  <a:pt x="5734562" y="3808361"/>
                </a:moveTo>
                <a:cubicBezTo>
                  <a:pt x="5738992" y="3799361"/>
                  <a:pt x="5743349" y="3790361"/>
                  <a:pt x="5747488" y="3781215"/>
                </a:cubicBezTo>
                <a:lnTo>
                  <a:pt x="5747488" y="3781215"/>
                </a:lnTo>
                <a:cubicBezTo>
                  <a:pt x="5745963" y="3793361"/>
                  <a:pt x="5744438" y="3805508"/>
                  <a:pt x="5743058" y="3817800"/>
                </a:cubicBezTo>
                <a:lnTo>
                  <a:pt x="5734345" y="3808507"/>
                </a:lnTo>
                <a:moveTo>
                  <a:pt x="3484251" y="3803093"/>
                </a:moveTo>
                <a:lnTo>
                  <a:pt x="3474811" y="3798703"/>
                </a:lnTo>
                <a:lnTo>
                  <a:pt x="3460288" y="3790215"/>
                </a:lnTo>
                <a:lnTo>
                  <a:pt x="3465153" y="3781288"/>
                </a:lnTo>
                <a:lnTo>
                  <a:pt x="3493037" y="3796654"/>
                </a:lnTo>
                <a:lnTo>
                  <a:pt x="3488825" y="3805142"/>
                </a:lnTo>
                <a:lnTo>
                  <a:pt x="3484468" y="3803093"/>
                </a:lnTo>
                <a:moveTo>
                  <a:pt x="2387197" y="3808142"/>
                </a:moveTo>
                <a:lnTo>
                  <a:pt x="2363379" y="3796654"/>
                </a:lnTo>
                <a:lnTo>
                  <a:pt x="2378991" y="3775800"/>
                </a:lnTo>
                <a:cubicBezTo>
                  <a:pt x="2384002" y="3777849"/>
                  <a:pt x="2389085" y="3779751"/>
                  <a:pt x="2394095" y="3781727"/>
                </a:cubicBezTo>
                <a:cubicBezTo>
                  <a:pt x="2394095" y="3788678"/>
                  <a:pt x="2393369" y="3795629"/>
                  <a:pt x="2393078" y="3802581"/>
                </a:cubicBezTo>
                <a:lnTo>
                  <a:pt x="2388213" y="3808507"/>
                </a:lnTo>
                <a:lnTo>
                  <a:pt x="2387197" y="3808507"/>
                </a:lnTo>
                <a:moveTo>
                  <a:pt x="203763" y="3779239"/>
                </a:moveTo>
                <a:lnTo>
                  <a:pt x="208773" y="3773824"/>
                </a:lnTo>
                <a:cubicBezTo>
                  <a:pt x="213565" y="3800093"/>
                  <a:pt x="218721" y="3826288"/>
                  <a:pt x="224022" y="3852483"/>
                </a:cubicBezTo>
                <a:lnTo>
                  <a:pt x="215090" y="3864557"/>
                </a:lnTo>
                <a:cubicBezTo>
                  <a:pt x="210734" y="3836262"/>
                  <a:pt x="206861" y="3807849"/>
                  <a:pt x="203472" y="3779312"/>
                </a:cubicBezTo>
                <a:moveTo>
                  <a:pt x="3015236" y="3773824"/>
                </a:moveTo>
                <a:lnTo>
                  <a:pt x="3021336" y="3766946"/>
                </a:lnTo>
                <a:cubicBezTo>
                  <a:pt x="3020101" y="3769580"/>
                  <a:pt x="3018867" y="3772215"/>
                  <a:pt x="3017560" y="3774849"/>
                </a:cubicBezTo>
                <a:lnTo>
                  <a:pt x="3015236" y="3773824"/>
                </a:lnTo>
                <a:moveTo>
                  <a:pt x="3283908" y="3781141"/>
                </a:moveTo>
                <a:lnTo>
                  <a:pt x="3289427" y="3766507"/>
                </a:lnTo>
                <a:lnTo>
                  <a:pt x="3297197" y="3773166"/>
                </a:lnTo>
                <a:lnTo>
                  <a:pt x="3286885" y="3782385"/>
                </a:lnTo>
                <a:cubicBezTo>
                  <a:pt x="3285869" y="3781873"/>
                  <a:pt x="3284852" y="3781361"/>
                  <a:pt x="3283908" y="3780776"/>
                </a:cubicBezTo>
                <a:moveTo>
                  <a:pt x="470910" y="3764312"/>
                </a:moveTo>
                <a:lnTo>
                  <a:pt x="471636" y="3764312"/>
                </a:lnTo>
                <a:cubicBezTo>
                  <a:pt x="471443" y="3764539"/>
                  <a:pt x="471272" y="3764780"/>
                  <a:pt x="471128" y="3765044"/>
                </a:cubicBezTo>
                <a:cubicBezTo>
                  <a:pt x="471059" y="3764678"/>
                  <a:pt x="471059" y="3764312"/>
                  <a:pt x="471128" y="3763946"/>
                </a:cubicBezTo>
                <a:moveTo>
                  <a:pt x="5327270" y="3763214"/>
                </a:moveTo>
                <a:lnTo>
                  <a:pt x="5330320" y="3759702"/>
                </a:lnTo>
                <a:lnTo>
                  <a:pt x="5332135" y="3759702"/>
                </a:lnTo>
                <a:cubicBezTo>
                  <a:pt x="5334023" y="3764019"/>
                  <a:pt x="5335984" y="3768337"/>
                  <a:pt x="5337944" y="3772654"/>
                </a:cubicBezTo>
                <a:lnTo>
                  <a:pt x="5336782" y="3774556"/>
                </a:lnTo>
                <a:lnTo>
                  <a:pt x="5327270" y="3762849"/>
                </a:lnTo>
                <a:moveTo>
                  <a:pt x="2651367" y="3760580"/>
                </a:moveTo>
                <a:lnTo>
                  <a:pt x="2652964" y="3758312"/>
                </a:lnTo>
                <a:lnTo>
                  <a:pt x="2656377" y="3759702"/>
                </a:lnTo>
                <a:lnTo>
                  <a:pt x="2650858" y="3764751"/>
                </a:lnTo>
                <a:cubicBezTo>
                  <a:pt x="2650858" y="3763361"/>
                  <a:pt x="2650858" y="3761971"/>
                  <a:pt x="2651367" y="3760580"/>
                </a:cubicBezTo>
                <a:moveTo>
                  <a:pt x="1346418" y="3801044"/>
                </a:moveTo>
                <a:cubicBezTo>
                  <a:pt x="1353680" y="3785020"/>
                  <a:pt x="1361304" y="3768922"/>
                  <a:pt x="1368784" y="3752898"/>
                </a:cubicBezTo>
                <a:lnTo>
                  <a:pt x="1371543" y="3754507"/>
                </a:lnTo>
                <a:cubicBezTo>
                  <a:pt x="1369909" y="3758766"/>
                  <a:pt x="1369909" y="3763493"/>
                  <a:pt x="1371543" y="3767751"/>
                </a:cubicBezTo>
                <a:cubicBezTo>
                  <a:pt x="1364862" y="3779532"/>
                  <a:pt x="1357891" y="3791166"/>
                  <a:pt x="1351138" y="3802946"/>
                </a:cubicBezTo>
                <a:lnTo>
                  <a:pt x="1346128" y="3801044"/>
                </a:lnTo>
                <a:moveTo>
                  <a:pt x="2555444" y="3781141"/>
                </a:moveTo>
                <a:cubicBezTo>
                  <a:pt x="2557041" y="3771556"/>
                  <a:pt x="2558711" y="3761971"/>
                  <a:pt x="2560309" y="3752385"/>
                </a:cubicBezTo>
                <a:cubicBezTo>
                  <a:pt x="2564157" y="3754507"/>
                  <a:pt x="2568006" y="3756775"/>
                  <a:pt x="2571854" y="3758824"/>
                </a:cubicBezTo>
                <a:cubicBezTo>
                  <a:pt x="2567280" y="3766873"/>
                  <a:pt x="2562705" y="3774922"/>
                  <a:pt x="2558203" y="3782971"/>
                </a:cubicBezTo>
                <a:lnTo>
                  <a:pt x="2555444" y="3781141"/>
                </a:lnTo>
                <a:moveTo>
                  <a:pt x="855039" y="3749897"/>
                </a:moveTo>
                <a:lnTo>
                  <a:pt x="860557" y="3752459"/>
                </a:lnTo>
                <a:lnTo>
                  <a:pt x="859395" y="3754288"/>
                </a:lnTo>
                <a:lnTo>
                  <a:pt x="855039" y="3749897"/>
                </a:lnTo>
                <a:moveTo>
                  <a:pt x="1753203" y="3748214"/>
                </a:moveTo>
                <a:lnTo>
                  <a:pt x="1756180" y="3743531"/>
                </a:lnTo>
                <a:lnTo>
                  <a:pt x="1765257" y="3748214"/>
                </a:lnTo>
                <a:cubicBezTo>
                  <a:pt x="1761408" y="3751580"/>
                  <a:pt x="1757632" y="3755093"/>
                  <a:pt x="1753711" y="3758459"/>
                </a:cubicBezTo>
                <a:cubicBezTo>
                  <a:pt x="1753711" y="3755093"/>
                  <a:pt x="1753348" y="3751654"/>
                  <a:pt x="1753203" y="3748214"/>
                </a:cubicBezTo>
                <a:moveTo>
                  <a:pt x="3857270" y="3745361"/>
                </a:moveTo>
                <a:lnTo>
                  <a:pt x="3859085" y="3742946"/>
                </a:lnTo>
                <a:lnTo>
                  <a:pt x="3858431" y="3746019"/>
                </a:lnTo>
                <a:lnTo>
                  <a:pt x="3857270" y="3745361"/>
                </a:lnTo>
                <a:moveTo>
                  <a:pt x="3044354" y="3784580"/>
                </a:moveTo>
                <a:lnTo>
                  <a:pt x="3063960" y="3742653"/>
                </a:lnTo>
                <a:cubicBezTo>
                  <a:pt x="3069769" y="3747629"/>
                  <a:pt x="3075724" y="3752385"/>
                  <a:pt x="3081678" y="3757288"/>
                </a:cubicBezTo>
                <a:cubicBezTo>
                  <a:pt x="3073908" y="3767751"/>
                  <a:pt x="3066211" y="3778288"/>
                  <a:pt x="3058514" y="3788751"/>
                </a:cubicBezTo>
                <a:cubicBezTo>
                  <a:pt x="3053649" y="3787507"/>
                  <a:pt x="3048929" y="3786190"/>
                  <a:pt x="3043991" y="3784727"/>
                </a:cubicBezTo>
                <a:moveTo>
                  <a:pt x="3483960" y="3753117"/>
                </a:moveTo>
                <a:cubicBezTo>
                  <a:pt x="3482000" y="3742068"/>
                  <a:pt x="3491222" y="3726629"/>
                  <a:pt x="3503058" y="3726848"/>
                </a:cubicBezTo>
                <a:cubicBezTo>
                  <a:pt x="3504960" y="3726885"/>
                  <a:pt x="3506841" y="3727309"/>
                  <a:pt x="3508576" y="3728092"/>
                </a:cubicBezTo>
                <a:cubicBezTo>
                  <a:pt x="3511575" y="3729424"/>
                  <a:pt x="3514110" y="3731648"/>
                  <a:pt x="3515838" y="3734458"/>
                </a:cubicBezTo>
                <a:cubicBezTo>
                  <a:pt x="3516738" y="3735878"/>
                  <a:pt x="3517406" y="3737429"/>
                  <a:pt x="3517799" y="3739068"/>
                </a:cubicBezTo>
                <a:cubicBezTo>
                  <a:pt x="3519171" y="3750505"/>
                  <a:pt x="3511082" y="3760888"/>
                  <a:pt x="3499732" y="3762271"/>
                </a:cubicBezTo>
                <a:cubicBezTo>
                  <a:pt x="3499536" y="3762300"/>
                  <a:pt x="3499340" y="3762315"/>
                  <a:pt x="3499137" y="3762336"/>
                </a:cubicBezTo>
                <a:lnTo>
                  <a:pt x="3498193" y="3762336"/>
                </a:lnTo>
                <a:cubicBezTo>
                  <a:pt x="3491912" y="3763039"/>
                  <a:pt x="3486023" y="3759132"/>
                  <a:pt x="3484178" y="3753044"/>
                </a:cubicBezTo>
                <a:moveTo>
                  <a:pt x="125121" y="3742800"/>
                </a:moveTo>
                <a:cubicBezTo>
                  <a:pt x="129029" y="3741944"/>
                  <a:pt x="132593" y="3739932"/>
                  <a:pt x="135360" y="3737019"/>
                </a:cubicBezTo>
                <a:lnTo>
                  <a:pt x="146615" y="3725824"/>
                </a:lnTo>
                <a:cubicBezTo>
                  <a:pt x="149012" y="3738702"/>
                  <a:pt x="151335" y="3751580"/>
                  <a:pt x="153877" y="3764531"/>
                </a:cubicBezTo>
                <a:cubicBezTo>
                  <a:pt x="153877" y="3765483"/>
                  <a:pt x="154240" y="3766507"/>
                  <a:pt x="154385" y="3767532"/>
                </a:cubicBezTo>
                <a:cubicBezTo>
                  <a:pt x="148068" y="3775727"/>
                  <a:pt x="141750" y="3783995"/>
                  <a:pt x="135505" y="3792264"/>
                </a:cubicBezTo>
                <a:cubicBezTo>
                  <a:pt x="131947" y="3775800"/>
                  <a:pt x="128244" y="3759263"/>
                  <a:pt x="125267" y="3742800"/>
                </a:cubicBezTo>
                <a:moveTo>
                  <a:pt x="3899749" y="3725385"/>
                </a:moveTo>
                <a:cubicBezTo>
                  <a:pt x="3899785" y="3724800"/>
                  <a:pt x="3899785" y="3724214"/>
                  <a:pt x="3899749" y="3723629"/>
                </a:cubicBezTo>
                <a:cubicBezTo>
                  <a:pt x="3905485" y="3730946"/>
                  <a:pt x="3911294" y="3737897"/>
                  <a:pt x="3917031" y="3744995"/>
                </a:cubicBezTo>
                <a:lnTo>
                  <a:pt x="3915724" y="3747483"/>
                </a:lnTo>
                <a:cubicBezTo>
                  <a:pt x="3910350" y="3740166"/>
                  <a:pt x="3904904" y="3732848"/>
                  <a:pt x="3899386" y="3725531"/>
                </a:cubicBezTo>
                <a:moveTo>
                  <a:pt x="4046865" y="3727214"/>
                </a:moveTo>
                <a:cubicBezTo>
                  <a:pt x="4046865" y="3725605"/>
                  <a:pt x="4046865" y="3723922"/>
                  <a:pt x="4047373" y="3722312"/>
                </a:cubicBezTo>
                <a:lnTo>
                  <a:pt x="4050859" y="3724507"/>
                </a:lnTo>
                <a:lnTo>
                  <a:pt x="4049770" y="3728824"/>
                </a:lnTo>
                <a:lnTo>
                  <a:pt x="4046865" y="3727214"/>
                </a:lnTo>
                <a:moveTo>
                  <a:pt x="1084935" y="3717702"/>
                </a:moveTo>
                <a:lnTo>
                  <a:pt x="1087259" y="3719092"/>
                </a:lnTo>
                <a:lnTo>
                  <a:pt x="1082466" y="3723995"/>
                </a:lnTo>
                <a:cubicBezTo>
                  <a:pt x="1083337" y="3721946"/>
                  <a:pt x="1084136" y="3719824"/>
                  <a:pt x="1084935" y="3717702"/>
                </a:cubicBezTo>
                <a:moveTo>
                  <a:pt x="2981398" y="3756483"/>
                </a:moveTo>
                <a:cubicBezTo>
                  <a:pt x="2966875" y="3748653"/>
                  <a:pt x="2966875" y="3722092"/>
                  <a:pt x="2981834" y="3714556"/>
                </a:cubicBezTo>
                <a:cubicBezTo>
                  <a:pt x="2988579" y="3711234"/>
                  <a:pt x="2996531" y="3711504"/>
                  <a:pt x="3003037" y="3715287"/>
                </a:cubicBezTo>
                <a:cubicBezTo>
                  <a:pt x="3024385" y="3724141"/>
                  <a:pt x="3016834" y="3756117"/>
                  <a:pt x="2995776" y="3759629"/>
                </a:cubicBezTo>
                <a:cubicBezTo>
                  <a:pt x="2994882" y="3759739"/>
                  <a:pt x="2993982" y="3759739"/>
                  <a:pt x="2993089" y="3759629"/>
                </a:cubicBezTo>
                <a:cubicBezTo>
                  <a:pt x="2989022" y="3759483"/>
                  <a:pt x="2985058" y="3758327"/>
                  <a:pt x="2981543" y="3756263"/>
                </a:cubicBezTo>
                <a:moveTo>
                  <a:pt x="2104002" y="3716019"/>
                </a:moveTo>
                <a:lnTo>
                  <a:pt x="2109520" y="3708702"/>
                </a:lnTo>
                <a:cubicBezTo>
                  <a:pt x="2121792" y="3715507"/>
                  <a:pt x="2133991" y="3722385"/>
                  <a:pt x="2146335" y="3729044"/>
                </a:cubicBezTo>
                <a:lnTo>
                  <a:pt x="2145028" y="3730141"/>
                </a:lnTo>
                <a:cubicBezTo>
                  <a:pt x="2131377" y="3725458"/>
                  <a:pt x="2117653" y="3720922"/>
                  <a:pt x="2104002" y="3716312"/>
                </a:cubicBezTo>
                <a:moveTo>
                  <a:pt x="3323919" y="3711044"/>
                </a:moveTo>
                <a:lnTo>
                  <a:pt x="3329655" y="3705116"/>
                </a:lnTo>
                <a:lnTo>
                  <a:pt x="3345848" y="3714336"/>
                </a:lnTo>
                <a:lnTo>
                  <a:pt x="3343016" y="3722019"/>
                </a:lnTo>
                <a:lnTo>
                  <a:pt x="3323919" y="3711044"/>
                </a:lnTo>
                <a:moveTo>
                  <a:pt x="3204614" y="3717336"/>
                </a:moveTo>
                <a:cubicBezTo>
                  <a:pt x="3208607" y="3712141"/>
                  <a:pt x="3212529" y="3706946"/>
                  <a:pt x="3216522" y="3701824"/>
                </a:cubicBezTo>
                <a:lnTo>
                  <a:pt x="3220153" y="3705116"/>
                </a:lnTo>
                <a:cubicBezTo>
                  <a:pt x="3217176" y="3711556"/>
                  <a:pt x="3214054" y="3717921"/>
                  <a:pt x="3211076" y="3724288"/>
                </a:cubicBezTo>
                <a:cubicBezTo>
                  <a:pt x="3208898" y="3722019"/>
                  <a:pt x="3206865" y="3719604"/>
                  <a:pt x="3204614" y="3717336"/>
                </a:cubicBezTo>
                <a:moveTo>
                  <a:pt x="1554022" y="3697580"/>
                </a:moveTo>
                <a:lnTo>
                  <a:pt x="1562663" y="3703946"/>
                </a:lnTo>
                <a:cubicBezTo>
                  <a:pt x="1562010" y="3708556"/>
                  <a:pt x="1561284" y="3713531"/>
                  <a:pt x="1560485" y="3719385"/>
                </a:cubicBezTo>
                <a:lnTo>
                  <a:pt x="1549012" y="3732263"/>
                </a:lnTo>
                <a:cubicBezTo>
                  <a:pt x="1549847" y="3720592"/>
                  <a:pt x="1551517" y="3709002"/>
                  <a:pt x="1554022" y="3697580"/>
                </a:cubicBezTo>
                <a:moveTo>
                  <a:pt x="195194" y="3696263"/>
                </a:moveTo>
                <a:cubicBezTo>
                  <a:pt x="195993" y="3701019"/>
                  <a:pt x="196864" y="3705702"/>
                  <a:pt x="197663" y="3710897"/>
                </a:cubicBezTo>
                <a:cubicBezTo>
                  <a:pt x="197237" y="3711351"/>
                  <a:pt x="196848" y="3711841"/>
                  <a:pt x="196501" y="3712361"/>
                </a:cubicBezTo>
                <a:cubicBezTo>
                  <a:pt x="195993" y="3707092"/>
                  <a:pt x="195630" y="3701897"/>
                  <a:pt x="195194" y="3696629"/>
                </a:cubicBezTo>
                <a:moveTo>
                  <a:pt x="2445288" y="3728897"/>
                </a:moveTo>
                <a:cubicBezTo>
                  <a:pt x="2445288" y="3718873"/>
                  <a:pt x="2445288" y="3708922"/>
                  <a:pt x="2444780" y="3698970"/>
                </a:cubicBezTo>
                <a:lnTo>
                  <a:pt x="2453203" y="3693190"/>
                </a:lnTo>
                <a:cubicBezTo>
                  <a:pt x="2450952" y="3705263"/>
                  <a:pt x="2448773" y="3717263"/>
                  <a:pt x="2446668" y="3729409"/>
                </a:cubicBezTo>
                <a:lnTo>
                  <a:pt x="2445288" y="3728897"/>
                </a:lnTo>
                <a:moveTo>
                  <a:pt x="3288701" y="3690702"/>
                </a:moveTo>
                <a:lnTo>
                  <a:pt x="3294873" y="3685287"/>
                </a:lnTo>
                <a:lnTo>
                  <a:pt x="3294873" y="3685287"/>
                </a:lnTo>
                <a:lnTo>
                  <a:pt x="3292041" y="3692604"/>
                </a:lnTo>
                <a:lnTo>
                  <a:pt x="3288410" y="3690482"/>
                </a:lnTo>
                <a:moveTo>
                  <a:pt x="1025682" y="3687116"/>
                </a:moveTo>
                <a:cubicBezTo>
                  <a:pt x="1025682" y="3685360"/>
                  <a:pt x="1025682" y="3683604"/>
                  <a:pt x="1025682" y="3681848"/>
                </a:cubicBezTo>
                <a:lnTo>
                  <a:pt x="1031999" y="3685946"/>
                </a:lnTo>
                <a:lnTo>
                  <a:pt x="1030111" y="3690555"/>
                </a:lnTo>
                <a:lnTo>
                  <a:pt x="1025754" y="3687116"/>
                </a:lnTo>
                <a:moveTo>
                  <a:pt x="875588" y="3682799"/>
                </a:moveTo>
                <a:lnTo>
                  <a:pt x="876315" y="3681556"/>
                </a:lnTo>
                <a:lnTo>
                  <a:pt x="885246" y="3684336"/>
                </a:lnTo>
                <a:cubicBezTo>
                  <a:pt x="885246" y="3685287"/>
                  <a:pt x="884593" y="3686238"/>
                  <a:pt x="884229" y="3687190"/>
                </a:cubicBezTo>
                <a:lnTo>
                  <a:pt x="875588" y="3682799"/>
                </a:lnTo>
                <a:moveTo>
                  <a:pt x="3351730" y="3680824"/>
                </a:moveTo>
                <a:lnTo>
                  <a:pt x="3352674" y="3679873"/>
                </a:lnTo>
                <a:cubicBezTo>
                  <a:pt x="3352674" y="3680312"/>
                  <a:pt x="3352674" y="3680824"/>
                  <a:pt x="3352674" y="3681263"/>
                </a:cubicBezTo>
                <a:lnTo>
                  <a:pt x="3351875" y="3680824"/>
                </a:lnTo>
                <a:moveTo>
                  <a:pt x="3440392" y="3677751"/>
                </a:moveTo>
                <a:lnTo>
                  <a:pt x="3446782" y="3681556"/>
                </a:lnTo>
                <a:lnTo>
                  <a:pt x="3435962" y="3694141"/>
                </a:lnTo>
                <a:cubicBezTo>
                  <a:pt x="3437415" y="3688726"/>
                  <a:pt x="3438939" y="3683238"/>
                  <a:pt x="3440392" y="3677751"/>
                </a:cubicBezTo>
                <a:moveTo>
                  <a:pt x="3951377" y="3667507"/>
                </a:moveTo>
                <a:lnTo>
                  <a:pt x="3954209" y="3667946"/>
                </a:lnTo>
                <a:lnTo>
                  <a:pt x="3953556" y="3669336"/>
                </a:lnTo>
                <a:lnTo>
                  <a:pt x="3951377" y="3667507"/>
                </a:lnTo>
                <a:moveTo>
                  <a:pt x="3020610" y="3665677"/>
                </a:moveTo>
                <a:lnTo>
                  <a:pt x="3022933" y="3663702"/>
                </a:lnTo>
                <a:lnTo>
                  <a:pt x="3028815" y="3669848"/>
                </a:lnTo>
                <a:lnTo>
                  <a:pt x="3020610" y="3665677"/>
                </a:lnTo>
                <a:moveTo>
                  <a:pt x="3252975" y="3661433"/>
                </a:moveTo>
                <a:lnTo>
                  <a:pt x="3256678" y="3663629"/>
                </a:lnTo>
                <a:cubicBezTo>
                  <a:pt x="3256540" y="3664031"/>
                  <a:pt x="3256366" y="3664426"/>
                  <a:pt x="3256170" y="3664799"/>
                </a:cubicBezTo>
                <a:cubicBezTo>
                  <a:pt x="3255080" y="3663702"/>
                  <a:pt x="3253991" y="3662604"/>
                  <a:pt x="3252975" y="3661433"/>
                </a:cubicBezTo>
                <a:moveTo>
                  <a:pt x="3110361" y="3665970"/>
                </a:moveTo>
                <a:lnTo>
                  <a:pt x="3118130" y="3657336"/>
                </a:lnTo>
                <a:lnTo>
                  <a:pt x="3122487" y="3662092"/>
                </a:lnTo>
                <a:cubicBezTo>
                  <a:pt x="3121325" y="3665531"/>
                  <a:pt x="3120236" y="3668897"/>
                  <a:pt x="3119074" y="3672263"/>
                </a:cubicBezTo>
                <a:lnTo>
                  <a:pt x="3110361" y="3665970"/>
                </a:lnTo>
                <a:moveTo>
                  <a:pt x="312248" y="3664214"/>
                </a:moveTo>
                <a:cubicBezTo>
                  <a:pt x="314717" y="3661726"/>
                  <a:pt x="317113" y="3659165"/>
                  <a:pt x="319510" y="3656897"/>
                </a:cubicBezTo>
                <a:lnTo>
                  <a:pt x="321034" y="3666848"/>
                </a:lnTo>
                <a:lnTo>
                  <a:pt x="317694" y="3674677"/>
                </a:lnTo>
                <a:cubicBezTo>
                  <a:pt x="316314" y="3671311"/>
                  <a:pt x="314935" y="3667872"/>
                  <a:pt x="313483" y="3664433"/>
                </a:cubicBezTo>
                <a:moveTo>
                  <a:pt x="2850329" y="3668165"/>
                </a:moveTo>
                <a:lnTo>
                  <a:pt x="2852290" y="3655726"/>
                </a:lnTo>
                <a:lnTo>
                  <a:pt x="2872840" y="3663555"/>
                </a:lnTo>
                <a:cubicBezTo>
                  <a:pt x="2872840" y="3663555"/>
                  <a:pt x="2872840" y="3663555"/>
                  <a:pt x="2872840" y="3663555"/>
                </a:cubicBezTo>
                <a:lnTo>
                  <a:pt x="2860786" y="3679726"/>
                </a:lnTo>
                <a:lnTo>
                  <a:pt x="2850475" y="3667872"/>
                </a:lnTo>
                <a:moveTo>
                  <a:pt x="5508151" y="3655287"/>
                </a:moveTo>
                <a:lnTo>
                  <a:pt x="5508151" y="3655287"/>
                </a:lnTo>
                <a:cubicBezTo>
                  <a:pt x="5508878" y="3656092"/>
                  <a:pt x="5509604" y="3656897"/>
                  <a:pt x="5510258" y="3657775"/>
                </a:cubicBezTo>
                <a:cubicBezTo>
                  <a:pt x="5509604" y="3656970"/>
                  <a:pt x="5508805" y="3656238"/>
                  <a:pt x="5508079" y="3655506"/>
                </a:cubicBezTo>
                <a:moveTo>
                  <a:pt x="1989562" y="3677970"/>
                </a:moveTo>
                <a:lnTo>
                  <a:pt x="2009676" y="3652360"/>
                </a:lnTo>
                <a:lnTo>
                  <a:pt x="2018898" y="3657628"/>
                </a:lnTo>
                <a:lnTo>
                  <a:pt x="1998566" y="3680897"/>
                </a:lnTo>
                <a:lnTo>
                  <a:pt x="1989562" y="3677970"/>
                </a:lnTo>
                <a:moveTo>
                  <a:pt x="3381502" y="3676141"/>
                </a:moveTo>
                <a:cubicBezTo>
                  <a:pt x="3384552" y="3667433"/>
                  <a:pt x="3387601" y="3658726"/>
                  <a:pt x="3390578" y="3650019"/>
                </a:cubicBezTo>
                <a:lnTo>
                  <a:pt x="3393773" y="3650897"/>
                </a:lnTo>
                <a:lnTo>
                  <a:pt x="3380630" y="3685580"/>
                </a:lnTo>
                <a:cubicBezTo>
                  <a:pt x="3380993" y="3681775"/>
                  <a:pt x="3381139" y="3679946"/>
                  <a:pt x="3381502" y="3676141"/>
                </a:cubicBezTo>
                <a:moveTo>
                  <a:pt x="3714292" y="3670287"/>
                </a:moveTo>
                <a:lnTo>
                  <a:pt x="3699334" y="3662970"/>
                </a:lnTo>
                <a:cubicBezTo>
                  <a:pt x="3701803" y="3658653"/>
                  <a:pt x="3704199" y="3654336"/>
                  <a:pt x="3706595" y="3650092"/>
                </a:cubicBezTo>
                <a:cubicBezTo>
                  <a:pt x="3709137" y="3651628"/>
                  <a:pt x="3711751" y="3653092"/>
                  <a:pt x="3714292" y="3654702"/>
                </a:cubicBezTo>
                <a:lnTo>
                  <a:pt x="3721554" y="3659458"/>
                </a:lnTo>
                <a:cubicBezTo>
                  <a:pt x="3722396" y="3663387"/>
                  <a:pt x="3722977" y="3667375"/>
                  <a:pt x="3723296" y="3671385"/>
                </a:cubicBezTo>
                <a:lnTo>
                  <a:pt x="3714510" y="3670580"/>
                </a:lnTo>
                <a:moveTo>
                  <a:pt x="4059427" y="3648629"/>
                </a:moveTo>
                <a:lnTo>
                  <a:pt x="4063130" y="3640726"/>
                </a:lnTo>
                <a:lnTo>
                  <a:pt x="4064365" y="3641897"/>
                </a:lnTo>
                <a:lnTo>
                  <a:pt x="4063203" y="3649214"/>
                </a:lnTo>
                <a:lnTo>
                  <a:pt x="4059427" y="3648409"/>
                </a:lnTo>
                <a:moveTo>
                  <a:pt x="3328639" y="3667433"/>
                </a:moveTo>
                <a:cubicBezTo>
                  <a:pt x="3330672" y="3661946"/>
                  <a:pt x="3332850" y="3656458"/>
                  <a:pt x="3334956" y="3650970"/>
                </a:cubicBezTo>
                <a:lnTo>
                  <a:pt x="3348898" y="3638677"/>
                </a:lnTo>
                <a:lnTo>
                  <a:pt x="3355724" y="3640653"/>
                </a:lnTo>
                <a:cubicBezTo>
                  <a:pt x="3346792" y="3649580"/>
                  <a:pt x="3337933" y="3658653"/>
                  <a:pt x="3329002" y="3667653"/>
                </a:cubicBezTo>
                <a:lnTo>
                  <a:pt x="3328639" y="3667653"/>
                </a:lnTo>
                <a:moveTo>
                  <a:pt x="1919925" y="3655799"/>
                </a:moveTo>
                <a:lnTo>
                  <a:pt x="1936336" y="3637726"/>
                </a:lnTo>
                <a:cubicBezTo>
                  <a:pt x="1938986" y="3639233"/>
                  <a:pt x="1942014" y="3639921"/>
                  <a:pt x="1945049" y="3639702"/>
                </a:cubicBezTo>
                <a:cubicBezTo>
                  <a:pt x="1944541" y="3647604"/>
                  <a:pt x="1944033" y="3655506"/>
                  <a:pt x="1943452" y="3663409"/>
                </a:cubicBezTo>
                <a:lnTo>
                  <a:pt x="1919925" y="3656092"/>
                </a:lnTo>
                <a:moveTo>
                  <a:pt x="1108607" y="3656092"/>
                </a:moveTo>
                <a:cubicBezTo>
                  <a:pt x="1110931" y="3649726"/>
                  <a:pt x="1113109" y="3643214"/>
                  <a:pt x="1115360" y="3636848"/>
                </a:cubicBezTo>
                <a:lnTo>
                  <a:pt x="1120225" y="3638897"/>
                </a:lnTo>
                <a:cubicBezTo>
                  <a:pt x="1118120" y="3645482"/>
                  <a:pt x="1116086" y="3652067"/>
                  <a:pt x="1113763" y="3658580"/>
                </a:cubicBezTo>
                <a:lnTo>
                  <a:pt x="1108607" y="3656092"/>
                </a:lnTo>
                <a:moveTo>
                  <a:pt x="3550184" y="3647897"/>
                </a:moveTo>
                <a:lnTo>
                  <a:pt x="3542415" y="3641165"/>
                </a:lnTo>
                <a:cubicBezTo>
                  <a:pt x="3543068" y="3639994"/>
                  <a:pt x="3543794" y="3638823"/>
                  <a:pt x="3544448" y="3637580"/>
                </a:cubicBezTo>
                <a:lnTo>
                  <a:pt x="3549022" y="3631945"/>
                </a:lnTo>
                <a:lnTo>
                  <a:pt x="3558680" y="3636482"/>
                </a:lnTo>
                <a:lnTo>
                  <a:pt x="3561948" y="3639116"/>
                </a:lnTo>
                <a:cubicBezTo>
                  <a:pt x="3563458" y="3642833"/>
                  <a:pt x="3564714" y="3646645"/>
                  <a:pt x="3565724" y="3650531"/>
                </a:cubicBezTo>
                <a:lnTo>
                  <a:pt x="3550184" y="3647897"/>
                </a:lnTo>
                <a:moveTo>
                  <a:pt x="3063670" y="3630482"/>
                </a:moveTo>
                <a:lnTo>
                  <a:pt x="3065776" y="3628726"/>
                </a:lnTo>
                <a:lnTo>
                  <a:pt x="3080298" y="3642701"/>
                </a:lnTo>
                <a:lnTo>
                  <a:pt x="3080298" y="3643067"/>
                </a:lnTo>
                <a:lnTo>
                  <a:pt x="3064033" y="3630482"/>
                </a:lnTo>
                <a:moveTo>
                  <a:pt x="549333" y="3627189"/>
                </a:moveTo>
                <a:cubicBezTo>
                  <a:pt x="549878" y="3626589"/>
                  <a:pt x="550460" y="3626026"/>
                  <a:pt x="551076" y="3625506"/>
                </a:cubicBezTo>
                <a:cubicBezTo>
                  <a:pt x="553690" y="3636189"/>
                  <a:pt x="556377" y="3646872"/>
                  <a:pt x="559063" y="3657555"/>
                </a:cubicBezTo>
                <a:cubicBezTo>
                  <a:pt x="558539" y="3658155"/>
                  <a:pt x="558054" y="3658792"/>
                  <a:pt x="557611" y="3659458"/>
                </a:cubicBezTo>
                <a:lnTo>
                  <a:pt x="549333" y="3627189"/>
                </a:lnTo>
                <a:moveTo>
                  <a:pt x="3273525" y="3628360"/>
                </a:moveTo>
                <a:lnTo>
                  <a:pt x="3275921" y="3625214"/>
                </a:lnTo>
                <a:cubicBezTo>
                  <a:pt x="3275413" y="3626457"/>
                  <a:pt x="3274832" y="3627701"/>
                  <a:pt x="3274251" y="3628872"/>
                </a:cubicBezTo>
                <a:lnTo>
                  <a:pt x="3273525" y="3628360"/>
                </a:lnTo>
                <a:moveTo>
                  <a:pt x="454862" y="3622360"/>
                </a:moveTo>
                <a:lnTo>
                  <a:pt x="458711" y="3617238"/>
                </a:lnTo>
                <a:lnTo>
                  <a:pt x="473234" y="3629896"/>
                </a:lnTo>
                <a:cubicBezTo>
                  <a:pt x="473742" y="3633189"/>
                  <a:pt x="474323" y="3636409"/>
                  <a:pt x="474904" y="3639628"/>
                </a:cubicBezTo>
                <a:cubicBezTo>
                  <a:pt x="470837" y="3644384"/>
                  <a:pt x="466771" y="3648994"/>
                  <a:pt x="462705" y="3653824"/>
                </a:cubicBezTo>
                <a:cubicBezTo>
                  <a:pt x="459873" y="3643360"/>
                  <a:pt x="457186" y="3632897"/>
                  <a:pt x="454572" y="3622360"/>
                </a:cubicBezTo>
                <a:moveTo>
                  <a:pt x="3035568" y="3609043"/>
                </a:moveTo>
                <a:cubicBezTo>
                  <a:pt x="3037093" y="3607433"/>
                  <a:pt x="3038690" y="3605677"/>
                  <a:pt x="3040288" y="3604067"/>
                </a:cubicBezTo>
                <a:lnTo>
                  <a:pt x="3041958" y="3605677"/>
                </a:lnTo>
                <a:lnTo>
                  <a:pt x="3037093" y="3610214"/>
                </a:lnTo>
                <a:lnTo>
                  <a:pt x="3035568" y="3609043"/>
                </a:lnTo>
                <a:moveTo>
                  <a:pt x="2114603" y="3607799"/>
                </a:moveTo>
                <a:cubicBezTo>
                  <a:pt x="2116273" y="3605896"/>
                  <a:pt x="2118016" y="3603994"/>
                  <a:pt x="2119686" y="3602018"/>
                </a:cubicBezTo>
                <a:cubicBezTo>
                  <a:pt x="2123753" y="3604799"/>
                  <a:pt x="2127674" y="3607653"/>
                  <a:pt x="2131740" y="3610360"/>
                </a:cubicBezTo>
                <a:cubicBezTo>
                  <a:pt x="2131188" y="3611033"/>
                  <a:pt x="2130673" y="3611743"/>
                  <a:pt x="2130215" y="3612482"/>
                </a:cubicBezTo>
                <a:lnTo>
                  <a:pt x="2128836" y="3611970"/>
                </a:lnTo>
                <a:cubicBezTo>
                  <a:pt x="2127042" y="3611223"/>
                  <a:pt x="2125111" y="3610872"/>
                  <a:pt x="2123172" y="3610945"/>
                </a:cubicBezTo>
                <a:lnTo>
                  <a:pt x="2114603" y="3607799"/>
                </a:lnTo>
                <a:moveTo>
                  <a:pt x="1024738" y="3617750"/>
                </a:moveTo>
                <a:lnTo>
                  <a:pt x="1024084" y="3617311"/>
                </a:lnTo>
                <a:cubicBezTo>
                  <a:pt x="1026916" y="3611531"/>
                  <a:pt x="1029676" y="3605750"/>
                  <a:pt x="1032580" y="3599969"/>
                </a:cubicBezTo>
                <a:cubicBezTo>
                  <a:pt x="1041149" y="3603994"/>
                  <a:pt x="1049717" y="3608018"/>
                  <a:pt x="1058358" y="3611896"/>
                </a:cubicBezTo>
                <a:cubicBezTo>
                  <a:pt x="1057044" y="3615489"/>
                  <a:pt x="1057175" y="3619455"/>
                  <a:pt x="1058721" y="3622945"/>
                </a:cubicBezTo>
                <a:cubicBezTo>
                  <a:pt x="1057559" y="3625653"/>
                  <a:pt x="1056470" y="3628433"/>
                  <a:pt x="1055308" y="3631140"/>
                </a:cubicBezTo>
                <a:cubicBezTo>
                  <a:pt x="1045142" y="3626677"/>
                  <a:pt x="1035049" y="3622140"/>
                  <a:pt x="1024738" y="3617750"/>
                </a:cubicBezTo>
                <a:moveTo>
                  <a:pt x="1877954" y="3594774"/>
                </a:moveTo>
                <a:lnTo>
                  <a:pt x="1899738" y="3610726"/>
                </a:lnTo>
                <a:cubicBezTo>
                  <a:pt x="1892477" y="3620750"/>
                  <a:pt x="1884779" y="3630848"/>
                  <a:pt x="1876356" y="3641165"/>
                </a:cubicBezTo>
                <a:cubicBezTo>
                  <a:pt x="1876937" y="3625726"/>
                  <a:pt x="1877663" y="3610287"/>
                  <a:pt x="1878244" y="3594774"/>
                </a:cubicBezTo>
                <a:moveTo>
                  <a:pt x="3745444" y="3612848"/>
                </a:moveTo>
                <a:cubicBezTo>
                  <a:pt x="3742851" y="3607770"/>
                  <a:pt x="3739918" y="3602882"/>
                  <a:pt x="3736658" y="3598213"/>
                </a:cubicBezTo>
                <a:lnTo>
                  <a:pt x="3739489" y="3593384"/>
                </a:lnTo>
                <a:lnTo>
                  <a:pt x="3762145" y="3609409"/>
                </a:lnTo>
                <a:cubicBezTo>
                  <a:pt x="3759531" y="3612921"/>
                  <a:pt x="3757352" y="3616726"/>
                  <a:pt x="3754883" y="3620238"/>
                </a:cubicBezTo>
                <a:lnTo>
                  <a:pt x="3745516" y="3612921"/>
                </a:lnTo>
                <a:moveTo>
                  <a:pt x="2889469" y="3599311"/>
                </a:moveTo>
                <a:lnTo>
                  <a:pt x="2897166" y="3592726"/>
                </a:lnTo>
                <a:lnTo>
                  <a:pt x="2919386" y="3603116"/>
                </a:lnTo>
                <a:lnTo>
                  <a:pt x="2913068" y="3611238"/>
                </a:lnTo>
                <a:lnTo>
                  <a:pt x="2889469" y="3599311"/>
                </a:lnTo>
                <a:moveTo>
                  <a:pt x="3602539" y="3589872"/>
                </a:moveTo>
                <a:lnTo>
                  <a:pt x="3603774" y="3590531"/>
                </a:lnTo>
                <a:lnTo>
                  <a:pt x="3603774" y="3590531"/>
                </a:lnTo>
                <a:lnTo>
                  <a:pt x="3602684" y="3589579"/>
                </a:lnTo>
                <a:moveTo>
                  <a:pt x="2086865" y="3578750"/>
                </a:moveTo>
                <a:lnTo>
                  <a:pt x="2087518" y="3579189"/>
                </a:lnTo>
                <a:cubicBezTo>
                  <a:pt x="2087278" y="3579547"/>
                  <a:pt x="2087010" y="3579891"/>
                  <a:pt x="2086719" y="3580213"/>
                </a:cubicBezTo>
                <a:cubicBezTo>
                  <a:pt x="2086756" y="3579723"/>
                  <a:pt x="2086756" y="3579240"/>
                  <a:pt x="2086719" y="3578750"/>
                </a:cubicBezTo>
                <a:moveTo>
                  <a:pt x="1633244" y="3583945"/>
                </a:moveTo>
                <a:lnTo>
                  <a:pt x="1639344" y="3576628"/>
                </a:lnTo>
                <a:cubicBezTo>
                  <a:pt x="1638763" y="3580213"/>
                  <a:pt x="1638109" y="3583945"/>
                  <a:pt x="1637528" y="3587165"/>
                </a:cubicBezTo>
                <a:lnTo>
                  <a:pt x="1633244" y="3584164"/>
                </a:lnTo>
                <a:moveTo>
                  <a:pt x="2999551" y="3581384"/>
                </a:moveTo>
                <a:lnTo>
                  <a:pt x="3007321" y="3571725"/>
                </a:lnTo>
                <a:lnTo>
                  <a:pt x="3016471" y="3580652"/>
                </a:lnTo>
                <a:lnTo>
                  <a:pt x="3009209" y="3588555"/>
                </a:lnTo>
                <a:lnTo>
                  <a:pt x="2999842" y="3581238"/>
                </a:lnTo>
                <a:moveTo>
                  <a:pt x="3783058" y="3571579"/>
                </a:moveTo>
                <a:lnTo>
                  <a:pt x="3785890" y="3571579"/>
                </a:lnTo>
                <a:lnTo>
                  <a:pt x="3785018" y="3573262"/>
                </a:lnTo>
                <a:lnTo>
                  <a:pt x="3783058" y="3571652"/>
                </a:lnTo>
                <a:moveTo>
                  <a:pt x="2917280" y="3575530"/>
                </a:moveTo>
                <a:lnTo>
                  <a:pt x="2923089" y="3570628"/>
                </a:lnTo>
                <a:lnTo>
                  <a:pt x="2933618" y="3579774"/>
                </a:lnTo>
                <a:lnTo>
                  <a:pt x="2932892" y="3582774"/>
                </a:lnTo>
                <a:cubicBezTo>
                  <a:pt x="2927736" y="3580286"/>
                  <a:pt x="2922508" y="3577945"/>
                  <a:pt x="2917280" y="3575457"/>
                </a:cubicBezTo>
                <a:moveTo>
                  <a:pt x="2668141" y="3568872"/>
                </a:moveTo>
                <a:lnTo>
                  <a:pt x="2669448" y="3569238"/>
                </a:lnTo>
                <a:cubicBezTo>
                  <a:pt x="2669012" y="3570116"/>
                  <a:pt x="2668431" y="3570920"/>
                  <a:pt x="2667923" y="3571872"/>
                </a:cubicBezTo>
                <a:cubicBezTo>
                  <a:pt x="2667923" y="3570847"/>
                  <a:pt x="2667923" y="3569823"/>
                  <a:pt x="2667923" y="3568872"/>
                </a:cubicBezTo>
                <a:moveTo>
                  <a:pt x="3971491" y="3586652"/>
                </a:moveTo>
                <a:cubicBezTo>
                  <a:pt x="3975848" y="3580506"/>
                  <a:pt x="3980060" y="3574360"/>
                  <a:pt x="3984344" y="3568140"/>
                </a:cubicBezTo>
                <a:lnTo>
                  <a:pt x="3994728" y="3577652"/>
                </a:lnTo>
                <a:cubicBezTo>
                  <a:pt x="3992840" y="3584164"/>
                  <a:pt x="3991025" y="3590750"/>
                  <a:pt x="3989209" y="3597335"/>
                </a:cubicBezTo>
                <a:cubicBezTo>
                  <a:pt x="3988701" y="3598287"/>
                  <a:pt x="3988193" y="3599311"/>
                  <a:pt x="3987757" y="3600262"/>
                </a:cubicBezTo>
                <a:lnTo>
                  <a:pt x="3971491" y="3586652"/>
                </a:lnTo>
                <a:moveTo>
                  <a:pt x="2828473" y="3568213"/>
                </a:moveTo>
                <a:cubicBezTo>
                  <a:pt x="2829852" y="3566530"/>
                  <a:pt x="2831014" y="3564994"/>
                  <a:pt x="2832249" y="3563384"/>
                </a:cubicBezTo>
                <a:lnTo>
                  <a:pt x="2846771" y="3569677"/>
                </a:lnTo>
                <a:lnTo>
                  <a:pt x="2840817" y="3574287"/>
                </a:lnTo>
                <a:lnTo>
                  <a:pt x="2828763" y="3568213"/>
                </a:lnTo>
                <a:moveTo>
                  <a:pt x="2310298" y="3562725"/>
                </a:moveTo>
                <a:cubicBezTo>
                  <a:pt x="2310262" y="3562308"/>
                  <a:pt x="2310262" y="3561898"/>
                  <a:pt x="2310298" y="3561482"/>
                </a:cubicBezTo>
                <a:lnTo>
                  <a:pt x="2310298" y="3561482"/>
                </a:lnTo>
                <a:cubicBezTo>
                  <a:pt x="2320900" y="3565872"/>
                  <a:pt x="2331429" y="3570408"/>
                  <a:pt x="2342031" y="3574872"/>
                </a:cubicBezTo>
                <a:cubicBezTo>
                  <a:pt x="2341159" y="3577433"/>
                  <a:pt x="2340360" y="3579994"/>
                  <a:pt x="2339489" y="3582555"/>
                </a:cubicBezTo>
                <a:cubicBezTo>
                  <a:pt x="2329686" y="3575896"/>
                  <a:pt x="2319738" y="3569457"/>
                  <a:pt x="2310008" y="3562652"/>
                </a:cubicBezTo>
                <a:moveTo>
                  <a:pt x="3391958" y="3560457"/>
                </a:moveTo>
                <a:cubicBezTo>
                  <a:pt x="3391994" y="3559820"/>
                  <a:pt x="3391994" y="3559191"/>
                  <a:pt x="3391958" y="3558555"/>
                </a:cubicBezTo>
                <a:cubicBezTo>
                  <a:pt x="3392350" y="3559169"/>
                  <a:pt x="3392786" y="3559755"/>
                  <a:pt x="3393265" y="3560311"/>
                </a:cubicBezTo>
                <a:lnTo>
                  <a:pt x="3398058" y="3564555"/>
                </a:lnTo>
                <a:lnTo>
                  <a:pt x="3398058" y="3564555"/>
                </a:lnTo>
                <a:lnTo>
                  <a:pt x="3391885" y="3560384"/>
                </a:lnTo>
                <a:moveTo>
                  <a:pt x="1053203" y="3558701"/>
                </a:moveTo>
                <a:cubicBezTo>
                  <a:pt x="1053428" y="3558299"/>
                  <a:pt x="1053616" y="3557889"/>
                  <a:pt x="1053783" y="3557457"/>
                </a:cubicBezTo>
                <a:lnTo>
                  <a:pt x="1054219" y="3559140"/>
                </a:lnTo>
                <a:lnTo>
                  <a:pt x="1053203" y="3558701"/>
                </a:lnTo>
                <a:moveTo>
                  <a:pt x="1780651" y="3576921"/>
                </a:moveTo>
                <a:cubicBezTo>
                  <a:pt x="1788058" y="3568674"/>
                  <a:pt x="1795515" y="3560457"/>
                  <a:pt x="1803016" y="3552262"/>
                </a:cubicBezTo>
                <a:lnTo>
                  <a:pt x="1802145" y="3584457"/>
                </a:lnTo>
                <a:lnTo>
                  <a:pt x="1797715" y="3590311"/>
                </a:lnTo>
                <a:cubicBezTo>
                  <a:pt x="1792196" y="3585628"/>
                  <a:pt x="1786533" y="3581165"/>
                  <a:pt x="1780651" y="3576921"/>
                </a:cubicBezTo>
                <a:moveTo>
                  <a:pt x="1076657" y="3568213"/>
                </a:moveTo>
                <a:cubicBezTo>
                  <a:pt x="1074914" y="3561408"/>
                  <a:pt x="1073317" y="3554530"/>
                  <a:pt x="1071647" y="3547652"/>
                </a:cubicBezTo>
                <a:cubicBezTo>
                  <a:pt x="1076875" y="3550652"/>
                  <a:pt x="1081885" y="3553798"/>
                  <a:pt x="1087113" y="3556725"/>
                </a:cubicBezTo>
                <a:lnTo>
                  <a:pt x="1081377" y="3570189"/>
                </a:lnTo>
                <a:cubicBezTo>
                  <a:pt x="1079852" y="3569457"/>
                  <a:pt x="1078255" y="3568872"/>
                  <a:pt x="1076657" y="3568213"/>
                </a:cubicBezTo>
                <a:moveTo>
                  <a:pt x="2000889" y="3565872"/>
                </a:moveTo>
                <a:lnTo>
                  <a:pt x="2018244" y="3546774"/>
                </a:lnTo>
                <a:lnTo>
                  <a:pt x="2019987" y="3547286"/>
                </a:lnTo>
                <a:cubicBezTo>
                  <a:pt x="2019987" y="3555920"/>
                  <a:pt x="2020495" y="3564555"/>
                  <a:pt x="2020713" y="3573116"/>
                </a:cubicBezTo>
                <a:lnTo>
                  <a:pt x="2000889" y="3565799"/>
                </a:lnTo>
                <a:moveTo>
                  <a:pt x="3221968" y="3543847"/>
                </a:moveTo>
                <a:lnTo>
                  <a:pt x="3223856" y="3541652"/>
                </a:lnTo>
                <a:lnTo>
                  <a:pt x="3231118" y="3546481"/>
                </a:lnTo>
                <a:lnTo>
                  <a:pt x="3221896" y="3543847"/>
                </a:lnTo>
                <a:moveTo>
                  <a:pt x="453119" y="3534993"/>
                </a:moveTo>
                <a:lnTo>
                  <a:pt x="454209" y="3536018"/>
                </a:lnTo>
                <a:lnTo>
                  <a:pt x="453119" y="3537628"/>
                </a:lnTo>
                <a:lnTo>
                  <a:pt x="453119" y="3534993"/>
                </a:lnTo>
                <a:moveTo>
                  <a:pt x="3045444" y="3545823"/>
                </a:moveTo>
                <a:lnTo>
                  <a:pt x="3035786" y="3535286"/>
                </a:lnTo>
                <a:lnTo>
                  <a:pt x="3035786" y="3535286"/>
                </a:lnTo>
                <a:lnTo>
                  <a:pt x="3043047" y="3537847"/>
                </a:lnTo>
                <a:lnTo>
                  <a:pt x="3044500" y="3538725"/>
                </a:lnTo>
                <a:lnTo>
                  <a:pt x="3050236" y="3544433"/>
                </a:lnTo>
                <a:cubicBezTo>
                  <a:pt x="3049220" y="3545384"/>
                  <a:pt x="3048276" y="3546408"/>
                  <a:pt x="3047332" y="3547433"/>
                </a:cubicBezTo>
                <a:lnTo>
                  <a:pt x="3045298" y="3546189"/>
                </a:lnTo>
                <a:moveTo>
                  <a:pt x="2681066" y="3548384"/>
                </a:moveTo>
                <a:lnTo>
                  <a:pt x="2668867" y="3544579"/>
                </a:lnTo>
                <a:cubicBezTo>
                  <a:pt x="2668867" y="3542969"/>
                  <a:pt x="2668867" y="3541213"/>
                  <a:pt x="2668867" y="3539603"/>
                </a:cubicBezTo>
                <a:lnTo>
                  <a:pt x="2675112" y="3534993"/>
                </a:lnTo>
                <a:cubicBezTo>
                  <a:pt x="2677944" y="3537993"/>
                  <a:pt x="2680848" y="3540920"/>
                  <a:pt x="2683680" y="3543847"/>
                </a:cubicBezTo>
                <a:cubicBezTo>
                  <a:pt x="2682736" y="3545384"/>
                  <a:pt x="2681937" y="3546920"/>
                  <a:pt x="2680993" y="3548457"/>
                </a:cubicBezTo>
                <a:lnTo>
                  <a:pt x="2680993" y="3548457"/>
                </a:lnTo>
                <a:moveTo>
                  <a:pt x="1911284" y="3533384"/>
                </a:moveTo>
                <a:lnTo>
                  <a:pt x="1946719" y="3533384"/>
                </a:lnTo>
                <a:cubicBezTo>
                  <a:pt x="1944831" y="3537189"/>
                  <a:pt x="1942798" y="3540701"/>
                  <a:pt x="1940838" y="3544286"/>
                </a:cubicBezTo>
                <a:lnTo>
                  <a:pt x="1911284" y="3533457"/>
                </a:lnTo>
                <a:moveTo>
                  <a:pt x="3936346" y="3557750"/>
                </a:moveTo>
                <a:cubicBezTo>
                  <a:pt x="3938379" y="3548530"/>
                  <a:pt x="3940340" y="3539311"/>
                  <a:pt x="3942373" y="3530164"/>
                </a:cubicBezTo>
                <a:lnTo>
                  <a:pt x="3957404" y="3543994"/>
                </a:lnTo>
                <a:lnTo>
                  <a:pt x="3943825" y="3563969"/>
                </a:lnTo>
                <a:lnTo>
                  <a:pt x="3936564" y="3557750"/>
                </a:lnTo>
                <a:moveTo>
                  <a:pt x="2850257" y="3545457"/>
                </a:moveTo>
                <a:cubicBezTo>
                  <a:pt x="2857518" y="3539311"/>
                  <a:pt x="2864780" y="3532945"/>
                  <a:pt x="2871460" y="3526725"/>
                </a:cubicBezTo>
                <a:lnTo>
                  <a:pt x="2875381" y="3529725"/>
                </a:lnTo>
                <a:lnTo>
                  <a:pt x="2886419" y="3539311"/>
                </a:lnTo>
                <a:lnTo>
                  <a:pt x="2868047" y="3553359"/>
                </a:lnTo>
                <a:cubicBezTo>
                  <a:pt x="2862166" y="3550652"/>
                  <a:pt x="2856211" y="3548091"/>
                  <a:pt x="2850257" y="3545457"/>
                </a:cubicBezTo>
                <a:moveTo>
                  <a:pt x="5379407" y="3528335"/>
                </a:moveTo>
                <a:lnTo>
                  <a:pt x="5373743" y="3516993"/>
                </a:lnTo>
                <a:lnTo>
                  <a:pt x="5390807" y="3530237"/>
                </a:lnTo>
                <a:lnTo>
                  <a:pt x="5386886" y="3535652"/>
                </a:lnTo>
                <a:lnTo>
                  <a:pt x="5379624" y="3528335"/>
                </a:lnTo>
                <a:moveTo>
                  <a:pt x="2312186" y="3521676"/>
                </a:moveTo>
                <a:cubicBezTo>
                  <a:pt x="2312186" y="3517432"/>
                  <a:pt x="2312549" y="3513189"/>
                  <a:pt x="2312767" y="3508944"/>
                </a:cubicBezTo>
                <a:lnTo>
                  <a:pt x="2317560" y="3511066"/>
                </a:lnTo>
                <a:cubicBezTo>
                  <a:pt x="2326564" y="3518969"/>
                  <a:pt x="2335590" y="3526798"/>
                  <a:pt x="2344645" y="3534554"/>
                </a:cubicBezTo>
                <a:cubicBezTo>
                  <a:pt x="2333898" y="3530164"/>
                  <a:pt x="2322861" y="3525993"/>
                  <a:pt x="2312186" y="3521676"/>
                </a:cubicBezTo>
                <a:moveTo>
                  <a:pt x="5690050" y="3511505"/>
                </a:moveTo>
                <a:cubicBezTo>
                  <a:pt x="5690050" y="3509749"/>
                  <a:pt x="5690050" y="3507920"/>
                  <a:pt x="5690050" y="3506237"/>
                </a:cubicBezTo>
                <a:lnTo>
                  <a:pt x="5697311" y="3512749"/>
                </a:lnTo>
                <a:lnTo>
                  <a:pt x="5691357" y="3521603"/>
                </a:lnTo>
                <a:cubicBezTo>
                  <a:pt x="5691357" y="3518237"/>
                  <a:pt x="5690776" y="3514871"/>
                  <a:pt x="5690413" y="3511505"/>
                </a:cubicBezTo>
                <a:moveTo>
                  <a:pt x="2552466" y="3502579"/>
                </a:moveTo>
                <a:lnTo>
                  <a:pt x="2552466" y="3502579"/>
                </a:lnTo>
                <a:lnTo>
                  <a:pt x="2552466" y="3502579"/>
                </a:lnTo>
                <a:lnTo>
                  <a:pt x="2552466" y="3502579"/>
                </a:lnTo>
                <a:moveTo>
                  <a:pt x="587891" y="3504920"/>
                </a:moveTo>
                <a:cubicBezTo>
                  <a:pt x="589416" y="3503823"/>
                  <a:pt x="590941" y="3502652"/>
                  <a:pt x="592539" y="3501627"/>
                </a:cubicBezTo>
                <a:lnTo>
                  <a:pt x="592539" y="3501627"/>
                </a:lnTo>
                <a:lnTo>
                  <a:pt x="602922" y="3514359"/>
                </a:lnTo>
                <a:lnTo>
                  <a:pt x="587819" y="3504920"/>
                </a:lnTo>
                <a:moveTo>
                  <a:pt x="3443587" y="3499067"/>
                </a:moveTo>
                <a:cubicBezTo>
                  <a:pt x="3443587" y="3499067"/>
                  <a:pt x="3443587" y="3499067"/>
                  <a:pt x="3443587" y="3498701"/>
                </a:cubicBezTo>
                <a:lnTo>
                  <a:pt x="3447798" y="3500018"/>
                </a:lnTo>
                <a:lnTo>
                  <a:pt x="3450413" y="3503164"/>
                </a:lnTo>
                <a:cubicBezTo>
                  <a:pt x="3450246" y="3503464"/>
                  <a:pt x="3450129" y="3503786"/>
                  <a:pt x="3450049" y="3504115"/>
                </a:cubicBezTo>
                <a:lnTo>
                  <a:pt x="3443442" y="3499067"/>
                </a:lnTo>
                <a:moveTo>
                  <a:pt x="1411989" y="3519920"/>
                </a:moveTo>
                <a:cubicBezTo>
                  <a:pt x="1413732" y="3512018"/>
                  <a:pt x="1415547" y="3504115"/>
                  <a:pt x="1417217" y="3496213"/>
                </a:cubicBezTo>
                <a:cubicBezTo>
                  <a:pt x="1419468" y="3497969"/>
                  <a:pt x="1421647" y="3499871"/>
                  <a:pt x="1423898" y="3501554"/>
                </a:cubicBezTo>
                <a:cubicBezTo>
                  <a:pt x="1424333" y="3505725"/>
                  <a:pt x="1424769" y="3509896"/>
                  <a:pt x="1425277" y="3514067"/>
                </a:cubicBezTo>
                <a:cubicBezTo>
                  <a:pt x="1422808" y="3517359"/>
                  <a:pt x="1420920" y="3520140"/>
                  <a:pt x="1419033" y="3522701"/>
                </a:cubicBezTo>
                <a:lnTo>
                  <a:pt x="1411771" y="3519920"/>
                </a:lnTo>
                <a:moveTo>
                  <a:pt x="2906315" y="3495774"/>
                </a:moveTo>
                <a:lnTo>
                  <a:pt x="2906751" y="3495408"/>
                </a:lnTo>
                <a:cubicBezTo>
                  <a:pt x="2913358" y="3499871"/>
                  <a:pt x="2920112" y="3504188"/>
                  <a:pt x="2926792" y="3508579"/>
                </a:cubicBezTo>
                <a:lnTo>
                  <a:pt x="2922581" y="3511798"/>
                </a:lnTo>
                <a:lnTo>
                  <a:pt x="2906315" y="3495774"/>
                </a:lnTo>
                <a:moveTo>
                  <a:pt x="1675941" y="3493432"/>
                </a:moveTo>
                <a:lnTo>
                  <a:pt x="1679790" y="3489408"/>
                </a:lnTo>
                <a:lnTo>
                  <a:pt x="1699977" y="3496725"/>
                </a:lnTo>
                <a:lnTo>
                  <a:pt x="1680371" y="3496725"/>
                </a:lnTo>
                <a:cubicBezTo>
                  <a:pt x="1678977" y="3495474"/>
                  <a:pt x="1677495" y="3494325"/>
                  <a:pt x="1675941" y="3493286"/>
                </a:cubicBezTo>
                <a:moveTo>
                  <a:pt x="1992539" y="3499213"/>
                </a:moveTo>
                <a:lnTo>
                  <a:pt x="1992974" y="3487359"/>
                </a:lnTo>
                <a:lnTo>
                  <a:pt x="2011636" y="3495042"/>
                </a:lnTo>
                <a:cubicBezTo>
                  <a:pt x="2009313" y="3497676"/>
                  <a:pt x="2006916" y="3500237"/>
                  <a:pt x="2004375" y="3502798"/>
                </a:cubicBezTo>
                <a:lnTo>
                  <a:pt x="1992321" y="3499213"/>
                </a:lnTo>
                <a:moveTo>
                  <a:pt x="2565392" y="3479969"/>
                </a:moveTo>
                <a:lnTo>
                  <a:pt x="2566844" y="3478505"/>
                </a:lnTo>
                <a:lnTo>
                  <a:pt x="2569749" y="3479310"/>
                </a:lnTo>
                <a:lnTo>
                  <a:pt x="2568877" y="3483993"/>
                </a:lnTo>
                <a:lnTo>
                  <a:pt x="2565392" y="3479969"/>
                </a:lnTo>
                <a:moveTo>
                  <a:pt x="276595" y="3485896"/>
                </a:moveTo>
                <a:cubicBezTo>
                  <a:pt x="279862" y="3482603"/>
                  <a:pt x="282985" y="3479383"/>
                  <a:pt x="286107" y="3476310"/>
                </a:cubicBezTo>
                <a:cubicBezTo>
                  <a:pt x="287414" y="3480261"/>
                  <a:pt x="288794" y="3484140"/>
                  <a:pt x="290101" y="3488091"/>
                </a:cubicBezTo>
                <a:cubicBezTo>
                  <a:pt x="287487" y="3491237"/>
                  <a:pt x="284945" y="3494530"/>
                  <a:pt x="282258" y="3497676"/>
                </a:cubicBezTo>
                <a:lnTo>
                  <a:pt x="276595" y="3485896"/>
                </a:lnTo>
                <a:moveTo>
                  <a:pt x="1931979" y="3481139"/>
                </a:moveTo>
                <a:lnTo>
                  <a:pt x="1943089" y="3466944"/>
                </a:lnTo>
                <a:lnTo>
                  <a:pt x="1953981" y="3471408"/>
                </a:lnTo>
                <a:cubicBezTo>
                  <a:pt x="1953981" y="3476749"/>
                  <a:pt x="1953472" y="3482091"/>
                  <a:pt x="1953255" y="3487432"/>
                </a:cubicBezTo>
                <a:lnTo>
                  <a:pt x="1931979" y="3481139"/>
                </a:lnTo>
                <a:moveTo>
                  <a:pt x="1111439" y="3472798"/>
                </a:moveTo>
                <a:lnTo>
                  <a:pt x="1116449" y="3466505"/>
                </a:lnTo>
                <a:lnTo>
                  <a:pt x="1119281" y="3476164"/>
                </a:lnTo>
                <a:lnTo>
                  <a:pt x="1112020" y="3473383"/>
                </a:lnTo>
                <a:moveTo>
                  <a:pt x="2698929" y="3474774"/>
                </a:moveTo>
                <a:lnTo>
                  <a:pt x="2686294" y="3469944"/>
                </a:lnTo>
                <a:lnTo>
                  <a:pt x="2692612" y="3464017"/>
                </a:lnTo>
                <a:lnTo>
                  <a:pt x="2708078" y="3469286"/>
                </a:lnTo>
                <a:lnTo>
                  <a:pt x="2699946" y="3475286"/>
                </a:lnTo>
                <a:cubicBezTo>
                  <a:pt x="2699590" y="3475147"/>
                  <a:pt x="2699256" y="3474971"/>
                  <a:pt x="2698929" y="3474774"/>
                </a:cubicBezTo>
                <a:moveTo>
                  <a:pt x="5766803" y="3488018"/>
                </a:moveTo>
                <a:cubicBezTo>
                  <a:pt x="5770942" y="3479310"/>
                  <a:pt x="5775081" y="3470603"/>
                  <a:pt x="5779293" y="3461895"/>
                </a:cubicBezTo>
                <a:cubicBezTo>
                  <a:pt x="5776606" y="3472725"/>
                  <a:pt x="5773629" y="3483481"/>
                  <a:pt x="5770579" y="3494237"/>
                </a:cubicBezTo>
                <a:lnTo>
                  <a:pt x="5766803" y="3488018"/>
                </a:lnTo>
                <a:moveTo>
                  <a:pt x="2322933" y="3464749"/>
                </a:moveTo>
                <a:cubicBezTo>
                  <a:pt x="2325475" y="3463066"/>
                  <a:pt x="2328161" y="3461603"/>
                  <a:pt x="2330558" y="3459773"/>
                </a:cubicBezTo>
                <a:lnTo>
                  <a:pt x="2332155" y="3460286"/>
                </a:lnTo>
                <a:cubicBezTo>
                  <a:pt x="2333607" y="3465408"/>
                  <a:pt x="2334842" y="3470530"/>
                  <a:pt x="2336222" y="3475652"/>
                </a:cubicBezTo>
                <a:lnTo>
                  <a:pt x="2322933" y="3464749"/>
                </a:lnTo>
                <a:moveTo>
                  <a:pt x="4852664" y="3456774"/>
                </a:moveTo>
                <a:cubicBezTo>
                  <a:pt x="4853332" y="3456151"/>
                  <a:pt x="4853956" y="3455493"/>
                  <a:pt x="4854552" y="3454798"/>
                </a:cubicBezTo>
                <a:lnTo>
                  <a:pt x="4863338" y="3454798"/>
                </a:lnTo>
                <a:cubicBezTo>
                  <a:pt x="4861777" y="3455859"/>
                  <a:pt x="4860405" y="3457169"/>
                  <a:pt x="4859272" y="3458676"/>
                </a:cubicBezTo>
                <a:lnTo>
                  <a:pt x="4857238" y="3461895"/>
                </a:lnTo>
                <a:lnTo>
                  <a:pt x="4852083" y="3456847"/>
                </a:lnTo>
                <a:moveTo>
                  <a:pt x="1994064" y="3462481"/>
                </a:moveTo>
                <a:cubicBezTo>
                  <a:pt x="1994064" y="3458310"/>
                  <a:pt x="1994427" y="3454286"/>
                  <a:pt x="1994572" y="3450115"/>
                </a:cubicBezTo>
                <a:lnTo>
                  <a:pt x="2017445" y="3457432"/>
                </a:lnTo>
                <a:cubicBezTo>
                  <a:pt x="2017445" y="3462334"/>
                  <a:pt x="2017445" y="3467237"/>
                  <a:pt x="2017445" y="3472066"/>
                </a:cubicBezTo>
                <a:lnTo>
                  <a:pt x="1993773" y="3462261"/>
                </a:lnTo>
                <a:moveTo>
                  <a:pt x="3469365" y="3450993"/>
                </a:moveTo>
                <a:lnTo>
                  <a:pt x="3459344" y="3450627"/>
                </a:lnTo>
                <a:cubicBezTo>
                  <a:pt x="3459344" y="3450042"/>
                  <a:pt x="3459707" y="3449456"/>
                  <a:pt x="3459925" y="3448871"/>
                </a:cubicBezTo>
                <a:lnTo>
                  <a:pt x="3464209" y="3448871"/>
                </a:lnTo>
                <a:lnTo>
                  <a:pt x="3473141" y="3450920"/>
                </a:lnTo>
                <a:lnTo>
                  <a:pt x="3473141" y="3450920"/>
                </a:lnTo>
                <a:lnTo>
                  <a:pt x="3469074" y="3450920"/>
                </a:lnTo>
                <a:moveTo>
                  <a:pt x="1883400" y="3467237"/>
                </a:moveTo>
                <a:lnTo>
                  <a:pt x="1883400" y="3462481"/>
                </a:lnTo>
                <a:lnTo>
                  <a:pt x="1896035" y="3448578"/>
                </a:lnTo>
                <a:lnTo>
                  <a:pt x="1896470" y="3448578"/>
                </a:lnTo>
                <a:lnTo>
                  <a:pt x="1904168" y="3451651"/>
                </a:lnTo>
                <a:lnTo>
                  <a:pt x="1890371" y="3469139"/>
                </a:lnTo>
                <a:lnTo>
                  <a:pt x="1883109" y="3467017"/>
                </a:lnTo>
                <a:moveTo>
                  <a:pt x="3431242" y="3449310"/>
                </a:moveTo>
                <a:lnTo>
                  <a:pt x="3429790" y="3447773"/>
                </a:lnTo>
                <a:lnTo>
                  <a:pt x="3437051" y="3447773"/>
                </a:lnTo>
                <a:cubicBezTo>
                  <a:pt x="3436848" y="3448271"/>
                  <a:pt x="3436681" y="3448791"/>
                  <a:pt x="3436543" y="3449310"/>
                </a:cubicBezTo>
                <a:lnTo>
                  <a:pt x="3431605" y="3449310"/>
                </a:lnTo>
                <a:moveTo>
                  <a:pt x="2959831" y="3444554"/>
                </a:moveTo>
                <a:lnTo>
                  <a:pt x="2961937" y="3442578"/>
                </a:lnTo>
                <a:lnTo>
                  <a:pt x="2966657" y="3442944"/>
                </a:lnTo>
                <a:cubicBezTo>
                  <a:pt x="2966657" y="3444042"/>
                  <a:pt x="2966149" y="3445139"/>
                  <a:pt x="2965931" y="3446164"/>
                </a:cubicBezTo>
                <a:lnTo>
                  <a:pt x="2959831" y="3444554"/>
                </a:lnTo>
                <a:moveTo>
                  <a:pt x="1332113" y="3431749"/>
                </a:moveTo>
                <a:lnTo>
                  <a:pt x="1336616" y="3435042"/>
                </a:lnTo>
                <a:cubicBezTo>
                  <a:pt x="1334873" y="3437968"/>
                  <a:pt x="1333057" y="3440749"/>
                  <a:pt x="1331315" y="3443676"/>
                </a:cubicBezTo>
                <a:cubicBezTo>
                  <a:pt x="1331315" y="3439725"/>
                  <a:pt x="1331823" y="3435700"/>
                  <a:pt x="1332113" y="3431749"/>
                </a:cubicBezTo>
                <a:moveTo>
                  <a:pt x="2710112" y="3446383"/>
                </a:moveTo>
                <a:lnTo>
                  <a:pt x="2731896" y="3425676"/>
                </a:lnTo>
                <a:lnTo>
                  <a:pt x="2752010" y="3432993"/>
                </a:lnTo>
                <a:lnTo>
                  <a:pt x="2754043" y="3434603"/>
                </a:lnTo>
                <a:lnTo>
                  <a:pt x="2729209" y="3452822"/>
                </a:lnTo>
                <a:lnTo>
                  <a:pt x="2710112" y="3446310"/>
                </a:lnTo>
                <a:moveTo>
                  <a:pt x="1914116" y="3429261"/>
                </a:moveTo>
                <a:lnTo>
                  <a:pt x="1918109" y="3424871"/>
                </a:lnTo>
                <a:lnTo>
                  <a:pt x="1924427" y="3426846"/>
                </a:lnTo>
                <a:cubicBezTo>
                  <a:pt x="1923192" y="3428529"/>
                  <a:pt x="1921813" y="3430212"/>
                  <a:pt x="1920506" y="3431822"/>
                </a:cubicBezTo>
                <a:lnTo>
                  <a:pt x="1914116" y="3429261"/>
                </a:lnTo>
                <a:moveTo>
                  <a:pt x="2362290" y="3423554"/>
                </a:moveTo>
                <a:cubicBezTo>
                  <a:pt x="2362326" y="3423437"/>
                  <a:pt x="2362326" y="3423305"/>
                  <a:pt x="2362290" y="3423188"/>
                </a:cubicBezTo>
                <a:lnTo>
                  <a:pt x="2362290" y="3423188"/>
                </a:lnTo>
                <a:lnTo>
                  <a:pt x="2383348" y="3428895"/>
                </a:lnTo>
                <a:lnTo>
                  <a:pt x="2388068" y="3432700"/>
                </a:lnTo>
                <a:lnTo>
                  <a:pt x="2386543" y="3437456"/>
                </a:lnTo>
                <a:lnTo>
                  <a:pt x="2362290" y="3423773"/>
                </a:lnTo>
                <a:moveTo>
                  <a:pt x="4633369" y="3432261"/>
                </a:moveTo>
                <a:lnTo>
                  <a:pt x="4643027" y="3422968"/>
                </a:lnTo>
                <a:cubicBezTo>
                  <a:pt x="4641429" y="3427212"/>
                  <a:pt x="4639904" y="3431456"/>
                  <a:pt x="4638307" y="3435773"/>
                </a:cubicBezTo>
                <a:lnTo>
                  <a:pt x="4633369" y="3432261"/>
                </a:lnTo>
                <a:moveTo>
                  <a:pt x="2673805" y="3417627"/>
                </a:moveTo>
                <a:lnTo>
                  <a:pt x="2686803" y="3418724"/>
                </a:lnTo>
                <a:lnTo>
                  <a:pt x="2674894" y="3429920"/>
                </a:lnTo>
                <a:cubicBezTo>
                  <a:pt x="2674465" y="3430373"/>
                  <a:pt x="2674008" y="3430790"/>
                  <a:pt x="2673514" y="3431164"/>
                </a:cubicBezTo>
                <a:cubicBezTo>
                  <a:pt x="2673514" y="3426700"/>
                  <a:pt x="2673514" y="3422090"/>
                  <a:pt x="2673514" y="3417627"/>
                </a:cubicBezTo>
                <a:moveTo>
                  <a:pt x="3140205" y="3415285"/>
                </a:moveTo>
                <a:lnTo>
                  <a:pt x="3142819" y="3417407"/>
                </a:lnTo>
                <a:lnTo>
                  <a:pt x="3139551" y="3417407"/>
                </a:lnTo>
                <a:cubicBezTo>
                  <a:pt x="3139689" y="3416610"/>
                  <a:pt x="3139907" y="3415820"/>
                  <a:pt x="3140205" y="3415066"/>
                </a:cubicBezTo>
                <a:moveTo>
                  <a:pt x="2194769" y="3428968"/>
                </a:moveTo>
                <a:cubicBezTo>
                  <a:pt x="2194188" y="3425310"/>
                  <a:pt x="2193607" y="3421651"/>
                  <a:pt x="2193099" y="3418139"/>
                </a:cubicBezTo>
                <a:cubicBezTo>
                  <a:pt x="2194406" y="3416383"/>
                  <a:pt x="2195858" y="3414627"/>
                  <a:pt x="2197238" y="3412871"/>
                </a:cubicBezTo>
                <a:lnTo>
                  <a:pt x="2206460" y="3416237"/>
                </a:lnTo>
                <a:cubicBezTo>
                  <a:pt x="2205879" y="3421871"/>
                  <a:pt x="2205226" y="3427505"/>
                  <a:pt x="2204645" y="3433139"/>
                </a:cubicBezTo>
                <a:lnTo>
                  <a:pt x="2194769" y="3428968"/>
                </a:lnTo>
                <a:moveTo>
                  <a:pt x="2922217" y="3411261"/>
                </a:moveTo>
                <a:lnTo>
                  <a:pt x="2925630" y="3408407"/>
                </a:lnTo>
                <a:cubicBezTo>
                  <a:pt x="2924904" y="3409432"/>
                  <a:pt x="2924105" y="3410383"/>
                  <a:pt x="2923379" y="3411334"/>
                </a:cubicBezTo>
                <a:lnTo>
                  <a:pt x="2922217" y="3411334"/>
                </a:lnTo>
                <a:moveTo>
                  <a:pt x="6034095" y="3495774"/>
                </a:moveTo>
                <a:cubicBezTo>
                  <a:pt x="6036492" y="3466505"/>
                  <a:pt x="6038743" y="3437237"/>
                  <a:pt x="6041357" y="3407968"/>
                </a:cubicBezTo>
                <a:cubicBezTo>
                  <a:pt x="6042374" y="3434895"/>
                  <a:pt x="6043078" y="3461895"/>
                  <a:pt x="6043463" y="3488969"/>
                </a:cubicBezTo>
                <a:cubicBezTo>
                  <a:pt x="6042519" y="3503969"/>
                  <a:pt x="6041357" y="3518969"/>
                  <a:pt x="6040268" y="3534042"/>
                </a:cubicBezTo>
                <a:cubicBezTo>
                  <a:pt x="6038525" y="3521259"/>
                  <a:pt x="6036543" y="3508505"/>
                  <a:pt x="6034313" y="3495774"/>
                </a:cubicBezTo>
                <a:moveTo>
                  <a:pt x="72694" y="3406358"/>
                </a:moveTo>
                <a:cubicBezTo>
                  <a:pt x="76657" y="3416617"/>
                  <a:pt x="87174" y="3422705"/>
                  <a:pt x="97964" y="3420993"/>
                </a:cubicBezTo>
                <a:cubicBezTo>
                  <a:pt x="110066" y="3505776"/>
                  <a:pt x="123210" y="3590289"/>
                  <a:pt x="137393" y="3674531"/>
                </a:cubicBezTo>
                <a:cubicBezTo>
                  <a:pt x="130132" y="3682799"/>
                  <a:pt x="123524" y="3691141"/>
                  <a:pt x="116553" y="3699482"/>
                </a:cubicBezTo>
                <a:cubicBezTo>
                  <a:pt x="99053" y="3602384"/>
                  <a:pt x="84603" y="3504993"/>
                  <a:pt x="72985" y="3406797"/>
                </a:cubicBezTo>
                <a:moveTo>
                  <a:pt x="2947996" y="3414115"/>
                </a:moveTo>
                <a:lnTo>
                  <a:pt x="2954385" y="3405773"/>
                </a:lnTo>
                <a:lnTo>
                  <a:pt x="2964188" y="3415578"/>
                </a:lnTo>
                <a:lnTo>
                  <a:pt x="2947996" y="3414115"/>
                </a:lnTo>
                <a:moveTo>
                  <a:pt x="1774479" y="3435042"/>
                </a:moveTo>
                <a:cubicBezTo>
                  <a:pt x="1776730" y="3424725"/>
                  <a:pt x="1779126" y="3414407"/>
                  <a:pt x="1781304" y="3404090"/>
                </a:cubicBezTo>
                <a:lnTo>
                  <a:pt x="1804831" y="3413017"/>
                </a:lnTo>
                <a:cubicBezTo>
                  <a:pt x="1804831" y="3422456"/>
                  <a:pt x="1804831" y="3431822"/>
                  <a:pt x="1804831" y="3441261"/>
                </a:cubicBezTo>
                <a:lnTo>
                  <a:pt x="1802943" y="3443529"/>
                </a:lnTo>
                <a:lnTo>
                  <a:pt x="1774479" y="3435042"/>
                </a:lnTo>
                <a:moveTo>
                  <a:pt x="2057093" y="3430139"/>
                </a:moveTo>
                <a:cubicBezTo>
                  <a:pt x="2057093" y="3421285"/>
                  <a:pt x="2057093" y="3412432"/>
                  <a:pt x="2056730" y="3403651"/>
                </a:cubicBezTo>
                <a:lnTo>
                  <a:pt x="2068638" y="3413676"/>
                </a:lnTo>
                <a:cubicBezTo>
                  <a:pt x="2067912" y="3420188"/>
                  <a:pt x="2067259" y="3426773"/>
                  <a:pt x="2066460" y="3433285"/>
                </a:cubicBezTo>
                <a:lnTo>
                  <a:pt x="2057093" y="3430139"/>
                </a:lnTo>
                <a:moveTo>
                  <a:pt x="4594666" y="3403871"/>
                </a:moveTo>
                <a:cubicBezTo>
                  <a:pt x="4600039" y="3398383"/>
                  <a:pt x="4605485" y="3392895"/>
                  <a:pt x="4610859" y="3387334"/>
                </a:cubicBezTo>
                <a:lnTo>
                  <a:pt x="4620880" y="3396554"/>
                </a:lnTo>
                <a:cubicBezTo>
                  <a:pt x="4615651" y="3401529"/>
                  <a:pt x="4610278" y="3406432"/>
                  <a:pt x="4604904" y="3411188"/>
                </a:cubicBezTo>
                <a:lnTo>
                  <a:pt x="4594666" y="3403871"/>
                </a:lnTo>
                <a:moveTo>
                  <a:pt x="2112425" y="3381919"/>
                </a:moveTo>
                <a:lnTo>
                  <a:pt x="2114167" y="3382505"/>
                </a:lnTo>
                <a:cubicBezTo>
                  <a:pt x="2113514" y="3383310"/>
                  <a:pt x="2112788" y="3384041"/>
                  <a:pt x="2112062" y="3384846"/>
                </a:cubicBezTo>
                <a:cubicBezTo>
                  <a:pt x="2112062" y="3383822"/>
                  <a:pt x="2112062" y="3382871"/>
                  <a:pt x="2112425" y="3381919"/>
                </a:cubicBezTo>
                <a:moveTo>
                  <a:pt x="1996242" y="3409798"/>
                </a:moveTo>
                <a:cubicBezTo>
                  <a:pt x="1996242" y="3406285"/>
                  <a:pt x="1996242" y="3402480"/>
                  <a:pt x="1996605" y="3399261"/>
                </a:cubicBezTo>
                <a:lnTo>
                  <a:pt x="2010474" y="3381846"/>
                </a:lnTo>
                <a:lnTo>
                  <a:pt x="2016284" y="3384114"/>
                </a:lnTo>
                <a:cubicBezTo>
                  <a:pt x="2016284" y="3394871"/>
                  <a:pt x="2016719" y="3405700"/>
                  <a:pt x="2016865" y="3416456"/>
                </a:cubicBezTo>
                <a:lnTo>
                  <a:pt x="1996242" y="3409798"/>
                </a:lnTo>
                <a:moveTo>
                  <a:pt x="1946429" y="3393773"/>
                </a:moveTo>
                <a:cubicBezTo>
                  <a:pt x="1950059" y="3389675"/>
                  <a:pt x="1953690" y="3385651"/>
                  <a:pt x="1957394" y="3381627"/>
                </a:cubicBezTo>
                <a:cubicBezTo>
                  <a:pt x="1957394" y="3382797"/>
                  <a:pt x="1957394" y="3384041"/>
                  <a:pt x="1957394" y="3385212"/>
                </a:cubicBezTo>
                <a:cubicBezTo>
                  <a:pt x="1954852" y="3388431"/>
                  <a:pt x="1952383" y="3391651"/>
                  <a:pt x="1950132" y="3394798"/>
                </a:cubicBezTo>
                <a:lnTo>
                  <a:pt x="1946792" y="3393773"/>
                </a:lnTo>
                <a:moveTo>
                  <a:pt x="1363120" y="3384114"/>
                </a:moveTo>
                <a:lnTo>
                  <a:pt x="1369074" y="3376797"/>
                </a:lnTo>
                <a:cubicBezTo>
                  <a:pt x="1369822" y="3377375"/>
                  <a:pt x="1370592" y="3377909"/>
                  <a:pt x="1371398" y="3378407"/>
                </a:cubicBezTo>
                <a:lnTo>
                  <a:pt x="1365589" y="3387919"/>
                </a:lnTo>
                <a:cubicBezTo>
                  <a:pt x="1364935" y="3386456"/>
                  <a:pt x="1364107" y="3385080"/>
                  <a:pt x="1363120" y="3383822"/>
                </a:cubicBezTo>
                <a:moveTo>
                  <a:pt x="1168369" y="3397578"/>
                </a:moveTo>
                <a:cubicBezTo>
                  <a:pt x="1167933" y="3396041"/>
                  <a:pt x="1167497" y="3394505"/>
                  <a:pt x="1167134" y="3392968"/>
                </a:cubicBezTo>
                <a:cubicBezTo>
                  <a:pt x="1171346" y="3386968"/>
                  <a:pt x="1175485" y="3380895"/>
                  <a:pt x="1179696" y="3374822"/>
                </a:cubicBezTo>
                <a:cubicBezTo>
                  <a:pt x="1178389" y="3382139"/>
                  <a:pt x="1177010" y="3390041"/>
                  <a:pt x="1175630" y="3397578"/>
                </a:cubicBezTo>
                <a:cubicBezTo>
                  <a:pt x="1173306" y="3397578"/>
                  <a:pt x="1170983" y="3397578"/>
                  <a:pt x="1168369" y="3397578"/>
                </a:cubicBezTo>
                <a:lnTo>
                  <a:pt x="1168369" y="3397578"/>
                </a:lnTo>
                <a:moveTo>
                  <a:pt x="2975371" y="3377968"/>
                </a:moveTo>
                <a:lnTo>
                  <a:pt x="2978711" y="3373578"/>
                </a:lnTo>
                <a:lnTo>
                  <a:pt x="2982632" y="3376358"/>
                </a:lnTo>
                <a:cubicBezTo>
                  <a:pt x="2982052" y="3378773"/>
                  <a:pt x="2981471" y="3381188"/>
                  <a:pt x="2980962" y="3383675"/>
                </a:cubicBezTo>
                <a:cubicBezTo>
                  <a:pt x="2979074" y="3381846"/>
                  <a:pt x="2977186" y="3379944"/>
                  <a:pt x="2975371" y="3378041"/>
                </a:cubicBezTo>
                <a:moveTo>
                  <a:pt x="3067591" y="3378627"/>
                </a:moveTo>
                <a:cubicBezTo>
                  <a:pt x="3068172" y="3376212"/>
                  <a:pt x="3068825" y="3373944"/>
                  <a:pt x="3069406" y="3371309"/>
                </a:cubicBezTo>
                <a:lnTo>
                  <a:pt x="3070786" y="3371309"/>
                </a:lnTo>
                <a:lnTo>
                  <a:pt x="3093442" y="3380968"/>
                </a:lnTo>
                <a:lnTo>
                  <a:pt x="3084292" y="3387919"/>
                </a:lnTo>
                <a:lnTo>
                  <a:pt x="3067591" y="3378188"/>
                </a:lnTo>
                <a:moveTo>
                  <a:pt x="2072196" y="3377822"/>
                </a:moveTo>
                <a:cubicBezTo>
                  <a:pt x="2070163" y="3376066"/>
                  <a:pt x="2067985" y="3374309"/>
                  <a:pt x="2065952" y="3372480"/>
                </a:cubicBezTo>
                <a:cubicBezTo>
                  <a:pt x="2068297" y="3371361"/>
                  <a:pt x="2070722" y="3370431"/>
                  <a:pt x="2073213" y="3369700"/>
                </a:cubicBezTo>
                <a:cubicBezTo>
                  <a:pt x="2072850" y="3372480"/>
                  <a:pt x="2072560" y="3375261"/>
                  <a:pt x="2072269" y="3377968"/>
                </a:cubicBezTo>
                <a:lnTo>
                  <a:pt x="2071906" y="3377968"/>
                </a:lnTo>
                <a:moveTo>
                  <a:pt x="6023203" y="3367870"/>
                </a:moveTo>
                <a:cubicBezTo>
                  <a:pt x="6023203" y="3368383"/>
                  <a:pt x="6023203" y="3368968"/>
                  <a:pt x="6023784" y="3369480"/>
                </a:cubicBezTo>
                <a:cubicBezTo>
                  <a:pt x="6024365" y="3369992"/>
                  <a:pt x="6023784" y="3372041"/>
                  <a:pt x="6023784" y="3373358"/>
                </a:cubicBezTo>
                <a:cubicBezTo>
                  <a:pt x="6023784" y="3371529"/>
                  <a:pt x="6023784" y="3369700"/>
                  <a:pt x="6023784" y="3367870"/>
                </a:cubicBezTo>
                <a:moveTo>
                  <a:pt x="3530651" y="3386017"/>
                </a:moveTo>
                <a:cubicBezTo>
                  <a:pt x="3533338" y="3379724"/>
                  <a:pt x="3536170" y="3373505"/>
                  <a:pt x="3538929" y="3367285"/>
                </a:cubicBezTo>
                <a:lnTo>
                  <a:pt x="3543359" y="3371748"/>
                </a:lnTo>
                <a:lnTo>
                  <a:pt x="3535153" y="3387846"/>
                </a:lnTo>
                <a:lnTo>
                  <a:pt x="3530651" y="3386017"/>
                </a:lnTo>
                <a:moveTo>
                  <a:pt x="3757498" y="3368749"/>
                </a:moveTo>
                <a:lnTo>
                  <a:pt x="3761491" y="3363992"/>
                </a:lnTo>
                <a:lnTo>
                  <a:pt x="3763380" y="3365383"/>
                </a:lnTo>
                <a:lnTo>
                  <a:pt x="3761273" y="3370870"/>
                </a:lnTo>
                <a:lnTo>
                  <a:pt x="3757498" y="3368749"/>
                </a:lnTo>
                <a:moveTo>
                  <a:pt x="4048971" y="3367797"/>
                </a:moveTo>
                <a:cubicBezTo>
                  <a:pt x="4050350" y="3366334"/>
                  <a:pt x="4051803" y="3364944"/>
                  <a:pt x="4053182" y="3363553"/>
                </a:cubicBezTo>
                <a:lnTo>
                  <a:pt x="4054126" y="3364066"/>
                </a:lnTo>
                <a:cubicBezTo>
                  <a:pt x="4053328" y="3366773"/>
                  <a:pt x="4052601" y="3369407"/>
                  <a:pt x="4051875" y="3372114"/>
                </a:cubicBezTo>
                <a:lnTo>
                  <a:pt x="4048971" y="3367797"/>
                </a:lnTo>
                <a:moveTo>
                  <a:pt x="1844116" y="3361431"/>
                </a:moveTo>
                <a:lnTo>
                  <a:pt x="1844116" y="3359309"/>
                </a:lnTo>
                <a:lnTo>
                  <a:pt x="1849997" y="3362090"/>
                </a:lnTo>
                <a:lnTo>
                  <a:pt x="1849997" y="3363261"/>
                </a:lnTo>
                <a:lnTo>
                  <a:pt x="1844188" y="3361431"/>
                </a:lnTo>
                <a:moveTo>
                  <a:pt x="1647622" y="3376066"/>
                </a:moveTo>
                <a:cubicBezTo>
                  <a:pt x="1648566" y="3369114"/>
                  <a:pt x="1649510" y="3362236"/>
                  <a:pt x="1650526" y="3355285"/>
                </a:cubicBezTo>
                <a:lnTo>
                  <a:pt x="1656626" y="3357480"/>
                </a:lnTo>
                <a:cubicBezTo>
                  <a:pt x="1653649" y="3363700"/>
                  <a:pt x="1650672" y="3369919"/>
                  <a:pt x="1647767" y="3376212"/>
                </a:cubicBezTo>
                <a:cubicBezTo>
                  <a:pt x="1647767" y="3376212"/>
                  <a:pt x="1647767" y="3376212"/>
                  <a:pt x="1647767" y="3376212"/>
                </a:cubicBezTo>
                <a:moveTo>
                  <a:pt x="3274977" y="3360626"/>
                </a:moveTo>
                <a:lnTo>
                  <a:pt x="3281512" y="3353895"/>
                </a:lnTo>
                <a:lnTo>
                  <a:pt x="3284998" y="3355724"/>
                </a:lnTo>
                <a:cubicBezTo>
                  <a:pt x="3284562" y="3360261"/>
                  <a:pt x="3284054" y="3364797"/>
                  <a:pt x="3283618" y="3369334"/>
                </a:cubicBezTo>
                <a:lnTo>
                  <a:pt x="3274977" y="3360626"/>
                </a:lnTo>
                <a:moveTo>
                  <a:pt x="2808358" y="3352651"/>
                </a:moveTo>
                <a:lnTo>
                  <a:pt x="2808358" y="3352651"/>
                </a:lnTo>
                <a:cubicBezTo>
                  <a:pt x="2809157" y="3353602"/>
                  <a:pt x="2810029" y="3354480"/>
                  <a:pt x="2810900" y="3355431"/>
                </a:cubicBezTo>
                <a:lnTo>
                  <a:pt x="2808141" y="3352870"/>
                </a:lnTo>
                <a:moveTo>
                  <a:pt x="1053420" y="3365456"/>
                </a:moveTo>
                <a:cubicBezTo>
                  <a:pt x="1053420" y="3364066"/>
                  <a:pt x="1053420" y="3362675"/>
                  <a:pt x="1053783" y="3361285"/>
                </a:cubicBezTo>
                <a:cubicBezTo>
                  <a:pt x="1055744" y="3356822"/>
                  <a:pt x="1057632" y="3352285"/>
                  <a:pt x="1059520" y="3347821"/>
                </a:cubicBezTo>
                <a:lnTo>
                  <a:pt x="1062715" y="3350675"/>
                </a:lnTo>
                <a:lnTo>
                  <a:pt x="1054437" y="3365968"/>
                </a:lnTo>
                <a:lnTo>
                  <a:pt x="1053420" y="3365456"/>
                </a:lnTo>
                <a:moveTo>
                  <a:pt x="2862456" y="3347602"/>
                </a:moveTo>
                <a:cubicBezTo>
                  <a:pt x="2863182" y="3346577"/>
                  <a:pt x="2863836" y="3345480"/>
                  <a:pt x="2864562" y="3344382"/>
                </a:cubicBezTo>
                <a:lnTo>
                  <a:pt x="2875236" y="3345626"/>
                </a:lnTo>
                <a:lnTo>
                  <a:pt x="2866450" y="3352065"/>
                </a:lnTo>
                <a:cubicBezTo>
                  <a:pt x="2865143" y="3350602"/>
                  <a:pt x="2863763" y="3349139"/>
                  <a:pt x="2862456" y="3347602"/>
                </a:cubicBezTo>
                <a:moveTo>
                  <a:pt x="4984749" y="3340285"/>
                </a:moveTo>
                <a:lnTo>
                  <a:pt x="4988162" y="3341602"/>
                </a:lnTo>
                <a:lnTo>
                  <a:pt x="4987508" y="3343724"/>
                </a:lnTo>
                <a:cubicBezTo>
                  <a:pt x="4986564" y="3342626"/>
                  <a:pt x="4985621" y="3341456"/>
                  <a:pt x="4984749" y="3340285"/>
                </a:cubicBezTo>
                <a:moveTo>
                  <a:pt x="3184863" y="3355724"/>
                </a:moveTo>
                <a:lnTo>
                  <a:pt x="3186751" y="3354261"/>
                </a:lnTo>
                <a:lnTo>
                  <a:pt x="3206356" y="3338675"/>
                </a:lnTo>
                <a:lnTo>
                  <a:pt x="3210786" y="3343065"/>
                </a:lnTo>
                <a:cubicBezTo>
                  <a:pt x="3208027" y="3348407"/>
                  <a:pt x="3205122" y="3353675"/>
                  <a:pt x="3202363" y="3358943"/>
                </a:cubicBezTo>
                <a:lnTo>
                  <a:pt x="3184863" y="3355724"/>
                </a:lnTo>
                <a:moveTo>
                  <a:pt x="2479997" y="3336700"/>
                </a:moveTo>
                <a:cubicBezTo>
                  <a:pt x="2482830" y="3339480"/>
                  <a:pt x="2485661" y="3342260"/>
                  <a:pt x="2488421" y="3345114"/>
                </a:cubicBezTo>
                <a:cubicBezTo>
                  <a:pt x="2484107" y="3346138"/>
                  <a:pt x="2480324" y="3348743"/>
                  <a:pt x="2477819" y="3352431"/>
                </a:cubicBezTo>
                <a:lnTo>
                  <a:pt x="2479997" y="3336919"/>
                </a:lnTo>
                <a:moveTo>
                  <a:pt x="3487155" y="3368675"/>
                </a:moveTo>
                <a:cubicBezTo>
                  <a:pt x="3490786" y="3357846"/>
                  <a:pt x="3494417" y="3346724"/>
                  <a:pt x="3497975" y="3336187"/>
                </a:cubicBezTo>
                <a:lnTo>
                  <a:pt x="3499863" y="3333699"/>
                </a:lnTo>
                <a:cubicBezTo>
                  <a:pt x="3503494" y="3335748"/>
                  <a:pt x="3507124" y="3337724"/>
                  <a:pt x="3510755" y="3339846"/>
                </a:cubicBezTo>
                <a:lnTo>
                  <a:pt x="3520921" y="3349944"/>
                </a:lnTo>
                <a:cubicBezTo>
                  <a:pt x="3516782" y="3359163"/>
                  <a:pt x="3512715" y="3368309"/>
                  <a:pt x="3508794" y="3377529"/>
                </a:cubicBezTo>
                <a:lnTo>
                  <a:pt x="3487010" y="3368675"/>
                </a:lnTo>
                <a:moveTo>
                  <a:pt x="3704852" y="3338602"/>
                </a:moveTo>
                <a:lnTo>
                  <a:pt x="3709863" y="3332090"/>
                </a:lnTo>
                <a:cubicBezTo>
                  <a:pt x="3717487" y="3337065"/>
                  <a:pt x="3725257" y="3341895"/>
                  <a:pt x="3733099" y="3346724"/>
                </a:cubicBezTo>
                <a:lnTo>
                  <a:pt x="3728234" y="3352431"/>
                </a:lnTo>
                <a:lnTo>
                  <a:pt x="3704852" y="3338821"/>
                </a:lnTo>
                <a:moveTo>
                  <a:pt x="4320402" y="3337504"/>
                </a:moveTo>
                <a:lnTo>
                  <a:pt x="4331367" y="3329382"/>
                </a:lnTo>
                <a:cubicBezTo>
                  <a:pt x="4330786" y="3334504"/>
                  <a:pt x="4329987" y="3339626"/>
                  <a:pt x="4329334" y="3344748"/>
                </a:cubicBezTo>
                <a:lnTo>
                  <a:pt x="4320402" y="3337431"/>
                </a:lnTo>
                <a:moveTo>
                  <a:pt x="3889438" y="3325358"/>
                </a:moveTo>
                <a:lnTo>
                  <a:pt x="3889946" y="3324699"/>
                </a:lnTo>
                <a:lnTo>
                  <a:pt x="3895319" y="3330041"/>
                </a:lnTo>
                <a:lnTo>
                  <a:pt x="3889438" y="3325358"/>
                </a:lnTo>
                <a:moveTo>
                  <a:pt x="5187052" y="3318773"/>
                </a:moveTo>
                <a:cubicBezTo>
                  <a:pt x="5187778" y="3316285"/>
                  <a:pt x="5188432" y="3313797"/>
                  <a:pt x="5189085" y="3311455"/>
                </a:cubicBezTo>
                <a:lnTo>
                  <a:pt x="5193878" y="3311894"/>
                </a:lnTo>
                <a:cubicBezTo>
                  <a:pt x="5195402" y="3316577"/>
                  <a:pt x="5196855" y="3321187"/>
                  <a:pt x="5198307" y="3325797"/>
                </a:cubicBezTo>
                <a:lnTo>
                  <a:pt x="5198307" y="3326529"/>
                </a:lnTo>
                <a:lnTo>
                  <a:pt x="5187342" y="3319212"/>
                </a:lnTo>
                <a:moveTo>
                  <a:pt x="2424811" y="3317529"/>
                </a:moveTo>
                <a:lnTo>
                  <a:pt x="2423939" y="3307358"/>
                </a:lnTo>
                <a:lnTo>
                  <a:pt x="2427643" y="3308894"/>
                </a:lnTo>
                <a:cubicBezTo>
                  <a:pt x="2426771" y="3311821"/>
                  <a:pt x="2425827" y="3314675"/>
                  <a:pt x="2424883" y="3317602"/>
                </a:cubicBezTo>
                <a:lnTo>
                  <a:pt x="2424883" y="3317602"/>
                </a:lnTo>
                <a:moveTo>
                  <a:pt x="843348" y="3312846"/>
                </a:moveTo>
                <a:lnTo>
                  <a:pt x="850609" y="3306773"/>
                </a:lnTo>
                <a:cubicBezTo>
                  <a:pt x="852083" y="3308741"/>
                  <a:pt x="853971" y="3310365"/>
                  <a:pt x="856128" y="3311529"/>
                </a:cubicBezTo>
                <a:lnTo>
                  <a:pt x="859323" y="3313358"/>
                </a:lnTo>
                <a:lnTo>
                  <a:pt x="845599" y="3326602"/>
                </a:lnTo>
                <a:lnTo>
                  <a:pt x="842985" y="3312846"/>
                </a:lnTo>
                <a:moveTo>
                  <a:pt x="3085091" y="3307504"/>
                </a:moveTo>
                <a:cubicBezTo>
                  <a:pt x="3085214" y="3306882"/>
                  <a:pt x="3085389" y="3306275"/>
                  <a:pt x="3085599" y="3305675"/>
                </a:cubicBezTo>
                <a:lnTo>
                  <a:pt x="3088649" y="3309626"/>
                </a:lnTo>
                <a:cubicBezTo>
                  <a:pt x="3087414" y="3308894"/>
                  <a:pt x="3086325" y="3308163"/>
                  <a:pt x="3085091" y="3307504"/>
                </a:cubicBezTo>
                <a:moveTo>
                  <a:pt x="6113100" y="3449164"/>
                </a:moveTo>
                <a:cubicBezTo>
                  <a:pt x="6118836" y="3400651"/>
                  <a:pt x="6123556" y="3352431"/>
                  <a:pt x="6127622" y="3303846"/>
                </a:cubicBezTo>
                <a:lnTo>
                  <a:pt x="6127622" y="3308748"/>
                </a:lnTo>
                <a:cubicBezTo>
                  <a:pt x="6130745" y="3422895"/>
                  <a:pt x="6119635" y="3537920"/>
                  <a:pt x="6102789" y="3653019"/>
                </a:cubicBezTo>
                <a:cubicBezTo>
                  <a:pt x="6107654" y="3585043"/>
                  <a:pt x="6110994" y="3517213"/>
                  <a:pt x="6113172" y="3449164"/>
                </a:cubicBezTo>
                <a:moveTo>
                  <a:pt x="4021377" y="3307504"/>
                </a:moveTo>
                <a:cubicBezTo>
                  <a:pt x="4021958" y="3306041"/>
                  <a:pt x="4022539" y="3304577"/>
                  <a:pt x="4023048" y="3303041"/>
                </a:cubicBezTo>
                <a:lnTo>
                  <a:pt x="4034520" y="3311016"/>
                </a:lnTo>
                <a:lnTo>
                  <a:pt x="4032632" y="3314163"/>
                </a:lnTo>
                <a:lnTo>
                  <a:pt x="4021377" y="3307504"/>
                </a:lnTo>
                <a:moveTo>
                  <a:pt x="1892840" y="3309772"/>
                </a:moveTo>
                <a:cubicBezTo>
                  <a:pt x="1892840" y="3306773"/>
                  <a:pt x="1893203" y="3303846"/>
                  <a:pt x="1893421" y="3300845"/>
                </a:cubicBezTo>
                <a:lnTo>
                  <a:pt x="1912373" y="3307797"/>
                </a:lnTo>
                <a:lnTo>
                  <a:pt x="1906564" y="3315114"/>
                </a:lnTo>
                <a:lnTo>
                  <a:pt x="1892840" y="3309919"/>
                </a:lnTo>
                <a:moveTo>
                  <a:pt x="2895495" y="3298797"/>
                </a:moveTo>
                <a:lnTo>
                  <a:pt x="2900143" y="3291846"/>
                </a:lnTo>
                <a:lnTo>
                  <a:pt x="2920475" y="3302163"/>
                </a:lnTo>
                <a:cubicBezTo>
                  <a:pt x="2917280" y="3306114"/>
                  <a:pt x="2914157" y="3310138"/>
                  <a:pt x="2911035" y="3314090"/>
                </a:cubicBezTo>
                <a:lnTo>
                  <a:pt x="2911035" y="3314090"/>
                </a:lnTo>
                <a:lnTo>
                  <a:pt x="2895495" y="3298797"/>
                </a:lnTo>
                <a:moveTo>
                  <a:pt x="3674355" y="3320163"/>
                </a:moveTo>
                <a:lnTo>
                  <a:pt x="3647778" y="3299236"/>
                </a:lnTo>
                <a:cubicBezTo>
                  <a:pt x="3648940" y="3296309"/>
                  <a:pt x="3650029" y="3293309"/>
                  <a:pt x="3651191" y="3290382"/>
                </a:cubicBezTo>
                <a:lnTo>
                  <a:pt x="3665713" y="3300699"/>
                </a:lnTo>
                <a:lnTo>
                  <a:pt x="3681979" y="3312333"/>
                </a:lnTo>
                <a:lnTo>
                  <a:pt x="3679437" y="3316870"/>
                </a:lnTo>
                <a:lnTo>
                  <a:pt x="3675299" y="3320529"/>
                </a:lnTo>
                <a:lnTo>
                  <a:pt x="3674645" y="3320163"/>
                </a:lnTo>
                <a:moveTo>
                  <a:pt x="2488566" y="3305529"/>
                </a:moveTo>
                <a:lnTo>
                  <a:pt x="2485661" y="3302675"/>
                </a:lnTo>
                <a:cubicBezTo>
                  <a:pt x="2486533" y="3296528"/>
                  <a:pt x="2487549" y="3290382"/>
                  <a:pt x="2488421" y="3284236"/>
                </a:cubicBezTo>
                <a:lnTo>
                  <a:pt x="2489147" y="3284236"/>
                </a:lnTo>
                <a:lnTo>
                  <a:pt x="2503670" y="3301431"/>
                </a:lnTo>
                <a:cubicBezTo>
                  <a:pt x="2503307" y="3304651"/>
                  <a:pt x="2503016" y="3307870"/>
                  <a:pt x="2502653" y="3311016"/>
                </a:cubicBezTo>
                <a:lnTo>
                  <a:pt x="2488639" y="3305382"/>
                </a:lnTo>
                <a:moveTo>
                  <a:pt x="6115641" y="3276772"/>
                </a:moveTo>
                <a:lnTo>
                  <a:pt x="6115641" y="3276772"/>
                </a:lnTo>
                <a:close/>
                <a:moveTo>
                  <a:pt x="5498784" y="3269455"/>
                </a:moveTo>
                <a:cubicBezTo>
                  <a:pt x="5500527" y="3271357"/>
                  <a:pt x="5502124" y="3273260"/>
                  <a:pt x="5503867" y="3275236"/>
                </a:cubicBezTo>
                <a:lnTo>
                  <a:pt x="5503214" y="3277065"/>
                </a:lnTo>
                <a:lnTo>
                  <a:pt x="5498784" y="3269748"/>
                </a:lnTo>
                <a:moveTo>
                  <a:pt x="3356668" y="3277065"/>
                </a:moveTo>
                <a:lnTo>
                  <a:pt x="3364728" y="3268943"/>
                </a:lnTo>
                <a:lnTo>
                  <a:pt x="3388110" y="3278894"/>
                </a:lnTo>
                <a:cubicBezTo>
                  <a:pt x="3388110" y="3280577"/>
                  <a:pt x="3388110" y="3282114"/>
                  <a:pt x="3387601" y="3284016"/>
                </a:cubicBezTo>
                <a:lnTo>
                  <a:pt x="3378452" y="3292650"/>
                </a:lnTo>
                <a:lnTo>
                  <a:pt x="3356668" y="3277065"/>
                </a:lnTo>
                <a:moveTo>
                  <a:pt x="2684334" y="3287382"/>
                </a:moveTo>
                <a:cubicBezTo>
                  <a:pt x="2682126" y="3286080"/>
                  <a:pt x="2679628" y="3285348"/>
                  <a:pt x="2677072" y="3285260"/>
                </a:cubicBezTo>
                <a:lnTo>
                  <a:pt x="2675838" y="3284236"/>
                </a:lnTo>
                <a:lnTo>
                  <a:pt x="2687456" y="3267626"/>
                </a:lnTo>
                <a:lnTo>
                  <a:pt x="2696678" y="3276260"/>
                </a:lnTo>
                <a:lnTo>
                  <a:pt x="2687093" y="3288992"/>
                </a:lnTo>
                <a:lnTo>
                  <a:pt x="2684406" y="3287382"/>
                </a:lnTo>
                <a:moveTo>
                  <a:pt x="3110724" y="3268211"/>
                </a:moveTo>
                <a:lnTo>
                  <a:pt x="3114645" y="3263162"/>
                </a:lnTo>
                <a:lnTo>
                  <a:pt x="3136429" y="3270479"/>
                </a:lnTo>
                <a:lnTo>
                  <a:pt x="3144417" y="3275455"/>
                </a:lnTo>
                <a:lnTo>
                  <a:pt x="3144417" y="3275455"/>
                </a:lnTo>
                <a:cubicBezTo>
                  <a:pt x="3141004" y="3286650"/>
                  <a:pt x="3137591" y="3297407"/>
                  <a:pt x="3134323" y="3308894"/>
                </a:cubicBezTo>
                <a:cubicBezTo>
                  <a:pt x="3126481" y="3295138"/>
                  <a:pt x="3118639" y="3281455"/>
                  <a:pt x="3110578" y="3267845"/>
                </a:cubicBezTo>
                <a:moveTo>
                  <a:pt x="2805599" y="3284602"/>
                </a:moveTo>
                <a:cubicBezTo>
                  <a:pt x="2805599" y="3275309"/>
                  <a:pt x="2805163" y="3266016"/>
                  <a:pt x="2804800" y="3256723"/>
                </a:cubicBezTo>
                <a:lnTo>
                  <a:pt x="2804800" y="3256723"/>
                </a:lnTo>
                <a:lnTo>
                  <a:pt x="2823680" y="3275309"/>
                </a:lnTo>
                <a:cubicBezTo>
                  <a:pt x="2823099" y="3280211"/>
                  <a:pt x="2822518" y="3285553"/>
                  <a:pt x="2821865" y="3291772"/>
                </a:cubicBezTo>
                <a:lnTo>
                  <a:pt x="2816709" y="3296602"/>
                </a:lnTo>
                <a:lnTo>
                  <a:pt x="2805599" y="3284602"/>
                </a:lnTo>
                <a:moveTo>
                  <a:pt x="1902570" y="3258772"/>
                </a:moveTo>
                <a:lnTo>
                  <a:pt x="1905257" y="3256065"/>
                </a:lnTo>
                <a:cubicBezTo>
                  <a:pt x="1918109" y="3260455"/>
                  <a:pt x="1930889" y="3264992"/>
                  <a:pt x="1943815" y="3269309"/>
                </a:cubicBezTo>
                <a:lnTo>
                  <a:pt x="1943379" y="3269821"/>
                </a:lnTo>
                <a:lnTo>
                  <a:pt x="1902570" y="3258772"/>
                </a:lnTo>
                <a:moveTo>
                  <a:pt x="1568545" y="3271065"/>
                </a:moveTo>
                <a:cubicBezTo>
                  <a:pt x="1574768" y="3268372"/>
                  <a:pt x="1579147" y="3262599"/>
                  <a:pt x="1580091" y="3255845"/>
                </a:cubicBezTo>
                <a:cubicBezTo>
                  <a:pt x="1582560" y="3257016"/>
                  <a:pt x="1585028" y="3258406"/>
                  <a:pt x="1587352" y="3259650"/>
                </a:cubicBezTo>
                <a:lnTo>
                  <a:pt x="1576097" y="3273699"/>
                </a:lnTo>
                <a:lnTo>
                  <a:pt x="1568400" y="3271065"/>
                </a:lnTo>
                <a:moveTo>
                  <a:pt x="4039022" y="3259284"/>
                </a:moveTo>
                <a:cubicBezTo>
                  <a:pt x="4039749" y="3257162"/>
                  <a:pt x="4040547" y="3255040"/>
                  <a:pt x="4041346" y="3252918"/>
                </a:cubicBezTo>
                <a:lnTo>
                  <a:pt x="4051875" y="3261553"/>
                </a:lnTo>
                <a:cubicBezTo>
                  <a:pt x="4049443" y="3263931"/>
                  <a:pt x="4047496" y="3266762"/>
                  <a:pt x="4046139" y="3269894"/>
                </a:cubicBezTo>
                <a:lnTo>
                  <a:pt x="4038877" y="3259284"/>
                </a:lnTo>
                <a:moveTo>
                  <a:pt x="3193213" y="3253650"/>
                </a:moveTo>
                <a:lnTo>
                  <a:pt x="3188130" y="3249626"/>
                </a:lnTo>
                <a:cubicBezTo>
                  <a:pt x="3188566" y="3248162"/>
                  <a:pt x="3189002" y="3246772"/>
                  <a:pt x="3189510" y="3245382"/>
                </a:cubicBezTo>
                <a:lnTo>
                  <a:pt x="3196771" y="3251894"/>
                </a:lnTo>
                <a:cubicBezTo>
                  <a:pt x="3196118" y="3252699"/>
                  <a:pt x="3195537" y="3253504"/>
                  <a:pt x="3194884" y="3254235"/>
                </a:cubicBezTo>
                <a:lnTo>
                  <a:pt x="3192995" y="3253650"/>
                </a:lnTo>
                <a:moveTo>
                  <a:pt x="3790827" y="3248309"/>
                </a:moveTo>
                <a:cubicBezTo>
                  <a:pt x="3791045" y="3247145"/>
                  <a:pt x="3791045" y="3245960"/>
                  <a:pt x="3790827" y="3244796"/>
                </a:cubicBezTo>
                <a:cubicBezTo>
                  <a:pt x="3792715" y="3247357"/>
                  <a:pt x="3794603" y="3249845"/>
                  <a:pt x="3796419" y="3252114"/>
                </a:cubicBezTo>
                <a:lnTo>
                  <a:pt x="3790827" y="3248016"/>
                </a:lnTo>
                <a:moveTo>
                  <a:pt x="5698400" y="3257894"/>
                </a:moveTo>
                <a:cubicBezTo>
                  <a:pt x="5698175" y="3257352"/>
                  <a:pt x="5698030" y="3256789"/>
                  <a:pt x="5697965" y="3256211"/>
                </a:cubicBezTo>
                <a:cubicBezTo>
                  <a:pt x="5701596" y="3250211"/>
                  <a:pt x="5705226" y="3244211"/>
                  <a:pt x="5709075" y="3238284"/>
                </a:cubicBezTo>
                <a:cubicBezTo>
                  <a:pt x="5711616" y="3242967"/>
                  <a:pt x="5714230" y="3247723"/>
                  <a:pt x="5716699" y="3252479"/>
                </a:cubicBezTo>
                <a:cubicBezTo>
                  <a:pt x="5719168" y="3257235"/>
                  <a:pt x="5722073" y="3263309"/>
                  <a:pt x="5724905" y="3268723"/>
                </a:cubicBezTo>
                <a:cubicBezTo>
                  <a:pt x="5722000" y="3269572"/>
                  <a:pt x="5719270" y="3270933"/>
                  <a:pt x="5716844" y="3272748"/>
                </a:cubicBezTo>
                <a:lnTo>
                  <a:pt x="5698400" y="3258113"/>
                </a:lnTo>
                <a:moveTo>
                  <a:pt x="2699437" y="3250431"/>
                </a:moveTo>
                <a:lnTo>
                  <a:pt x="2708369" y="3237626"/>
                </a:lnTo>
                <a:cubicBezTo>
                  <a:pt x="2711491" y="3241138"/>
                  <a:pt x="2714614" y="3244943"/>
                  <a:pt x="2717664" y="3248309"/>
                </a:cubicBezTo>
                <a:lnTo>
                  <a:pt x="2709240" y="3259504"/>
                </a:lnTo>
                <a:lnTo>
                  <a:pt x="2699437" y="3250431"/>
                </a:lnTo>
                <a:moveTo>
                  <a:pt x="3782913" y="3234918"/>
                </a:moveTo>
                <a:lnTo>
                  <a:pt x="3783639" y="3233894"/>
                </a:lnTo>
                <a:cubicBezTo>
                  <a:pt x="3784147" y="3234552"/>
                  <a:pt x="3784583" y="3235284"/>
                  <a:pt x="3785091" y="3235870"/>
                </a:cubicBezTo>
                <a:cubicBezTo>
                  <a:pt x="3784401" y="3235482"/>
                  <a:pt x="3783668" y="3235160"/>
                  <a:pt x="3782913" y="3234918"/>
                </a:cubicBezTo>
                <a:moveTo>
                  <a:pt x="2496263" y="3238577"/>
                </a:moveTo>
                <a:cubicBezTo>
                  <a:pt x="2496771" y="3236674"/>
                  <a:pt x="2497352" y="3234845"/>
                  <a:pt x="2497788" y="3232943"/>
                </a:cubicBezTo>
                <a:lnTo>
                  <a:pt x="2509914" y="3242455"/>
                </a:lnTo>
                <a:lnTo>
                  <a:pt x="2509914" y="3245089"/>
                </a:lnTo>
                <a:cubicBezTo>
                  <a:pt x="2505485" y="3242821"/>
                  <a:pt x="2500983" y="3240772"/>
                  <a:pt x="2496481" y="3238577"/>
                </a:cubicBezTo>
                <a:moveTo>
                  <a:pt x="1308586" y="3245894"/>
                </a:moveTo>
                <a:cubicBezTo>
                  <a:pt x="1309676" y="3240552"/>
                  <a:pt x="1310692" y="3235211"/>
                  <a:pt x="1311781" y="3229943"/>
                </a:cubicBezTo>
                <a:lnTo>
                  <a:pt x="1316719" y="3231992"/>
                </a:lnTo>
                <a:cubicBezTo>
                  <a:pt x="1315848" y="3237479"/>
                  <a:pt x="1314976" y="3242967"/>
                  <a:pt x="1314033" y="3248382"/>
                </a:cubicBezTo>
                <a:lnTo>
                  <a:pt x="1308586" y="3245894"/>
                </a:lnTo>
                <a:moveTo>
                  <a:pt x="2864344" y="3232723"/>
                </a:moveTo>
                <a:lnTo>
                  <a:pt x="2865215" y="3223943"/>
                </a:lnTo>
                <a:cubicBezTo>
                  <a:pt x="2869209" y="3229065"/>
                  <a:pt x="2873276" y="3234187"/>
                  <a:pt x="2877269" y="3239382"/>
                </a:cubicBezTo>
                <a:lnTo>
                  <a:pt x="2877269" y="3239382"/>
                </a:lnTo>
                <a:cubicBezTo>
                  <a:pt x="2872985" y="3237113"/>
                  <a:pt x="2868773" y="3234699"/>
                  <a:pt x="2864562" y="3232431"/>
                </a:cubicBezTo>
                <a:moveTo>
                  <a:pt x="1927041" y="3237479"/>
                </a:moveTo>
                <a:lnTo>
                  <a:pt x="1924136" y="3236455"/>
                </a:lnTo>
                <a:lnTo>
                  <a:pt x="1936916" y="3223211"/>
                </a:lnTo>
                <a:lnTo>
                  <a:pt x="1961315" y="3232504"/>
                </a:lnTo>
                <a:cubicBezTo>
                  <a:pt x="1961315" y="3237699"/>
                  <a:pt x="1961315" y="3242894"/>
                  <a:pt x="1961315" y="3248089"/>
                </a:cubicBezTo>
                <a:lnTo>
                  <a:pt x="1960952" y="3248528"/>
                </a:lnTo>
                <a:cubicBezTo>
                  <a:pt x="1949696" y="3244796"/>
                  <a:pt x="1938441" y="3241211"/>
                  <a:pt x="1927186" y="3237479"/>
                </a:cubicBezTo>
                <a:moveTo>
                  <a:pt x="3155018" y="3222040"/>
                </a:moveTo>
                <a:lnTo>
                  <a:pt x="3159956" y="3218089"/>
                </a:lnTo>
                <a:lnTo>
                  <a:pt x="3161772" y="3219699"/>
                </a:lnTo>
                <a:cubicBezTo>
                  <a:pt x="3161118" y="3221747"/>
                  <a:pt x="3160537" y="3223869"/>
                  <a:pt x="3159956" y="3225918"/>
                </a:cubicBezTo>
                <a:lnTo>
                  <a:pt x="3155018" y="3222040"/>
                </a:lnTo>
                <a:moveTo>
                  <a:pt x="2171533" y="3227235"/>
                </a:moveTo>
                <a:cubicBezTo>
                  <a:pt x="2174728" y="3223943"/>
                  <a:pt x="2177705" y="3220650"/>
                  <a:pt x="2180900" y="3217357"/>
                </a:cubicBezTo>
                <a:lnTo>
                  <a:pt x="2202176" y="3222699"/>
                </a:lnTo>
                <a:lnTo>
                  <a:pt x="2205443" y="3253577"/>
                </a:lnTo>
                <a:cubicBezTo>
                  <a:pt x="2194116" y="3244796"/>
                  <a:pt x="2182860" y="3235943"/>
                  <a:pt x="2171533" y="3227235"/>
                </a:cubicBezTo>
                <a:moveTo>
                  <a:pt x="3360298" y="3217504"/>
                </a:moveTo>
                <a:lnTo>
                  <a:pt x="3362840" y="3215528"/>
                </a:lnTo>
                <a:lnTo>
                  <a:pt x="3366325" y="3219040"/>
                </a:lnTo>
                <a:lnTo>
                  <a:pt x="3365309" y="3220065"/>
                </a:lnTo>
                <a:lnTo>
                  <a:pt x="3360298" y="3217504"/>
                </a:lnTo>
                <a:moveTo>
                  <a:pt x="2956273" y="3219113"/>
                </a:moveTo>
                <a:lnTo>
                  <a:pt x="2962736" y="3211796"/>
                </a:lnTo>
                <a:lnTo>
                  <a:pt x="2986554" y="3219113"/>
                </a:lnTo>
                <a:lnTo>
                  <a:pt x="2974645" y="3234187"/>
                </a:lnTo>
                <a:lnTo>
                  <a:pt x="2956273" y="3219113"/>
                </a:lnTo>
                <a:moveTo>
                  <a:pt x="1766927" y="3221308"/>
                </a:moveTo>
                <a:cubicBezTo>
                  <a:pt x="1769323" y="3216479"/>
                  <a:pt x="1771574" y="3211723"/>
                  <a:pt x="1774188" y="3206674"/>
                </a:cubicBezTo>
                <a:lnTo>
                  <a:pt x="1779271" y="3208796"/>
                </a:lnTo>
                <a:lnTo>
                  <a:pt x="1776657" y="3223430"/>
                </a:lnTo>
                <a:lnTo>
                  <a:pt x="1767145" y="3220796"/>
                </a:lnTo>
                <a:moveTo>
                  <a:pt x="903037" y="3206967"/>
                </a:moveTo>
                <a:cubicBezTo>
                  <a:pt x="903211" y="3206689"/>
                  <a:pt x="903436" y="3206440"/>
                  <a:pt x="903690" y="3206235"/>
                </a:cubicBezTo>
                <a:cubicBezTo>
                  <a:pt x="903821" y="3206440"/>
                  <a:pt x="903995" y="3206616"/>
                  <a:pt x="904198" y="3206747"/>
                </a:cubicBezTo>
                <a:lnTo>
                  <a:pt x="903472" y="3207333"/>
                </a:lnTo>
                <a:lnTo>
                  <a:pt x="903037" y="3206967"/>
                </a:lnTo>
                <a:moveTo>
                  <a:pt x="5949137" y="3243552"/>
                </a:moveTo>
                <a:cubicBezTo>
                  <a:pt x="5945288" y="3236235"/>
                  <a:pt x="5941876" y="3228918"/>
                  <a:pt x="5937519" y="3221967"/>
                </a:cubicBezTo>
                <a:cubicBezTo>
                  <a:pt x="5937519" y="3220065"/>
                  <a:pt x="5937519" y="3218235"/>
                  <a:pt x="5936938" y="3216406"/>
                </a:cubicBezTo>
                <a:cubicBezTo>
                  <a:pt x="5937729" y="3215469"/>
                  <a:pt x="5938259" y="3214328"/>
                  <a:pt x="5938463" y="3213113"/>
                </a:cubicBezTo>
                <a:cubicBezTo>
                  <a:pt x="5939116" y="3208577"/>
                  <a:pt x="5939842" y="3204040"/>
                  <a:pt x="5940568" y="3199503"/>
                </a:cubicBezTo>
                <a:lnTo>
                  <a:pt x="5955091" y="3216918"/>
                </a:lnTo>
                <a:cubicBezTo>
                  <a:pt x="5953784" y="3226650"/>
                  <a:pt x="5952477" y="3236455"/>
                  <a:pt x="5951025" y="3246187"/>
                </a:cubicBezTo>
                <a:cubicBezTo>
                  <a:pt x="5950299" y="3245309"/>
                  <a:pt x="5949500" y="3244431"/>
                  <a:pt x="5948847" y="3243552"/>
                </a:cubicBezTo>
                <a:moveTo>
                  <a:pt x="4340589" y="3206967"/>
                </a:moveTo>
                <a:cubicBezTo>
                  <a:pt x="4341242" y="3204260"/>
                  <a:pt x="4341824" y="3201625"/>
                  <a:pt x="4342477" y="3198918"/>
                </a:cubicBezTo>
                <a:lnTo>
                  <a:pt x="4344728" y="3199503"/>
                </a:lnTo>
                <a:cubicBezTo>
                  <a:pt x="4344728" y="3202357"/>
                  <a:pt x="4344220" y="3205284"/>
                  <a:pt x="4344002" y="3208064"/>
                </a:cubicBezTo>
                <a:lnTo>
                  <a:pt x="4340589" y="3206967"/>
                </a:lnTo>
                <a:moveTo>
                  <a:pt x="3864386" y="3212967"/>
                </a:moveTo>
                <a:cubicBezTo>
                  <a:pt x="3866346" y="3208211"/>
                  <a:pt x="3868379" y="3203455"/>
                  <a:pt x="3870267" y="3198698"/>
                </a:cubicBezTo>
                <a:lnTo>
                  <a:pt x="3887259" y="3209967"/>
                </a:lnTo>
                <a:cubicBezTo>
                  <a:pt x="3884790" y="3214064"/>
                  <a:pt x="3882249" y="3218016"/>
                  <a:pt x="3879998" y="3222113"/>
                </a:cubicBezTo>
                <a:lnTo>
                  <a:pt x="3864604" y="3212967"/>
                </a:lnTo>
                <a:moveTo>
                  <a:pt x="380215" y="3199796"/>
                </a:moveTo>
                <a:lnTo>
                  <a:pt x="381740" y="3197308"/>
                </a:lnTo>
                <a:lnTo>
                  <a:pt x="386387" y="3201040"/>
                </a:lnTo>
                <a:cubicBezTo>
                  <a:pt x="384572" y="3202869"/>
                  <a:pt x="382756" y="3204699"/>
                  <a:pt x="381014" y="3206601"/>
                </a:cubicBezTo>
                <a:cubicBezTo>
                  <a:pt x="381014" y="3204333"/>
                  <a:pt x="380505" y="3202064"/>
                  <a:pt x="380215" y="3199796"/>
                </a:cubicBezTo>
                <a:moveTo>
                  <a:pt x="190765" y="3202284"/>
                </a:moveTo>
                <a:cubicBezTo>
                  <a:pt x="191168" y="3202042"/>
                  <a:pt x="191556" y="3201772"/>
                  <a:pt x="191926" y="3201479"/>
                </a:cubicBezTo>
                <a:lnTo>
                  <a:pt x="206449" y="3188528"/>
                </a:lnTo>
                <a:cubicBezTo>
                  <a:pt x="206449" y="3194162"/>
                  <a:pt x="206449" y="3199650"/>
                  <a:pt x="206086" y="3205211"/>
                </a:cubicBezTo>
                <a:cubicBezTo>
                  <a:pt x="201512" y="3210699"/>
                  <a:pt x="197155" y="3216333"/>
                  <a:pt x="192725" y="3221967"/>
                </a:cubicBezTo>
                <a:cubicBezTo>
                  <a:pt x="192072" y="3215382"/>
                  <a:pt x="191273" y="3208869"/>
                  <a:pt x="190692" y="3202284"/>
                </a:cubicBezTo>
                <a:moveTo>
                  <a:pt x="1726408" y="3184942"/>
                </a:moveTo>
                <a:lnTo>
                  <a:pt x="1727134" y="3184211"/>
                </a:lnTo>
                <a:cubicBezTo>
                  <a:pt x="1728514" y="3184942"/>
                  <a:pt x="1729748" y="3185821"/>
                  <a:pt x="1731128" y="3186552"/>
                </a:cubicBezTo>
                <a:lnTo>
                  <a:pt x="1726626" y="3191601"/>
                </a:lnTo>
                <a:lnTo>
                  <a:pt x="1726626" y="3184942"/>
                </a:lnTo>
                <a:moveTo>
                  <a:pt x="2987280" y="3183186"/>
                </a:moveTo>
                <a:lnTo>
                  <a:pt x="2989168" y="3180991"/>
                </a:lnTo>
                <a:cubicBezTo>
                  <a:pt x="2990184" y="3182162"/>
                  <a:pt x="2991128" y="3183406"/>
                  <a:pt x="2992072" y="3184650"/>
                </a:cubicBezTo>
                <a:lnTo>
                  <a:pt x="2987280" y="3183186"/>
                </a:lnTo>
                <a:moveTo>
                  <a:pt x="3559116" y="3183625"/>
                </a:moveTo>
                <a:lnTo>
                  <a:pt x="3563763" y="3178723"/>
                </a:lnTo>
                <a:lnTo>
                  <a:pt x="3570516" y="3185089"/>
                </a:lnTo>
                <a:cubicBezTo>
                  <a:pt x="3569354" y="3186552"/>
                  <a:pt x="3568265" y="3188089"/>
                  <a:pt x="3567176" y="3189552"/>
                </a:cubicBezTo>
                <a:lnTo>
                  <a:pt x="3559116" y="3183625"/>
                </a:lnTo>
                <a:moveTo>
                  <a:pt x="5948121" y="3175650"/>
                </a:moveTo>
                <a:cubicBezTo>
                  <a:pt x="5949667" y="3175547"/>
                  <a:pt x="5951199" y="3175306"/>
                  <a:pt x="5952695" y="3174918"/>
                </a:cubicBezTo>
                <a:cubicBezTo>
                  <a:pt x="5952695" y="3177186"/>
                  <a:pt x="5952695" y="3179601"/>
                  <a:pt x="5953276" y="3182235"/>
                </a:cubicBezTo>
                <a:cubicBezTo>
                  <a:pt x="5951533" y="3180113"/>
                  <a:pt x="5949863" y="3177991"/>
                  <a:pt x="5948121" y="3175942"/>
                </a:cubicBezTo>
                <a:moveTo>
                  <a:pt x="2001035" y="3169210"/>
                </a:moveTo>
                <a:lnTo>
                  <a:pt x="2001035" y="3168552"/>
                </a:lnTo>
                <a:lnTo>
                  <a:pt x="2015558" y="3172869"/>
                </a:lnTo>
                <a:cubicBezTo>
                  <a:pt x="2015558" y="3175650"/>
                  <a:pt x="2015558" y="3178430"/>
                  <a:pt x="2015558" y="3181211"/>
                </a:cubicBezTo>
                <a:cubicBezTo>
                  <a:pt x="2014962" y="3181862"/>
                  <a:pt x="2014403" y="3182542"/>
                  <a:pt x="2013887" y="3183259"/>
                </a:cubicBezTo>
                <a:lnTo>
                  <a:pt x="2000889" y="3169210"/>
                </a:lnTo>
                <a:moveTo>
                  <a:pt x="3696139" y="3179381"/>
                </a:moveTo>
                <a:cubicBezTo>
                  <a:pt x="3697664" y="3175723"/>
                  <a:pt x="3699116" y="3172064"/>
                  <a:pt x="3700641" y="3168332"/>
                </a:cubicBezTo>
                <a:cubicBezTo>
                  <a:pt x="3705579" y="3172796"/>
                  <a:pt x="3710371" y="3177259"/>
                  <a:pt x="3715164" y="3181650"/>
                </a:cubicBezTo>
                <a:cubicBezTo>
                  <a:pt x="3721038" y="3187130"/>
                  <a:pt x="3729541" y="3188674"/>
                  <a:pt x="3736948" y="3185601"/>
                </a:cubicBezTo>
                <a:lnTo>
                  <a:pt x="3743628" y="3191381"/>
                </a:lnTo>
                <a:cubicBezTo>
                  <a:pt x="3741160" y="3197162"/>
                  <a:pt x="3738909" y="3202943"/>
                  <a:pt x="3736367" y="3208650"/>
                </a:cubicBezTo>
                <a:cubicBezTo>
                  <a:pt x="3723006" y="3198991"/>
                  <a:pt x="3709718" y="3189040"/>
                  <a:pt x="3696211" y="3179381"/>
                </a:cubicBezTo>
                <a:moveTo>
                  <a:pt x="5446212" y="3176015"/>
                </a:moveTo>
                <a:cubicBezTo>
                  <a:pt x="5444396" y="3174040"/>
                  <a:pt x="5442508" y="3172137"/>
                  <a:pt x="5440548" y="3170235"/>
                </a:cubicBezTo>
                <a:cubicBezTo>
                  <a:pt x="5441129" y="3168625"/>
                  <a:pt x="5441637" y="3167088"/>
                  <a:pt x="5442218" y="3165552"/>
                </a:cubicBezTo>
                <a:lnTo>
                  <a:pt x="5449915" y="3174479"/>
                </a:lnTo>
                <a:lnTo>
                  <a:pt x="5448390" y="3177406"/>
                </a:lnTo>
                <a:lnTo>
                  <a:pt x="5446212" y="3176015"/>
                </a:lnTo>
                <a:moveTo>
                  <a:pt x="1744344" y="3167235"/>
                </a:moveTo>
                <a:cubicBezTo>
                  <a:pt x="1746813" y="3164747"/>
                  <a:pt x="1749354" y="3162406"/>
                  <a:pt x="1751605" y="3159918"/>
                </a:cubicBezTo>
                <a:cubicBezTo>
                  <a:pt x="1750371" y="3162332"/>
                  <a:pt x="1749209" y="3164747"/>
                  <a:pt x="1748047" y="3167235"/>
                </a:cubicBezTo>
                <a:lnTo>
                  <a:pt x="1746813" y="3168625"/>
                </a:lnTo>
                <a:lnTo>
                  <a:pt x="1744126" y="3167235"/>
                </a:lnTo>
                <a:moveTo>
                  <a:pt x="6115496" y="3157137"/>
                </a:moveTo>
                <a:cubicBezTo>
                  <a:pt x="6115496" y="3158089"/>
                  <a:pt x="6115496" y="3158967"/>
                  <a:pt x="6115496" y="3159991"/>
                </a:cubicBezTo>
                <a:cubicBezTo>
                  <a:pt x="6115496" y="3161015"/>
                  <a:pt x="6114988" y="3162991"/>
                  <a:pt x="6114770" y="3164454"/>
                </a:cubicBezTo>
                <a:lnTo>
                  <a:pt x="6115206" y="3157137"/>
                </a:lnTo>
                <a:moveTo>
                  <a:pt x="4093628" y="3154430"/>
                </a:moveTo>
                <a:lnTo>
                  <a:pt x="4098203" y="3156259"/>
                </a:lnTo>
                <a:cubicBezTo>
                  <a:pt x="4098203" y="3157137"/>
                  <a:pt x="4098203" y="3158015"/>
                  <a:pt x="4097695" y="3158820"/>
                </a:cubicBezTo>
                <a:lnTo>
                  <a:pt x="4093628" y="3154430"/>
                </a:lnTo>
                <a:moveTo>
                  <a:pt x="2759562" y="3165113"/>
                </a:moveTo>
                <a:lnTo>
                  <a:pt x="2767549" y="3154137"/>
                </a:lnTo>
                <a:lnTo>
                  <a:pt x="2784396" y="3158893"/>
                </a:lnTo>
                <a:lnTo>
                  <a:pt x="2777933" y="3167528"/>
                </a:lnTo>
                <a:lnTo>
                  <a:pt x="2771180" y="3176454"/>
                </a:lnTo>
                <a:lnTo>
                  <a:pt x="2759562" y="3165113"/>
                </a:lnTo>
                <a:moveTo>
                  <a:pt x="532124" y="3152308"/>
                </a:moveTo>
                <a:lnTo>
                  <a:pt x="536045" y="3154576"/>
                </a:lnTo>
                <a:cubicBezTo>
                  <a:pt x="534810" y="3155528"/>
                  <a:pt x="533649" y="3156406"/>
                  <a:pt x="532341" y="3157284"/>
                </a:cubicBezTo>
                <a:lnTo>
                  <a:pt x="532341" y="3152308"/>
                </a:lnTo>
                <a:moveTo>
                  <a:pt x="125702" y="3287016"/>
                </a:moveTo>
                <a:cubicBezTo>
                  <a:pt x="123379" y="3243113"/>
                  <a:pt x="122580" y="3199211"/>
                  <a:pt x="122507" y="3155308"/>
                </a:cubicBezTo>
                <a:cubicBezTo>
                  <a:pt x="122943" y="3154649"/>
                  <a:pt x="123524" y="3154210"/>
                  <a:pt x="123960" y="3153552"/>
                </a:cubicBezTo>
                <a:cubicBezTo>
                  <a:pt x="125099" y="3152842"/>
                  <a:pt x="126191" y="3152067"/>
                  <a:pt x="127227" y="3151210"/>
                </a:cubicBezTo>
                <a:cubicBezTo>
                  <a:pt x="128752" y="3166723"/>
                  <a:pt x="130132" y="3182308"/>
                  <a:pt x="131657" y="3197820"/>
                </a:cubicBezTo>
                <a:cubicBezTo>
                  <a:pt x="132601" y="3238943"/>
                  <a:pt x="133036" y="3259504"/>
                  <a:pt x="133690" y="3300260"/>
                </a:cubicBezTo>
                <a:lnTo>
                  <a:pt x="127155" y="3309553"/>
                </a:lnTo>
                <a:cubicBezTo>
                  <a:pt x="126646" y="3301870"/>
                  <a:pt x="126065" y="3294260"/>
                  <a:pt x="125702" y="3286650"/>
                </a:cubicBezTo>
                <a:moveTo>
                  <a:pt x="3792134" y="3155454"/>
                </a:moveTo>
                <a:cubicBezTo>
                  <a:pt x="3792570" y="3153844"/>
                  <a:pt x="3792934" y="3152162"/>
                  <a:pt x="3793296" y="3150479"/>
                </a:cubicBezTo>
                <a:lnTo>
                  <a:pt x="3799106" y="3154137"/>
                </a:lnTo>
                <a:cubicBezTo>
                  <a:pt x="3798089" y="3155747"/>
                  <a:pt x="3797072" y="3157284"/>
                  <a:pt x="3795983" y="3158820"/>
                </a:cubicBezTo>
                <a:lnTo>
                  <a:pt x="3792134" y="3155454"/>
                </a:lnTo>
                <a:moveTo>
                  <a:pt x="2555226" y="3145869"/>
                </a:moveTo>
                <a:lnTo>
                  <a:pt x="2555226" y="3144771"/>
                </a:lnTo>
                <a:lnTo>
                  <a:pt x="2557259" y="3146601"/>
                </a:lnTo>
                <a:lnTo>
                  <a:pt x="2555153" y="3145869"/>
                </a:lnTo>
                <a:moveTo>
                  <a:pt x="4278359" y="3145869"/>
                </a:moveTo>
                <a:cubicBezTo>
                  <a:pt x="4278359" y="3142723"/>
                  <a:pt x="4278867" y="3139576"/>
                  <a:pt x="4279085" y="3136430"/>
                </a:cubicBezTo>
                <a:lnTo>
                  <a:pt x="4285039" y="3139723"/>
                </a:lnTo>
                <a:lnTo>
                  <a:pt x="4286346" y="3140454"/>
                </a:lnTo>
                <a:cubicBezTo>
                  <a:pt x="4285134" y="3142408"/>
                  <a:pt x="4283899" y="3144310"/>
                  <a:pt x="4282643" y="3146162"/>
                </a:cubicBezTo>
                <a:lnTo>
                  <a:pt x="4278359" y="3146162"/>
                </a:lnTo>
                <a:moveTo>
                  <a:pt x="2913213" y="3160211"/>
                </a:moveTo>
                <a:lnTo>
                  <a:pt x="2924468" y="3150259"/>
                </a:lnTo>
                <a:lnTo>
                  <a:pt x="2942840" y="3134381"/>
                </a:lnTo>
                <a:cubicBezTo>
                  <a:pt x="2948286" y="3138698"/>
                  <a:pt x="2953659" y="3143015"/>
                  <a:pt x="2959178" y="3147259"/>
                </a:cubicBezTo>
                <a:cubicBezTo>
                  <a:pt x="2953950" y="3154576"/>
                  <a:pt x="2948576" y="3161893"/>
                  <a:pt x="2943348" y="3169576"/>
                </a:cubicBezTo>
                <a:lnTo>
                  <a:pt x="2913213" y="3160211"/>
                </a:lnTo>
                <a:moveTo>
                  <a:pt x="953358" y="3146966"/>
                </a:moveTo>
                <a:cubicBezTo>
                  <a:pt x="956698" y="3142723"/>
                  <a:pt x="960257" y="3138625"/>
                  <a:pt x="963524" y="3134308"/>
                </a:cubicBezTo>
                <a:cubicBezTo>
                  <a:pt x="961491" y="3140015"/>
                  <a:pt x="959313" y="3145796"/>
                  <a:pt x="957134" y="3151503"/>
                </a:cubicBezTo>
                <a:lnTo>
                  <a:pt x="953358" y="3146966"/>
                </a:lnTo>
                <a:moveTo>
                  <a:pt x="2572653" y="3133576"/>
                </a:moveTo>
                <a:lnTo>
                  <a:pt x="2575921" y="3135113"/>
                </a:lnTo>
                <a:cubicBezTo>
                  <a:pt x="2575884" y="3135501"/>
                  <a:pt x="2575884" y="3135896"/>
                  <a:pt x="2575921" y="3136283"/>
                </a:cubicBezTo>
                <a:lnTo>
                  <a:pt x="2572943" y="3133576"/>
                </a:lnTo>
                <a:moveTo>
                  <a:pt x="3264157" y="3135332"/>
                </a:moveTo>
                <a:cubicBezTo>
                  <a:pt x="3265900" y="3133942"/>
                  <a:pt x="3267643" y="3132479"/>
                  <a:pt x="3269458" y="3131162"/>
                </a:cubicBezTo>
                <a:lnTo>
                  <a:pt x="3275267" y="3135844"/>
                </a:lnTo>
                <a:lnTo>
                  <a:pt x="3273597" y="3138771"/>
                </a:lnTo>
                <a:lnTo>
                  <a:pt x="3264157" y="3135332"/>
                </a:lnTo>
                <a:moveTo>
                  <a:pt x="5229967" y="3134381"/>
                </a:moveTo>
                <a:lnTo>
                  <a:pt x="5230475" y="3131820"/>
                </a:lnTo>
                <a:cubicBezTo>
                  <a:pt x="5230773" y="3129859"/>
                  <a:pt x="5230773" y="3127854"/>
                  <a:pt x="5230475" y="3125893"/>
                </a:cubicBezTo>
                <a:cubicBezTo>
                  <a:pt x="5235848" y="3127503"/>
                  <a:pt x="5241295" y="3128747"/>
                  <a:pt x="5246741" y="3130210"/>
                </a:cubicBezTo>
                <a:cubicBezTo>
                  <a:pt x="5245434" y="3132918"/>
                  <a:pt x="5244054" y="3135625"/>
                  <a:pt x="5242674" y="3138259"/>
                </a:cubicBezTo>
                <a:cubicBezTo>
                  <a:pt x="5238535" y="3136869"/>
                  <a:pt x="5234324" y="3135698"/>
                  <a:pt x="5230112" y="3134381"/>
                </a:cubicBezTo>
                <a:moveTo>
                  <a:pt x="5554915" y="3125601"/>
                </a:moveTo>
                <a:lnTo>
                  <a:pt x="5555641" y="3124503"/>
                </a:lnTo>
                <a:lnTo>
                  <a:pt x="5561668" y="3128820"/>
                </a:lnTo>
                <a:lnTo>
                  <a:pt x="5558981" y="3130796"/>
                </a:lnTo>
                <a:cubicBezTo>
                  <a:pt x="5557674" y="3129040"/>
                  <a:pt x="5556295" y="3127357"/>
                  <a:pt x="5554915" y="3125601"/>
                </a:cubicBezTo>
                <a:moveTo>
                  <a:pt x="1631719" y="3120698"/>
                </a:moveTo>
                <a:cubicBezTo>
                  <a:pt x="1634261" y="3117186"/>
                  <a:pt x="1636802" y="3113381"/>
                  <a:pt x="1639416" y="3110088"/>
                </a:cubicBezTo>
                <a:lnTo>
                  <a:pt x="1643047" y="3111552"/>
                </a:lnTo>
                <a:cubicBezTo>
                  <a:pt x="1640070" y="3115210"/>
                  <a:pt x="1637165" y="3118869"/>
                  <a:pt x="1634115" y="3122674"/>
                </a:cubicBezTo>
                <a:lnTo>
                  <a:pt x="1631719" y="3120698"/>
                </a:lnTo>
                <a:moveTo>
                  <a:pt x="3347881" y="3135332"/>
                </a:moveTo>
                <a:cubicBezTo>
                  <a:pt x="3351149" y="3127503"/>
                  <a:pt x="3354344" y="3119600"/>
                  <a:pt x="3357539" y="3111698"/>
                </a:cubicBezTo>
                <a:lnTo>
                  <a:pt x="3359500" y="3108917"/>
                </a:lnTo>
                <a:lnTo>
                  <a:pt x="3368722" y="3114039"/>
                </a:lnTo>
                <a:lnTo>
                  <a:pt x="3352964" y="3140893"/>
                </a:lnTo>
                <a:lnTo>
                  <a:pt x="3347300" y="3135405"/>
                </a:lnTo>
                <a:moveTo>
                  <a:pt x="1951512" y="3112796"/>
                </a:moveTo>
                <a:lnTo>
                  <a:pt x="1955651" y="3107820"/>
                </a:lnTo>
                <a:lnTo>
                  <a:pt x="1960008" y="3108771"/>
                </a:lnTo>
                <a:lnTo>
                  <a:pt x="1954997" y="3113893"/>
                </a:lnTo>
                <a:lnTo>
                  <a:pt x="1951512" y="3112796"/>
                </a:lnTo>
                <a:moveTo>
                  <a:pt x="2729427" y="3106795"/>
                </a:moveTo>
                <a:lnTo>
                  <a:pt x="2731460" y="3104600"/>
                </a:lnTo>
                <a:lnTo>
                  <a:pt x="2736398" y="3108698"/>
                </a:lnTo>
                <a:lnTo>
                  <a:pt x="2729136" y="3106795"/>
                </a:lnTo>
                <a:moveTo>
                  <a:pt x="182922" y="3103064"/>
                </a:moveTo>
                <a:cubicBezTo>
                  <a:pt x="185745" y="3114822"/>
                  <a:pt x="196855" y="3122586"/>
                  <a:pt x="208773" y="3121137"/>
                </a:cubicBezTo>
                <a:cubicBezTo>
                  <a:pt x="208773" y="3121722"/>
                  <a:pt x="208773" y="3122308"/>
                  <a:pt x="208773" y="3122893"/>
                </a:cubicBezTo>
                <a:cubicBezTo>
                  <a:pt x="201512" y="3131454"/>
                  <a:pt x="194250" y="3140015"/>
                  <a:pt x="186553" y="3148576"/>
                </a:cubicBezTo>
                <a:cubicBezTo>
                  <a:pt x="185391" y="3133430"/>
                  <a:pt x="184302" y="3118210"/>
                  <a:pt x="183431" y="3103064"/>
                </a:cubicBezTo>
                <a:moveTo>
                  <a:pt x="3796346" y="3107308"/>
                </a:moveTo>
                <a:cubicBezTo>
                  <a:pt x="3796346" y="3105405"/>
                  <a:pt x="3796346" y="3103576"/>
                  <a:pt x="3795838" y="3101674"/>
                </a:cubicBezTo>
                <a:lnTo>
                  <a:pt x="3816315" y="3119600"/>
                </a:lnTo>
                <a:lnTo>
                  <a:pt x="3795910" y="3107308"/>
                </a:lnTo>
                <a:moveTo>
                  <a:pt x="2845101" y="3130357"/>
                </a:moveTo>
                <a:cubicBezTo>
                  <a:pt x="2853089" y="3119725"/>
                  <a:pt x="2861025" y="3109086"/>
                  <a:pt x="2868919" y="3098454"/>
                </a:cubicBezTo>
                <a:lnTo>
                  <a:pt x="2881481" y="3101820"/>
                </a:lnTo>
                <a:lnTo>
                  <a:pt x="2849458" y="3133869"/>
                </a:lnTo>
                <a:lnTo>
                  <a:pt x="2845101" y="3130357"/>
                </a:lnTo>
                <a:moveTo>
                  <a:pt x="1375972" y="3111991"/>
                </a:moveTo>
                <a:cubicBezTo>
                  <a:pt x="1376771" y="3107308"/>
                  <a:pt x="1377570" y="3102186"/>
                  <a:pt x="1378514" y="3096917"/>
                </a:cubicBezTo>
                <a:lnTo>
                  <a:pt x="1380910" y="3097795"/>
                </a:lnTo>
                <a:cubicBezTo>
                  <a:pt x="1381491" y="3104015"/>
                  <a:pt x="1382145" y="3110161"/>
                  <a:pt x="1382798" y="3116308"/>
                </a:cubicBezTo>
                <a:lnTo>
                  <a:pt x="1375972" y="3111991"/>
                </a:lnTo>
                <a:moveTo>
                  <a:pt x="3952176" y="3095820"/>
                </a:moveTo>
                <a:lnTo>
                  <a:pt x="3955880" y="3097356"/>
                </a:lnTo>
                <a:lnTo>
                  <a:pt x="3955153" y="3098600"/>
                </a:lnTo>
                <a:lnTo>
                  <a:pt x="3952176" y="3095820"/>
                </a:lnTo>
                <a:moveTo>
                  <a:pt x="2816637" y="3102113"/>
                </a:moveTo>
                <a:cubicBezTo>
                  <a:pt x="2820703" y="3098527"/>
                  <a:pt x="2824842" y="3094795"/>
                  <a:pt x="2828836" y="3091356"/>
                </a:cubicBezTo>
                <a:cubicBezTo>
                  <a:pt x="2829446" y="3093083"/>
                  <a:pt x="2830303" y="3094708"/>
                  <a:pt x="2831377" y="3096186"/>
                </a:cubicBezTo>
                <a:lnTo>
                  <a:pt x="2821792" y="3108991"/>
                </a:lnTo>
                <a:lnTo>
                  <a:pt x="2816637" y="3102113"/>
                </a:lnTo>
                <a:moveTo>
                  <a:pt x="2471792" y="3117844"/>
                </a:moveTo>
                <a:cubicBezTo>
                  <a:pt x="2467943" y="3114918"/>
                  <a:pt x="2464022" y="3112064"/>
                  <a:pt x="2460246" y="3109137"/>
                </a:cubicBezTo>
                <a:lnTo>
                  <a:pt x="2474769" y="3087186"/>
                </a:lnTo>
                <a:lnTo>
                  <a:pt x="2482031" y="3090844"/>
                </a:lnTo>
                <a:cubicBezTo>
                  <a:pt x="2480433" y="3100356"/>
                  <a:pt x="2478836" y="3109942"/>
                  <a:pt x="2477311" y="3119600"/>
                </a:cubicBezTo>
                <a:lnTo>
                  <a:pt x="2471647" y="3117625"/>
                </a:lnTo>
                <a:moveTo>
                  <a:pt x="710173" y="3090844"/>
                </a:moveTo>
                <a:lnTo>
                  <a:pt x="717435" y="3083527"/>
                </a:lnTo>
                <a:cubicBezTo>
                  <a:pt x="719323" y="3085525"/>
                  <a:pt x="721138" y="3087500"/>
                  <a:pt x="722881" y="3089454"/>
                </a:cubicBezTo>
                <a:cubicBezTo>
                  <a:pt x="721283" y="3091283"/>
                  <a:pt x="719613" y="3093039"/>
                  <a:pt x="717871" y="3094869"/>
                </a:cubicBezTo>
                <a:lnTo>
                  <a:pt x="710028" y="3090551"/>
                </a:lnTo>
                <a:moveTo>
                  <a:pt x="1722632" y="3078698"/>
                </a:moveTo>
                <a:lnTo>
                  <a:pt x="1729385" y="3082942"/>
                </a:lnTo>
                <a:lnTo>
                  <a:pt x="1723068" y="3090844"/>
                </a:lnTo>
                <a:cubicBezTo>
                  <a:pt x="1723068" y="3086747"/>
                  <a:pt x="1723068" y="3082722"/>
                  <a:pt x="1722632" y="3078698"/>
                </a:cubicBezTo>
                <a:moveTo>
                  <a:pt x="2000454" y="3064063"/>
                </a:moveTo>
                <a:lnTo>
                  <a:pt x="2003286" y="3064722"/>
                </a:lnTo>
                <a:lnTo>
                  <a:pt x="2000454" y="3067503"/>
                </a:lnTo>
                <a:lnTo>
                  <a:pt x="2000454" y="3064063"/>
                </a:lnTo>
                <a:moveTo>
                  <a:pt x="2558203" y="3095527"/>
                </a:moveTo>
                <a:lnTo>
                  <a:pt x="2560381" y="3063990"/>
                </a:lnTo>
                <a:lnTo>
                  <a:pt x="2577591" y="3084551"/>
                </a:lnTo>
                <a:cubicBezTo>
                  <a:pt x="2575746" y="3091488"/>
                  <a:pt x="2578244" y="3098856"/>
                  <a:pt x="2583908" y="3103210"/>
                </a:cubicBezTo>
                <a:lnTo>
                  <a:pt x="2582819" y="3107234"/>
                </a:lnTo>
                <a:lnTo>
                  <a:pt x="2558203" y="3095527"/>
                </a:lnTo>
                <a:moveTo>
                  <a:pt x="47570" y="3066332"/>
                </a:moveTo>
                <a:cubicBezTo>
                  <a:pt x="49056" y="3065666"/>
                  <a:pt x="50489" y="3064883"/>
                  <a:pt x="51854" y="3063990"/>
                </a:cubicBezTo>
                <a:cubicBezTo>
                  <a:pt x="56511" y="3133137"/>
                  <a:pt x="65264" y="3201947"/>
                  <a:pt x="78068" y="3270040"/>
                </a:cubicBezTo>
                <a:cubicBezTo>
                  <a:pt x="81940" y="3301307"/>
                  <a:pt x="85934" y="3332551"/>
                  <a:pt x="90049" y="3363773"/>
                </a:cubicBezTo>
                <a:cubicBezTo>
                  <a:pt x="84893" y="3371675"/>
                  <a:pt x="79810" y="3379578"/>
                  <a:pt x="74800" y="3387553"/>
                </a:cubicBezTo>
                <a:cubicBezTo>
                  <a:pt x="72995" y="3390305"/>
                  <a:pt x="71828" y="3393429"/>
                  <a:pt x="71387" y="3396700"/>
                </a:cubicBezTo>
                <a:cubicBezTo>
                  <a:pt x="59841" y="3286943"/>
                  <a:pt x="52072" y="3177186"/>
                  <a:pt x="47424" y="3066332"/>
                </a:cubicBezTo>
                <a:moveTo>
                  <a:pt x="3267134" y="3058283"/>
                </a:moveTo>
                <a:cubicBezTo>
                  <a:pt x="3274396" y="3062307"/>
                  <a:pt x="3281657" y="3066551"/>
                  <a:pt x="3289282" y="3070576"/>
                </a:cubicBezTo>
                <a:lnTo>
                  <a:pt x="3283400" y="3074015"/>
                </a:lnTo>
                <a:lnTo>
                  <a:pt x="3267134" y="3058283"/>
                </a:lnTo>
                <a:moveTo>
                  <a:pt x="2651004" y="3059820"/>
                </a:moveTo>
                <a:cubicBezTo>
                  <a:pt x="2652238" y="3053966"/>
                  <a:pt x="2653400" y="3048185"/>
                  <a:pt x="2654634" y="3042332"/>
                </a:cubicBezTo>
                <a:lnTo>
                  <a:pt x="2657539" y="3044673"/>
                </a:lnTo>
                <a:cubicBezTo>
                  <a:pt x="2656595" y="3049429"/>
                  <a:pt x="2655724" y="3054259"/>
                  <a:pt x="2654852" y="3059307"/>
                </a:cubicBezTo>
                <a:cubicBezTo>
                  <a:pt x="2654852" y="3060478"/>
                  <a:pt x="2654271" y="3061722"/>
                  <a:pt x="2654053" y="3062966"/>
                </a:cubicBezTo>
                <a:lnTo>
                  <a:pt x="2651004" y="3060039"/>
                </a:lnTo>
                <a:moveTo>
                  <a:pt x="631387" y="3049429"/>
                </a:moveTo>
                <a:cubicBezTo>
                  <a:pt x="631387" y="3047454"/>
                  <a:pt x="632041" y="3045405"/>
                  <a:pt x="632404" y="3043356"/>
                </a:cubicBezTo>
                <a:lnTo>
                  <a:pt x="636034" y="3040356"/>
                </a:lnTo>
                <a:cubicBezTo>
                  <a:pt x="637196" y="3044819"/>
                  <a:pt x="638431" y="3049283"/>
                  <a:pt x="639593" y="3053673"/>
                </a:cubicBezTo>
                <a:lnTo>
                  <a:pt x="631387" y="3049429"/>
                </a:lnTo>
                <a:moveTo>
                  <a:pt x="651719" y="3039844"/>
                </a:moveTo>
                <a:lnTo>
                  <a:pt x="656729" y="3042185"/>
                </a:lnTo>
                <a:cubicBezTo>
                  <a:pt x="656076" y="3045258"/>
                  <a:pt x="655422" y="3048405"/>
                  <a:pt x="654842" y="3051478"/>
                </a:cubicBezTo>
                <a:cubicBezTo>
                  <a:pt x="653752" y="3047600"/>
                  <a:pt x="652736" y="3043722"/>
                  <a:pt x="651719" y="3039844"/>
                </a:cubicBezTo>
                <a:moveTo>
                  <a:pt x="2574468" y="3033697"/>
                </a:moveTo>
                <a:lnTo>
                  <a:pt x="2596253" y="3054771"/>
                </a:lnTo>
                <a:lnTo>
                  <a:pt x="2595599" y="3056966"/>
                </a:lnTo>
                <a:lnTo>
                  <a:pt x="2574178" y="3033697"/>
                </a:lnTo>
                <a:moveTo>
                  <a:pt x="3760475" y="3030332"/>
                </a:moveTo>
                <a:lnTo>
                  <a:pt x="3760475" y="3030332"/>
                </a:lnTo>
                <a:lnTo>
                  <a:pt x="3761491" y="3031283"/>
                </a:lnTo>
                <a:lnTo>
                  <a:pt x="3761927" y="3031649"/>
                </a:lnTo>
                <a:lnTo>
                  <a:pt x="3760475" y="3030405"/>
                </a:lnTo>
                <a:moveTo>
                  <a:pt x="5844500" y="3054478"/>
                </a:moveTo>
                <a:cubicBezTo>
                  <a:pt x="5845081" y="3044966"/>
                  <a:pt x="5845517" y="3035380"/>
                  <a:pt x="5846170" y="3025868"/>
                </a:cubicBezTo>
                <a:cubicBezTo>
                  <a:pt x="5847622" y="3027405"/>
                  <a:pt x="5849075" y="3028941"/>
                  <a:pt x="5850454" y="3030551"/>
                </a:cubicBezTo>
                <a:cubicBezTo>
                  <a:pt x="5850454" y="3040795"/>
                  <a:pt x="5850454" y="3051039"/>
                  <a:pt x="5850454" y="3061210"/>
                </a:cubicBezTo>
                <a:lnTo>
                  <a:pt x="5844282" y="3054478"/>
                </a:lnTo>
                <a:moveTo>
                  <a:pt x="1162196" y="3023746"/>
                </a:moveTo>
                <a:lnTo>
                  <a:pt x="1167134" y="3026819"/>
                </a:lnTo>
                <a:lnTo>
                  <a:pt x="1167134" y="3027478"/>
                </a:lnTo>
                <a:cubicBezTo>
                  <a:pt x="1166139" y="3028136"/>
                  <a:pt x="1165195" y="3028876"/>
                  <a:pt x="1164302" y="3029673"/>
                </a:cubicBezTo>
                <a:lnTo>
                  <a:pt x="1159510" y="3033917"/>
                </a:lnTo>
                <a:cubicBezTo>
                  <a:pt x="1160454" y="3030551"/>
                  <a:pt x="1161325" y="3027112"/>
                  <a:pt x="1162196" y="3023746"/>
                </a:cubicBezTo>
                <a:moveTo>
                  <a:pt x="1777528" y="3020746"/>
                </a:moveTo>
                <a:lnTo>
                  <a:pt x="1779416" y="3020746"/>
                </a:lnTo>
                <a:lnTo>
                  <a:pt x="1779053" y="3021258"/>
                </a:lnTo>
                <a:lnTo>
                  <a:pt x="1777528" y="3020819"/>
                </a:lnTo>
                <a:moveTo>
                  <a:pt x="2599520" y="3010136"/>
                </a:moveTo>
                <a:lnTo>
                  <a:pt x="2608161" y="3011819"/>
                </a:lnTo>
                <a:cubicBezTo>
                  <a:pt x="2607653" y="3013575"/>
                  <a:pt x="2607217" y="3015331"/>
                  <a:pt x="2606709" y="3017087"/>
                </a:cubicBezTo>
                <a:lnTo>
                  <a:pt x="2599448" y="3010136"/>
                </a:lnTo>
                <a:moveTo>
                  <a:pt x="4234790" y="3013429"/>
                </a:moveTo>
                <a:cubicBezTo>
                  <a:pt x="4236243" y="3010429"/>
                  <a:pt x="4237840" y="3007356"/>
                  <a:pt x="4239292" y="3004356"/>
                </a:cubicBezTo>
                <a:cubicBezTo>
                  <a:pt x="4239292" y="3008161"/>
                  <a:pt x="4238929" y="3012039"/>
                  <a:pt x="4238711" y="3015917"/>
                </a:cubicBezTo>
                <a:lnTo>
                  <a:pt x="4234790" y="3013429"/>
                </a:lnTo>
                <a:moveTo>
                  <a:pt x="4496201" y="3007649"/>
                </a:moveTo>
                <a:cubicBezTo>
                  <a:pt x="4496201" y="3006185"/>
                  <a:pt x="4496201" y="3004722"/>
                  <a:pt x="4496201" y="3003258"/>
                </a:cubicBezTo>
                <a:lnTo>
                  <a:pt x="4503463" y="3007575"/>
                </a:lnTo>
                <a:cubicBezTo>
                  <a:pt x="4503390" y="3007934"/>
                  <a:pt x="4503390" y="3008314"/>
                  <a:pt x="4503463" y="3008673"/>
                </a:cubicBezTo>
                <a:lnTo>
                  <a:pt x="4496201" y="3007649"/>
                </a:lnTo>
                <a:moveTo>
                  <a:pt x="88524" y="3006697"/>
                </a:moveTo>
                <a:cubicBezTo>
                  <a:pt x="89395" y="3005161"/>
                  <a:pt x="90267" y="3003624"/>
                  <a:pt x="91211" y="3002161"/>
                </a:cubicBezTo>
                <a:cubicBezTo>
                  <a:pt x="95657" y="3006368"/>
                  <a:pt x="101521" y="3008724"/>
                  <a:pt x="107621" y="3008746"/>
                </a:cubicBezTo>
                <a:cubicBezTo>
                  <a:pt x="106460" y="3026212"/>
                  <a:pt x="105467" y="3043700"/>
                  <a:pt x="104644" y="3061210"/>
                </a:cubicBezTo>
                <a:cubicBezTo>
                  <a:pt x="102684" y="3063478"/>
                  <a:pt x="100796" y="3065893"/>
                  <a:pt x="98835" y="3068161"/>
                </a:cubicBezTo>
                <a:cubicBezTo>
                  <a:pt x="97484" y="3069742"/>
                  <a:pt x="96337" y="3071483"/>
                  <a:pt x="95422" y="3073356"/>
                </a:cubicBezTo>
                <a:cubicBezTo>
                  <a:pt x="93099" y="3051405"/>
                  <a:pt x="90775" y="3028941"/>
                  <a:pt x="88161" y="3006697"/>
                </a:cubicBezTo>
                <a:moveTo>
                  <a:pt x="3651771" y="3011673"/>
                </a:moveTo>
                <a:cubicBezTo>
                  <a:pt x="3657726" y="3005087"/>
                  <a:pt x="3663535" y="2998575"/>
                  <a:pt x="3669344" y="2991990"/>
                </a:cubicBezTo>
                <a:lnTo>
                  <a:pt x="3683504" y="3004282"/>
                </a:lnTo>
                <a:cubicBezTo>
                  <a:pt x="3676242" y="3011088"/>
                  <a:pt x="3669344" y="3017819"/>
                  <a:pt x="3662373" y="3024624"/>
                </a:cubicBezTo>
                <a:lnTo>
                  <a:pt x="3651771" y="3011673"/>
                </a:lnTo>
                <a:moveTo>
                  <a:pt x="1091180" y="3007210"/>
                </a:moveTo>
                <a:cubicBezTo>
                  <a:pt x="1092850" y="2999380"/>
                  <a:pt x="1094593" y="2991478"/>
                  <a:pt x="1096335" y="2983648"/>
                </a:cubicBezTo>
                <a:lnTo>
                  <a:pt x="1099385" y="2985551"/>
                </a:lnTo>
                <a:cubicBezTo>
                  <a:pt x="1097642" y="2993966"/>
                  <a:pt x="1096045" y="3002453"/>
                  <a:pt x="1094230" y="3010868"/>
                </a:cubicBezTo>
                <a:lnTo>
                  <a:pt x="1091180" y="3007210"/>
                </a:lnTo>
                <a:moveTo>
                  <a:pt x="134198" y="2985990"/>
                </a:moveTo>
                <a:cubicBezTo>
                  <a:pt x="136633" y="2983414"/>
                  <a:pt x="139203" y="2980970"/>
                  <a:pt x="141895" y="2978673"/>
                </a:cubicBezTo>
                <a:lnTo>
                  <a:pt x="135142" y="2997405"/>
                </a:lnTo>
                <a:cubicBezTo>
                  <a:pt x="135142" y="2993526"/>
                  <a:pt x="134489" y="2989575"/>
                  <a:pt x="134198" y="2985697"/>
                </a:cubicBezTo>
                <a:moveTo>
                  <a:pt x="1750589" y="2970112"/>
                </a:moveTo>
                <a:lnTo>
                  <a:pt x="1754292" y="2971136"/>
                </a:lnTo>
                <a:lnTo>
                  <a:pt x="1753711" y="2971795"/>
                </a:lnTo>
                <a:lnTo>
                  <a:pt x="1750589" y="2970112"/>
                </a:lnTo>
                <a:moveTo>
                  <a:pt x="4792467" y="2974721"/>
                </a:moveTo>
                <a:lnTo>
                  <a:pt x="4797695" y="2970112"/>
                </a:lnTo>
                <a:lnTo>
                  <a:pt x="4806408" y="2971721"/>
                </a:lnTo>
                <a:cubicBezTo>
                  <a:pt x="4804593" y="2974992"/>
                  <a:pt x="4802400" y="2978043"/>
                  <a:pt x="4799873" y="2980795"/>
                </a:cubicBezTo>
                <a:cubicBezTo>
                  <a:pt x="4795829" y="2985112"/>
                  <a:pt x="4791058" y="2988682"/>
                  <a:pt x="4785786" y="2991331"/>
                </a:cubicBezTo>
                <a:cubicBezTo>
                  <a:pt x="4788037" y="2985770"/>
                  <a:pt x="4790288" y="2980282"/>
                  <a:pt x="4792467" y="2974721"/>
                </a:cubicBezTo>
                <a:moveTo>
                  <a:pt x="2962083" y="2984673"/>
                </a:moveTo>
                <a:lnTo>
                  <a:pt x="2978639" y="2966453"/>
                </a:lnTo>
                <a:lnTo>
                  <a:pt x="2981979" y="2969380"/>
                </a:lnTo>
                <a:lnTo>
                  <a:pt x="2970651" y="2991331"/>
                </a:lnTo>
                <a:lnTo>
                  <a:pt x="2962083" y="2984453"/>
                </a:lnTo>
                <a:moveTo>
                  <a:pt x="758389" y="2970916"/>
                </a:moveTo>
                <a:cubicBezTo>
                  <a:pt x="758389" y="2968721"/>
                  <a:pt x="757591" y="2966453"/>
                  <a:pt x="757227" y="2964258"/>
                </a:cubicBezTo>
                <a:lnTo>
                  <a:pt x="760931" y="2968648"/>
                </a:lnTo>
                <a:lnTo>
                  <a:pt x="758680" y="2971063"/>
                </a:lnTo>
                <a:lnTo>
                  <a:pt x="758680" y="2971063"/>
                </a:lnTo>
                <a:moveTo>
                  <a:pt x="2063192" y="2977502"/>
                </a:moveTo>
                <a:lnTo>
                  <a:pt x="2074447" y="2963892"/>
                </a:lnTo>
                <a:cubicBezTo>
                  <a:pt x="2075682" y="2970185"/>
                  <a:pt x="2076844" y="2976331"/>
                  <a:pt x="2078078" y="2982551"/>
                </a:cubicBezTo>
                <a:lnTo>
                  <a:pt x="2063192" y="2977502"/>
                </a:lnTo>
                <a:moveTo>
                  <a:pt x="2712508" y="2962868"/>
                </a:moveTo>
                <a:cubicBezTo>
                  <a:pt x="2712943" y="2960526"/>
                  <a:pt x="2713307" y="2958185"/>
                  <a:pt x="2713742" y="2955551"/>
                </a:cubicBezTo>
                <a:lnTo>
                  <a:pt x="2719261" y="2955551"/>
                </a:lnTo>
                <a:lnTo>
                  <a:pt x="2714759" y="2965795"/>
                </a:lnTo>
                <a:lnTo>
                  <a:pt x="2712508" y="2962721"/>
                </a:lnTo>
                <a:moveTo>
                  <a:pt x="4018836" y="2940770"/>
                </a:moveTo>
                <a:lnTo>
                  <a:pt x="4031398" y="2949258"/>
                </a:lnTo>
                <a:lnTo>
                  <a:pt x="4030672" y="2951526"/>
                </a:lnTo>
                <a:cubicBezTo>
                  <a:pt x="4026678" y="2947941"/>
                  <a:pt x="4022757" y="2944209"/>
                  <a:pt x="4018836" y="2940770"/>
                </a:cubicBezTo>
                <a:moveTo>
                  <a:pt x="1776149" y="2936965"/>
                </a:moveTo>
                <a:lnTo>
                  <a:pt x="1781813" y="2936965"/>
                </a:lnTo>
                <a:lnTo>
                  <a:pt x="1780578" y="2938502"/>
                </a:lnTo>
                <a:lnTo>
                  <a:pt x="1776149" y="2937258"/>
                </a:lnTo>
                <a:moveTo>
                  <a:pt x="1999074" y="2955551"/>
                </a:moveTo>
                <a:lnTo>
                  <a:pt x="2020060" y="2933599"/>
                </a:lnTo>
                <a:lnTo>
                  <a:pt x="2020060" y="2935794"/>
                </a:lnTo>
                <a:cubicBezTo>
                  <a:pt x="2013307" y="2944355"/>
                  <a:pt x="2009167" y="2949624"/>
                  <a:pt x="2003431" y="2956794"/>
                </a:cubicBezTo>
                <a:lnTo>
                  <a:pt x="1999074" y="2955258"/>
                </a:lnTo>
                <a:moveTo>
                  <a:pt x="3589323" y="2933307"/>
                </a:moveTo>
                <a:lnTo>
                  <a:pt x="3596585" y="2936746"/>
                </a:lnTo>
                <a:lnTo>
                  <a:pt x="3594406" y="2939892"/>
                </a:lnTo>
                <a:lnTo>
                  <a:pt x="3589105" y="2933307"/>
                </a:lnTo>
                <a:moveTo>
                  <a:pt x="3043701" y="2925989"/>
                </a:moveTo>
                <a:cubicBezTo>
                  <a:pt x="3044790" y="2927306"/>
                  <a:pt x="3045952" y="2928550"/>
                  <a:pt x="3047114" y="2929867"/>
                </a:cubicBezTo>
                <a:lnTo>
                  <a:pt x="3034116" y="2943550"/>
                </a:lnTo>
                <a:cubicBezTo>
                  <a:pt x="3037238" y="2937624"/>
                  <a:pt x="3040506" y="2931843"/>
                  <a:pt x="3043701" y="2925989"/>
                </a:cubicBezTo>
                <a:moveTo>
                  <a:pt x="1921522" y="2928843"/>
                </a:moveTo>
                <a:cubicBezTo>
                  <a:pt x="1921522" y="2928258"/>
                  <a:pt x="1921522" y="2927672"/>
                  <a:pt x="1921522" y="2927087"/>
                </a:cubicBezTo>
                <a:lnTo>
                  <a:pt x="1936045" y="2925770"/>
                </a:lnTo>
                <a:lnTo>
                  <a:pt x="1929728" y="2932355"/>
                </a:lnTo>
                <a:lnTo>
                  <a:pt x="1921377" y="2929501"/>
                </a:lnTo>
                <a:moveTo>
                  <a:pt x="2608452" y="2940697"/>
                </a:moveTo>
                <a:cubicBezTo>
                  <a:pt x="2610776" y="2936453"/>
                  <a:pt x="2613099" y="2932282"/>
                  <a:pt x="2615713" y="2928111"/>
                </a:cubicBezTo>
                <a:lnTo>
                  <a:pt x="2621450" y="2922989"/>
                </a:lnTo>
                <a:cubicBezTo>
                  <a:pt x="2624282" y="2926355"/>
                  <a:pt x="2627186" y="2929721"/>
                  <a:pt x="2630018" y="2933160"/>
                </a:cubicBezTo>
                <a:cubicBezTo>
                  <a:pt x="2630018" y="2933965"/>
                  <a:pt x="2629583" y="2934770"/>
                  <a:pt x="2629292" y="2935575"/>
                </a:cubicBezTo>
                <a:lnTo>
                  <a:pt x="2628639" y="2936087"/>
                </a:lnTo>
                <a:cubicBezTo>
                  <a:pt x="2623047" y="2938282"/>
                  <a:pt x="2617746" y="2940989"/>
                  <a:pt x="2612373" y="2943404"/>
                </a:cubicBezTo>
                <a:lnTo>
                  <a:pt x="2608670" y="2940477"/>
                </a:lnTo>
                <a:moveTo>
                  <a:pt x="3148556" y="2942453"/>
                </a:moveTo>
                <a:cubicBezTo>
                  <a:pt x="3150879" y="2935868"/>
                  <a:pt x="3153493" y="2929355"/>
                  <a:pt x="3155817" y="2922770"/>
                </a:cubicBezTo>
                <a:lnTo>
                  <a:pt x="3157197" y="2923794"/>
                </a:lnTo>
                <a:cubicBezTo>
                  <a:pt x="3154365" y="2930087"/>
                  <a:pt x="3151388" y="2936233"/>
                  <a:pt x="3148556" y="2942526"/>
                </a:cubicBezTo>
                <a:lnTo>
                  <a:pt x="3148556" y="2942526"/>
                </a:lnTo>
                <a:moveTo>
                  <a:pt x="930194" y="2931404"/>
                </a:moveTo>
                <a:lnTo>
                  <a:pt x="939561" y="2921306"/>
                </a:lnTo>
                <a:lnTo>
                  <a:pt x="940941" y="2922477"/>
                </a:lnTo>
                <a:cubicBezTo>
                  <a:pt x="941449" y="2927526"/>
                  <a:pt x="942103" y="2932575"/>
                  <a:pt x="942684" y="2937624"/>
                </a:cubicBezTo>
                <a:lnTo>
                  <a:pt x="930194" y="2931404"/>
                </a:lnTo>
                <a:moveTo>
                  <a:pt x="1110277" y="2922477"/>
                </a:moveTo>
                <a:lnTo>
                  <a:pt x="1111802" y="2915160"/>
                </a:lnTo>
                <a:lnTo>
                  <a:pt x="1114925" y="2911428"/>
                </a:lnTo>
                <a:cubicBezTo>
                  <a:pt x="1114126" y="2915599"/>
                  <a:pt x="1113182" y="2919697"/>
                  <a:pt x="1112383" y="2923867"/>
                </a:cubicBezTo>
                <a:lnTo>
                  <a:pt x="1110277" y="2922111"/>
                </a:lnTo>
                <a:moveTo>
                  <a:pt x="5543079" y="2910331"/>
                </a:moveTo>
                <a:lnTo>
                  <a:pt x="5543079" y="2910331"/>
                </a:lnTo>
                <a:lnTo>
                  <a:pt x="5543079" y="2910916"/>
                </a:lnTo>
                <a:lnTo>
                  <a:pt x="5543079" y="2910550"/>
                </a:lnTo>
                <a:moveTo>
                  <a:pt x="5208546" y="2922843"/>
                </a:moveTo>
                <a:cubicBezTo>
                  <a:pt x="5211886" y="2916404"/>
                  <a:pt x="5215299" y="2909965"/>
                  <a:pt x="5218494" y="2903526"/>
                </a:cubicBezTo>
                <a:lnTo>
                  <a:pt x="5223795" y="2904111"/>
                </a:lnTo>
                <a:lnTo>
                  <a:pt x="5222560" y="2905648"/>
                </a:lnTo>
                <a:cubicBezTo>
                  <a:pt x="5217761" y="2911106"/>
                  <a:pt x="5218247" y="2919448"/>
                  <a:pt x="5223649" y="2924306"/>
                </a:cubicBezTo>
                <a:cubicBezTo>
                  <a:pt x="5223286" y="2924745"/>
                  <a:pt x="5222923" y="2925111"/>
                  <a:pt x="5222560" y="2925623"/>
                </a:cubicBezTo>
                <a:lnTo>
                  <a:pt x="5208037" y="2922550"/>
                </a:lnTo>
                <a:moveTo>
                  <a:pt x="2324894" y="2910404"/>
                </a:moveTo>
                <a:lnTo>
                  <a:pt x="2324894" y="2902209"/>
                </a:lnTo>
                <a:lnTo>
                  <a:pt x="2335060" y="2905062"/>
                </a:lnTo>
                <a:cubicBezTo>
                  <a:pt x="2335060" y="2905062"/>
                  <a:pt x="2335060" y="2905501"/>
                  <a:pt x="2335060" y="2905721"/>
                </a:cubicBezTo>
                <a:lnTo>
                  <a:pt x="2335060" y="2905721"/>
                </a:lnTo>
                <a:lnTo>
                  <a:pt x="2328234" y="2913038"/>
                </a:lnTo>
                <a:cubicBezTo>
                  <a:pt x="2327072" y="2912014"/>
                  <a:pt x="2325983" y="2910916"/>
                  <a:pt x="2324821" y="2909965"/>
                </a:cubicBezTo>
                <a:moveTo>
                  <a:pt x="3859811" y="2907623"/>
                </a:moveTo>
                <a:lnTo>
                  <a:pt x="3858794" y="2906672"/>
                </a:lnTo>
                <a:cubicBezTo>
                  <a:pt x="3859884" y="2904550"/>
                  <a:pt x="3860900" y="2902428"/>
                  <a:pt x="3861917" y="2900306"/>
                </a:cubicBezTo>
                <a:lnTo>
                  <a:pt x="3875931" y="2919989"/>
                </a:lnTo>
                <a:cubicBezTo>
                  <a:pt x="3870485" y="2915892"/>
                  <a:pt x="3865184" y="2911721"/>
                  <a:pt x="3859811" y="2907623"/>
                </a:cubicBezTo>
                <a:moveTo>
                  <a:pt x="45391" y="2899940"/>
                </a:moveTo>
                <a:cubicBezTo>
                  <a:pt x="50180" y="2903131"/>
                  <a:pt x="56026" y="2904287"/>
                  <a:pt x="61657" y="2903160"/>
                </a:cubicBezTo>
                <a:cubicBezTo>
                  <a:pt x="57008" y="2914684"/>
                  <a:pt x="53835" y="2926758"/>
                  <a:pt x="52217" y="2939087"/>
                </a:cubicBezTo>
                <a:cubicBezTo>
                  <a:pt x="50978" y="2946411"/>
                  <a:pt x="53026" y="2953919"/>
                  <a:pt x="57808" y="2959575"/>
                </a:cubicBezTo>
                <a:cubicBezTo>
                  <a:pt x="57779" y="2959868"/>
                  <a:pt x="57779" y="2960160"/>
                  <a:pt x="57808" y="2960453"/>
                </a:cubicBezTo>
                <a:lnTo>
                  <a:pt x="51563" y="2967770"/>
                </a:lnTo>
                <a:cubicBezTo>
                  <a:pt x="46748" y="2972973"/>
                  <a:pt x="44625" y="2980151"/>
                  <a:pt x="45827" y="2987160"/>
                </a:cubicBezTo>
                <a:cubicBezTo>
                  <a:pt x="45851" y="2987380"/>
                  <a:pt x="45851" y="2987599"/>
                  <a:pt x="45827" y="2987819"/>
                </a:cubicBezTo>
                <a:cubicBezTo>
                  <a:pt x="45391" y="2958550"/>
                  <a:pt x="45391" y="2929282"/>
                  <a:pt x="45827" y="2900013"/>
                </a:cubicBezTo>
                <a:moveTo>
                  <a:pt x="5657737" y="2897892"/>
                </a:moveTo>
                <a:cubicBezTo>
                  <a:pt x="5657700" y="2897745"/>
                  <a:pt x="5657700" y="2897599"/>
                  <a:pt x="5657737" y="2897453"/>
                </a:cubicBezTo>
                <a:lnTo>
                  <a:pt x="5658245" y="2896867"/>
                </a:lnTo>
                <a:lnTo>
                  <a:pt x="5665506" y="2903233"/>
                </a:lnTo>
                <a:cubicBezTo>
                  <a:pt x="5665070" y="2904038"/>
                  <a:pt x="5664563" y="2904770"/>
                  <a:pt x="5664127" y="2905501"/>
                </a:cubicBezTo>
                <a:cubicBezTo>
                  <a:pt x="5661948" y="2903014"/>
                  <a:pt x="5659770" y="2900453"/>
                  <a:pt x="5657664" y="2898184"/>
                </a:cubicBezTo>
                <a:moveTo>
                  <a:pt x="1413514" y="2891233"/>
                </a:moveTo>
                <a:cubicBezTo>
                  <a:pt x="1414240" y="2887062"/>
                  <a:pt x="1414603" y="2884794"/>
                  <a:pt x="1415329" y="2880404"/>
                </a:cubicBezTo>
                <a:lnTo>
                  <a:pt x="1416273" y="2879306"/>
                </a:lnTo>
                <a:lnTo>
                  <a:pt x="1421647" y="2880770"/>
                </a:lnTo>
                <a:lnTo>
                  <a:pt x="1413732" y="2891306"/>
                </a:lnTo>
                <a:lnTo>
                  <a:pt x="1413732" y="2891306"/>
                </a:lnTo>
                <a:moveTo>
                  <a:pt x="1649001" y="2881062"/>
                </a:moveTo>
                <a:lnTo>
                  <a:pt x="1650236" y="2879087"/>
                </a:lnTo>
                <a:lnTo>
                  <a:pt x="1675433" y="2889331"/>
                </a:lnTo>
                <a:cubicBezTo>
                  <a:pt x="1675433" y="2890940"/>
                  <a:pt x="1674925" y="2892623"/>
                  <a:pt x="1674707" y="2894306"/>
                </a:cubicBezTo>
                <a:lnTo>
                  <a:pt x="1674344" y="2894672"/>
                </a:lnTo>
                <a:lnTo>
                  <a:pt x="1649001" y="2881062"/>
                </a:lnTo>
                <a:moveTo>
                  <a:pt x="1881367" y="2876379"/>
                </a:moveTo>
                <a:lnTo>
                  <a:pt x="1886813" y="2878062"/>
                </a:lnTo>
                <a:cubicBezTo>
                  <a:pt x="1886813" y="2878867"/>
                  <a:pt x="1886813" y="2879672"/>
                  <a:pt x="1886813" y="2880477"/>
                </a:cubicBezTo>
                <a:cubicBezTo>
                  <a:pt x="1883037" y="2885599"/>
                  <a:pt x="1879551" y="2890648"/>
                  <a:pt x="1875558" y="2895770"/>
                </a:cubicBezTo>
                <a:lnTo>
                  <a:pt x="1865464" y="2896501"/>
                </a:lnTo>
                <a:lnTo>
                  <a:pt x="1881584" y="2876379"/>
                </a:lnTo>
                <a:moveTo>
                  <a:pt x="4035029" y="2894233"/>
                </a:moveTo>
                <a:cubicBezTo>
                  <a:pt x="4039676" y="2886477"/>
                  <a:pt x="4044251" y="2878648"/>
                  <a:pt x="4048826" y="2870891"/>
                </a:cubicBezTo>
                <a:lnTo>
                  <a:pt x="4056087" y="2875940"/>
                </a:lnTo>
                <a:cubicBezTo>
                  <a:pt x="4053182" y="2884501"/>
                  <a:pt x="4050423" y="2893136"/>
                  <a:pt x="4047519" y="2901697"/>
                </a:cubicBezTo>
                <a:lnTo>
                  <a:pt x="4034811" y="2894379"/>
                </a:lnTo>
                <a:moveTo>
                  <a:pt x="992715" y="2876306"/>
                </a:moveTo>
                <a:lnTo>
                  <a:pt x="1001429" y="2870452"/>
                </a:lnTo>
                <a:lnTo>
                  <a:pt x="1013701" y="2880989"/>
                </a:lnTo>
                <a:lnTo>
                  <a:pt x="1008254" y="2885599"/>
                </a:lnTo>
                <a:lnTo>
                  <a:pt x="992715" y="2876306"/>
                </a:lnTo>
                <a:moveTo>
                  <a:pt x="1826543" y="2867526"/>
                </a:moveTo>
                <a:lnTo>
                  <a:pt x="1827923" y="2866135"/>
                </a:lnTo>
                <a:lnTo>
                  <a:pt x="1827051" y="2874770"/>
                </a:lnTo>
                <a:cubicBezTo>
                  <a:pt x="1827051" y="2872355"/>
                  <a:pt x="1826688" y="2869940"/>
                  <a:pt x="1826543" y="2867452"/>
                </a:cubicBezTo>
                <a:moveTo>
                  <a:pt x="3075506" y="2868769"/>
                </a:moveTo>
                <a:cubicBezTo>
                  <a:pt x="3076377" y="2867306"/>
                  <a:pt x="3077176" y="2865696"/>
                  <a:pt x="3078047" y="2864160"/>
                </a:cubicBezTo>
                <a:cubicBezTo>
                  <a:pt x="3084365" y="2868989"/>
                  <a:pt x="3090682" y="2873818"/>
                  <a:pt x="3097072" y="2878794"/>
                </a:cubicBezTo>
                <a:cubicBezTo>
                  <a:pt x="3095039" y="2880843"/>
                  <a:pt x="3093151" y="2882891"/>
                  <a:pt x="3091263" y="2884940"/>
                </a:cubicBezTo>
                <a:lnTo>
                  <a:pt x="3075506" y="2868989"/>
                </a:lnTo>
                <a:moveTo>
                  <a:pt x="1995952" y="2860721"/>
                </a:moveTo>
                <a:lnTo>
                  <a:pt x="2003649" y="2861672"/>
                </a:lnTo>
                <a:lnTo>
                  <a:pt x="1996387" y="2868989"/>
                </a:lnTo>
                <a:cubicBezTo>
                  <a:pt x="1996387" y="2866282"/>
                  <a:pt x="1996387" y="2863574"/>
                  <a:pt x="1996387" y="2860867"/>
                </a:cubicBezTo>
                <a:moveTo>
                  <a:pt x="3691346" y="2850989"/>
                </a:moveTo>
                <a:lnTo>
                  <a:pt x="3692435" y="2849160"/>
                </a:lnTo>
                <a:lnTo>
                  <a:pt x="3699334" y="2853403"/>
                </a:lnTo>
                <a:lnTo>
                  <a:pt x="3696647" y="2858087"/>
                </a:lnTo>
                <a:cubicBezTo>
                  <a:pt x="3694832" y="2855745"/>
                  <a:pt x="3693089" y="2853330"/>
                  <a:pt x="3691346" y="2850769"/>
                </a:cubicBezTo>
                <a:moveTo>
                  <a:pt x="92590" y="2843379"/>
                </a:moveTo>
                <a:cubicBezTo>
                  <a:pt x="91792" y="2848062"/>
                  <a:pt x="91065" y="2852818"/>
                  <a:pt x="90267" y="2857501"/>
                </a:cubicBezTo>
                <a:cubicBezTo>
                  <a:pt x="88137" y="2859791"/>
                  <a:pt x="86104" y="2862235"/>
                  <a:pt x="84167" y="2864818"/>
                </a:cubicBezTo>
                <a:cubicBezTo>
                  <a:pt x="87580" y="2856404"/>
                  <a:pt x="89250" y="2852160"/>
                  <a:pt x="92590" y="2843672"/>
                </a:cubicBezTo>
                <a:moveTo>
                  <a:pt x="5251025" y="2838477"/>
                </a:moveTo>
                <a:lnTo>
                  <a:pt x="5251025" y="2838037"/>
                </a:lnTo>
                <a:lnTo>
                  <a:pt x="5266492" y="2851208"/>
                </a:lnTo>
                <a:lnTo>
                  <a:pt x="5266492" y="2851208"/>
                </a:lnTo>
                <a:lnTo>
                  <a:pt x="5264241" y="2853989"/>
                </a:lnTo>
                <a:lnTo>
                  <a:pt x="5250662" y="2838403"/>
                </a:lnTo>
                <a:moveTo>
                  <a:pt x="3927850" y="2833355"/>
                </a:moveTo>
                <a:lnTo>
                  <a:pt x="3939759" y="2834672"/>
                </a:lnTo>
                <a:lnTo>
                  <a:pt x="3937944" y="2839135"/>
                </a:lnTo>
                <a:lnTo>
                  <a:pt x="3927850" y="2833355"/>
                </a:lnTo>
                <a:moveTo>
                  <a:pt x="3092788" y="2836135"/>
                </a:moveTo>
                <a:cubicBezTo>
                  <a:pt x="3095257" y="2833355"/>
                  <a:pt x="3097580" y="2830501"/>
                  <a:pt x="3100050" y="2827721"/>
                </a:cubicBezTo>
                <a:cubicBezTo>
                  <a:pt x="3106657" y="2835038"/>
                  <a:pt x="3113120" y="2842940"/>
                  <a:pt x="3119801" y="2850403"/>
                </a:cubicBezTo>
                <a:cubicBezTo>
                  <a:pt x="3118043" y="2850996"/>
                  <a:pt x="3116388" y="2851830"/>
                  <a:pt x="3114863" y="2852891"/>
                </a:cubicBezTo>
                <a:lnTo>
                  <a:pt x="3093078" y="2836135"/>
                </a:lnTo>
                <a:moveTo>
                  <a:pt x="1723068" y="2825525"/>
                </a:moveTo>
                <a:lnTo>
                  <a:pt x="1735921" y="2829623"/>
                </a:lnTo>
                <a:lnTo>
                  <a:pt x="1720236" y="2845647"/>
                </a:lnTo>
                <a:cubicBezTo>
                  <a:pt x="1721180" y="2838916"/>
                  <a:pt x="1722051" y="2832257"/>
                  <a:pt x="1723068" y="2825525"/>
                </a:cubicBezTo>
                <a:moveTo>
                  <a:pt x="3616771" y="2831599"/>
                </a:moveTo>
                <a:cubicBezTo>
                  <a:pt x="3617643" y="2828379"/>
                  <a:pt x="3618659" y="2825159"/>
                  <a:pt x="3619458" y="2821867"/>
                </a:cubicBezTo>
                <a:cubicBezTo>
                  <a:pt x="3626720" y="2832403"/>
                  <a:pt x="3633981" y="2843013"/>
                  <a:pt x="3641751" y="2853477"/>
                </a:cubicBezTo>
                <a:cubicBezTo>
                  <a:pt x="3633545" y="2846160"/>
                  <a:pt x="3625049" y="2838842"/>
                  <a:pt x="3616771" y="2831525"/>
                </a:cubicBezTo>
                <a:moveTo>
                  <a:pt x="2039375" y="2819672"/>
                </a:moveTo>
                <a:lnTo>
                  <a:pt x="2043296" y="2819672"/>
                </a:lnTo>
                <a:cubicBezTo>
                  <a:pt x="2043296" y="2820257"/>
                  <a:pt x="2043296" y="2820769"/>
                  <a:pt x="2043296" y="2821354"/>
                </a:cubicBezTo>
                <a:lnTo>
                  <a:pt x="2042788" y="2821867"/>
                </a:lnTo>
                <a:lnTo>
                  <a:pt x="2039084" y="2819672"/>
                </a:lnTo>
                <a:moveTo>
                  <a:pt x="4697633" y="2817989"/>
                </a:moveTo>
                <a:lnTo>
                  <a:pt x="4699230" y="2819379"/>
                </a:lnTo>
                <a:lnTo>
                  <a:pt x="4698431" y="2821501"/>
                </a:lnTo>
                <a:cubicBezTo>
                  <a:pt x="4698431" y="2820330"/>
                  <a:pt x="4697923" y="2819159"/>
                  <a:pt x="4697633" y="2817989"/>
                </a:cubicBezTo>
                <a:moveTo>
                  <a:pt x="196574" y="2817989"/>
                </a:moveTo>
                <a:cubicBezTo>
                  <a:pt x="196574" y="2819818"/>
                  <a:pt x="196574" y="2821647"/>
                  <a:pt x="196574" y="2823476"/>
                </a:cubicBezTo>
                <a:cubicBezTo>
                  <a:pt x="196574" y="2825306"/>
                  <a:pt x="195339" y="2826842"/>
                  <a:pt x="194758" y="2828525"/>
                </a:cubicBezTo>
                <a:lnTo>
                  <a:pt x="187497" y="2835842"/>
                </a:lnTo>
                <a:lnTo>
                  <a:pt x="196501" y="2818281"/>
                </a:lnTo>
                <a:moveTo>
                  <a:pt x="1440744" y="2846964"/>
                </a:moveTo>
                <a:cubicBezTo>
                  <a:pt x="1449167" y="2836208"/>
                  <a:pt x="1457591" y="2825452"/>
                  <a:pt x="1466086" y="2814842"/>
                </a:cubicBezTo>
                <a:lnTo>
                  <a:pt x="1469427" y="2816013"/>
                </a:lnTo>
                <a:lnTo>
                  <a:pt x="1469427" y="2816013"/>
                </a:lnTo>
                <a:lnTo>
                  <a:pt x="1445391" y="2847989"/>
                </a:lnTo>
                <a:cubicBezTo>
                  <a:pt x="1443867" y="2847477"/>
                  <a:pt x="1442414" y="2847111"/>
                  <a:pt x="1440889" y="2846745"/>
                </a:cubicBezTo>
                <a:moveTo>
                  <a:pt x="1595993" y="2820037"/>
                </a:moveTo>
                <a:cubicBezTo>
                  <a:pt x="1595993" y="2816598"/>
                  <a:pt x="1596647" y="2813233"/>
                  <a:pt x="1597010" y="2809793"/>
                </a:cubicBezTo>
                <a:lnTo>
                  <a:pt x="1599406" y="2807525"/>
                </a:lnTo>
                <a:lnTo>
                  <a:pt x="1617559" y="2819452"/>
                </a:lnTo>
                <a:lnTo>
                  <a:pt x="1616252" y="2825818"/>
                </a:lnTo>
                <a:lnTo>
                  <a:pt x="1615672" y="2826696"/>
                </a:lnTo>
                <a:lnTo>
                  <a:pt x="1595993" y="2820037"/>
                </a:lnTo>
                <a:moveTo>
                  <a:pt x="5089168" y="2812135"/>
                </a:moveTo>
                <a:lnTo>
                  <a:pt x="5093743" y="2806062"/>
                </a:lnTo>
                <a:lnTo>
                  <a:pt x="5099624" y="2812428"/>
                </a:lnTo>
                <a:lnTo>
                  <a:pt x="5097301" y="2815281"/>
                </a:lnTo>
                <a:lnTo>
                  <a:pt x="5089168" y="2812135"/>
                </a:lnTo>
                <a:moveTo>
                  <a:pt x="1283462" y="2802550"/>
                </a:moveTo>
                <a:lnTo>
                  <a:pt x="1295080" y="2792745"/>
                </a:lnTo>
                <a:lnTo>
                  <a:pt x="1290796" y="2804598"/>
                </a:lnTo>
                <a:lnTo>
                  <a:pt x="1283535" y="2802550"/>
                </a:lnTo>
                <a:moveTo>
                  <a:pt x="6126896" y="3011673"/>
                </a:moveTo>
                <a:cubicBezTo>
                  <a:pt x="6126896" y="3008746"/>
                  <a:pt x="6126315" y="3005892"/>
                  <a:pt x="6126025" y="3003039"/>
                </a:cubicBezTo>
                <a:cubicBezTo>
                  <a:pt x="6131180" y="2930380"/>
                  <a:pt x="6134085" y="2858233"/>
                  <a:pt x="6133940" y="2785793"/>
                </a:cubicBezTo>
                <a:cubicBezTo>
                  <a:pt x="6141165" y="2876131"/>
                  <a:pt x="6139778" y="2966965"/>
                  <a:pt x="6129801" y="3057039"/>
                </a:cubicBezTo>
                <a:cubicBezTo>
                  <a:pt x="6129002" y="3041893"/>
                  <a:pt x="6128131" y="3026673"/>
                  <a:pt x="6126896" y="3011673"/>
                </a:cubicBezTo>
                <a:moveTo>
                  <a:pt x="3912601" y="2793330"/>
                </a:moveTo>
                <a:cubicBezTo>
                  <a:pt x="3914126" y="2789891"/>
                  <a:pt x="3915724" y="2786598"/>
                  <a:pt x="3917321" y="2783159"/>
                </a:cubicBezTo>
                <a:cubicBezTo>
                  <a:pt x="3924075" y="2787623"/>
                  <a:pt x="3930900" y="2791866"/>
                  <a:pt x="3937653" y="2796257"/>
                </a:cubicBezTo>
                <a:lnTo>
                  <a:pt x="3912601" y="2793330"/>
                </a:lnTo>
                <a:moveTo>
                  <a:pt x="1749572" y="2789086"/>
                </a:moveTo>
                <a:lnTo>
                  <a:pt x="1731564" y="2783159"/>
                </a:lnTo>
                <a:cubicBezTo>
                  <a:pt x="1745288" y="2785062"/>
                  <a:pt x="1759375" y="2786306"/>
                  <a:pt x="1773607" y="2787184"/>
                </a:cubicBezTo>
                <a:lnTo>
                  <a:pt x="1769613" y="2792013"/>
                </a:lnTo>
                <a:lnTo>
                  <a:pt x="1749572" y="2789086"/>
                </a:lnTo>
                <a:moveTo>
                  <a:pt x="3131128" y="2791647"/>
                </a:moveTo>
                <a:cubicBezTo>
                  <a:pt x="3133960" y="2788208"/>
                  <a:pt x="3136865" y="2784842"/>
                  <a:pt x="3139697" y="2781549"/>
                </a:cubicBezTo>
                <a:lnTo>
                  <a:pt x="3164168" y="2804598"/>
                </a:lnTo>
                <a:lnTo>
                  <a:pt x="3162425" y="2808549"/>
                </a:lnTo>
                <a:cubicBezTo>
                  <a:pt x="3161118" y="2810013"/>
                  <a:pt x="3159738" y="2811403"/>
                  <a:pt x="3158359" y="2812867"/>
                </a:cubicBezTo>
                <a:cubicBezTo>
                  <a:pt x="3149354" y="2805550"/>
                  <a:pt x="3140278" y="2798598"/>
                  <a:pt x="3131128" y="2791647"/>
                </a:cubicBezTo>
                <a:moveTo>
                  <a:pt x="4290848" y="2797428"/>
                </a:moveTo>
                <a:lnTo>
                  <a:pt x="4290848" y="2778696"/>
                </a:lnTo>
                <a:lnTo>
                  <a:pt x="4309655" y="2783013"/>
                </a:lnTo>
                <a:cubicBezTo>
                  <a:pt x="4306606" y="2789891"/>
                  <a:pt x="4303483" y="2796769"/>
                  <a:pt x="4300361" y="2803720"/>
                </a:cubicBezTo>
                <a:lnTo>
                  <a:pt x="4290848" y="2797281"/>
                </a:lnTo>
                <a:moveTo>
                  <a:pt x="3745081" y="2769623"/>
                </a:moveTo>
                <a:lnTo>
                  <a:pt x="3746097" y="2770208"/>
                </a:lnTo>
                <a:lnTo>
                  <a:pt x="3746097" y="2770574"/>
                </a:lnTo>
                <a:lnTo>
                  <a:pt x="3745299" y="2769623"/>
                </a:lnTo>
                <a:moveTo>
                  <a:pt x="6089064" y="2781988"/>
                </a:moveTo>
                <a:cubicBezTo>
                  <a:pt x="6088556" y="2776647"/>
                  <a:pt x="6088048" y="2771232"/>
                  <a:pt x="6087612" y="2765891"/>
                </a:cubicBezTo>
                <a:cubicBezTo>
                  <a:pt x="6087612" y="2762159"/>
                  <a:pt x="6088411" y="2758574"/>
                  <a:pt x="6088774" y="2754622"/>
                </a:cubicBezTo>
                <a:cubicBezTo>
                  <a:pt x="6089500" y="2764720"/>
                  <a:pt x="6090154" y="2774964"/>
                  <a:pt x="6090735" y="2785208"/>
                </a:cubicBezTo>
                <a:cubicBezTo>
                  <a:pt x="6090735" y="2786525"/>
                  <a:pt x="6090735" y="2787915"/>
                  <a:pt x="6090735" y="2789232"/>
                </a:cubicBezTo>
                <a:cubicBezTo>
                  <a:pt x="6090081" y="2786818"/>
                  <a:pt x="6089427" y="2784403"/>
                  <a:pt x="6088847" y="2781915"/>
                </a:cubicBezTo>
                <a:moveTo>
                  <a:pt x="1733669" y="2751988"/>
                </a:moveTo>
                <a:cubicBezTo>
                  <a:pt x="1733626" y="2751871"/>
                  <a:pt x="1733626" y="2751739"/>
                  <a:pt x="1733669" y="2751622"/>
                </a:cubicBezTo>
                <a:lnTo>
                  <a:pt x="1778109" y="2753452"/>
                </a:lnTo>
                <a:cubicBezTo>
                  <a:pt x="1778109" y="2754257"/>
                  <a:pt x="1778109" y="2755061"/>
                  <a:pt x="1778109" y="2755866"/>
                </a:cubicBezTo>
                <a:cubicBezTo>
                  <a:pt x="1763223" y="2755061"/>
                  <a:pt x="1748338" y="2753818"/>
                  <a:pt x="1733452" y="2751988"/>
                </a:cubicBezTo>
                <a:moveTo>
                  <a:pt x="2992653" y="2759305"/>
                </a:moveTo>
                <a:cubicBezTo>
                  <a:pt x="2995558" y="2756013"/>
                  <a:pt x="2998753" y="2752427"/>
                  <a:pt x="3001076" y="2749939"/>
                </a:cubicBezTo>
                <a:lnTo>
                  <a:pt x="3000205" y="2751403"/>
                </a:lnTo>
                <a:cubicBezTo>
                  <a:pt x="2998172" y="2753525"/>
                  <a:pt x="2995413" y="2756525"/>
                  <a:pt x="2992944" y="2759378"/>
                </a:cubicBezTo>
                <a:lnTo>
                  <a:pt x="2992944" y="2759378"/>
                </a:lnTo>
                <a:moveTo>
                  <a:pt x="2257290" y="2749427"/>
                </a:moveTo>
                <a:cubicBezTo>
                  <a:pt x="2256709" y="2747817"/>
                  <a:pt x="2255983" y="2746281"/>
                  <a:pt x="2255547" y="2744671"/>
                </a:cubicBezTo>
                <a:lnTo>
                  <a:pt x="2261211" y="2737720"/>
                </a:lnTo>
                <a:lnTo>
                  <a:pt x="2266512" y="2742622"/>
                </a:lnTo>
                <a:cubicBezTo>
                  <a:pt x="2266512" y="2745695"/>
                  <a:pt x="2266149" y="2748695"/>
                  <a:pt x="2265931" y="2751695"/>
                </a:cubicBezTo>
                <a:lnTo>
                  <a:pt x="2257290" y="2749427"/>
                </a:lnTo>
                <a:moveTo>
                  <a:pt x="959530" y="2720890"/>
                </a:moveTo>
                <a:lnTo>
                  <a:pt x="960910" y="2721622"/>
                </a:lnTo>
                <a:lnTo>
                  <a:pt x="958441" y="2723452"/>
                </a:lnTo>
                <a:lnTo>
                  <a:pt x="959530" y="2720890"/>
                </a:lnTo>
                <a:moveTo>
                  <a:pt x="2956419" y="2730988"/>
                </a:moveTo>
                <a:lnTo>
                  <a:pt x="2964769" y="2720305"/>
                </a:lnTo>
                <a:lnTo>
                  <a:pt x="2965931" y="2721183"/>
                </a:lnTo>
                <a:cubicBezTo>
                  <a:pt x="2963608" y="2725061"/>
                  <a:pt x="2961356" y="2729012"/>
                  <a:pt x="2958670" y="2732964"/>
                </a:cubicBezTo>
                <a:lnTo>
                  <a:pt x="2956128" y="2730988"/>
                </a:lnTo>
                <a:moveTo>
                  <a:pt x="3808545" y="2737208"/>
                </a:moveTo>
                <a:lnTo>
                  <a:pt x="3817259" y="2718988"/>
                </a:lnTo>
                <a:lnTo>
                  <a:pt x="3820817" y="2721256"/>
                </a:lnTo>
                <a:lnTo>
                  <a:pt x="3818566" y="2724769"/>
                </a:lnTo>
                <a:lnTo>
                  <a:pt x="3809489" y="2738378"/>
                </a:lnTo>
                <a:cubicBezTo>
                  <a:pt x="3809155" y="2738005"/>
                  <a:pt x="3808836" y="2737617"/>
                  <a:pt x="3808545" y="2737208"/>
                </a:cubicBezTo>
                <a:moveTo>
                  <a:pt x="4874376" y="2744159"/>
                </a:moveTo>
                <a:cubicBezTo>
                  <a:pt x="4877062" y="2735378"/>
                  <a:pt x="4879822" y="2726671"/>
                  <a:pt x="4882508" y="2717964"/>
                </a:cubicBezTo>
                <a:lnTo>
                  <a:pt x="4885340" y="2714671"/>
                </a:lnTo>
                <a:cubicBezTo>
                  <a:pt x="4891803" y="2716573"/>
                  <a:pt x="4898120" y="2718622"/>
                  <a:pt x="4904583" y="2720451"/>
                </a:cubicBezTo>
                <a:lnTo>
                  <a:pt x="4896233" y="2731134"/>
                </a:lnTo>
                <a:cubicBezTo>
                  <a:pt x="4892013" y="2733520"/>
                  <a:pt x="4888913" y="2737493"/>
                  <a:pt x="4887591" y="2742183"/>
                </a:cubicBezTo>
                <a:lnTo>
                  <a:pt x="4881346" y="2750086"/>
                </a:lnTo>
                <a:lnTo>
                  <a:pt x="4874085" y="2744159"/>
                </a:lnTo>
                <a:moveTo>
                  <a:pt x="3323338" y="2707573"/>
                </a:moveTo>
                <a:lnTo>
                  <a:pt x="3323338" y="2707134"/>
                </a:lnTo>
                <a:lnTo>
                  <a:pt x="3340910" y="2710720"/>
                </a:lnTo>
                <a:lnTo>
                  <a:pt x="3323628" y="2707573"/>
                </a:lnTo>
                <a:moveTo>
                  <a:pt x="4542602" y="2709256"/>
                </a:moveTo>
                <a:lnTo>
                  <a:pt x="4536502" y="2702963"/>
                </a:lnTo>
                <a:cubicBezTo>
                  <a:pt x="4544490" y="2703476"/>
                  <a:pt x="4552550" y="2703841"/>
                  <a:pt x="4560537" y="2704207"/>
                </a:cubicBezTo>
                <a:lnTo>
                  <a:pt x="4560537" y="2704207"/>
                </a:lnTo>
                <a:lnTo>
                  <a:pt x="4556762" y="2710208"/>
                </a:lnTo>
                <a:cubicBezTo>
                  <a:pt x="4552041" y="2709842"/>
                  <a:pt x="4547321" y="2709403"/>
                  <a:pt x="4542602" y="2709110"/>
                </a:cubicBezTo>
                <a:moveTo>
                  <a:pt x="4833058" y="2700841"/>
                </a:moveTo>
                <a:cubicBezTo>
                  <a:pt x="4833334" y="2700293"/>
                  <a:pt x="4833574" y="2699729"/>
                  <a:pt x="4833784" y="2699159"/>
                </a:cubicBezTo>
                <a:lnTo>
                  <a:pt x="4834801" y="2699159"/>
                </a:lnTo>
                <a:cubicBezTo>
                  <a:pt x="4834365" y="2699817"/>
                  <a:pt x="4833857" y="2700402"/>
                  <a:pt x="4833421" y="2700988"/>
                </a:cubicBezTo>
                <a:lnTo>
                  <a:pt x="4833421" y="2700549"/>
                </a:lnTo>
                <a:moveTo>
                  <a:pt x="3775942" y="2697403"/>
                </a:moveTo>
                <a:cubicBezTo>
                  <a:pt x="3776740" y="2696085"/>
                  <a:pt x="3777394" y="2694768"/>
                  <a:pt x="3778120" y="2693451"/>
                </a:cubicBezTo>
                <a:lnTo>
                  <a:pt x="3785381" y="2698134"/>
                </a:lnTo>
                <a:lnTo>
                  <a:pt x="3782186" y="2704866"/>
                </a:lnTo>
                <a:lnTo>
                  <a:pt x="3775942" y="2697549"/>
                </a:lnTo>
                <a:moveTo>
                  <a:pt x="2665381" y="2700329"/>
                </a:moveTo>
                <a:cubicBezTo>
                  <a:pt x="2667632" y="2696451"/>
                  <a:pt x="2669883" y="2693012"/>
                  <a:pt x="2672062" y="2688768"/>
                </a:cubicBezTo>
                <a:lnTo>
                  <a:pt x="2678452" y="2697695"/>
                </a:lnTo>
                <a:cubicBezTo>
                  <a:pt x="2676782" y="2700402"/>
                  <a:pt x="2675112" y="2703110"/>
                  <a:pt x="2673514" y="2705890"/>
                </a:cubicBezTo>
                <a:lnTo>
                  <a:pt x="2665381" y="2700329"/>
                </a:lnTo>
                <a:moveTo>
                  <a:pt x="2526979" y="2708598"/>
                </a:moveTo>
                <a:cubicBezTo>
                  <a:pt x="2528068" y="2701281"/>
                  <a:pt x="2529157" y="2693964"/>
                  <a:pt x="2530174" y="2686646"/>
                </a:cubicBezTo>
                <a:cubicBezTo>
                  <a:pt x="2534966" y="2693964"/>
                  <a:pt x="2539831" y="2701720"/>
                  <a:pt x="2544697" y="2709183"/>
                </a:cubicBezTo>
                <a:lnTo>
                  <a:pt x="2542010" y="2711744"/>
                </a:lnTo>
                <a:lnTo>
                  <a:pt x="2526906" y="2708598"/>
                </a:lnTo>
                <a:moveTo>
                  <a:pt x="3692145" y="2698207"/>
                </a:moveTo>
                <a:lnTo>
                  <a:pt x="3704562" y="2683573"/>
                </a:lnTo>
                <a:cubicBezTo>
                  <a:pt x="3711003" y="2692207"/>
                  <a:pt x="3717415" y="2700864"/>
                  <a:pt x="3723805" y="2709549"/>
                </a:cubicBezTo>
                <a:lnTo>
                  <a:pt x="3692145" y="2698207"/>
                </a:lnTo>
                <a:moveTo>
                  <a:pt x="5249718" y="2675817"/>
                </a:moveTo>
                <a:lnTo>
                  <a:pt x="5251533" y="2673695"/>
                </a:lnTo>
                <a:lnTo>
                  <a:pt x="5254147" y="2677061"/>
                </a:lnTo>
                <a:cubicBezTo>
                  <a:pt x="5253494" y="2678012"/>
                  <a:pt x="5252913" y="2678963"/>
                  <a:pt x="5252332" y="2679915"/>
                </a:cubicBezTo>
                <a:lnTo>
                  <a:pt x="5249718" y="2675817"/>
                </a:lnTo>
                <a:moveTo>
                  <a:pt x="2130723" y="2677646"/>
                </a:moveTo>
                <a:lnTo>
                  <a:pt x="2140163" y="2666305"/>
                </a:lnTo>
                <a:lnTo>
                  <a:pt x="2142124" y="2666744"/>
                </a:lnTo>
                <a:cubicBezTo>
                  <a:pt x="2142124" y="2673402"/>
                  <a:pt x="2141688" y="2680134"/>
                  <a:pt x="2141398" y="2686866"/>
                </a:cubicBezTo>
                <a:lnTo>
                  <a:pt x="2130723" y="2677646"/>
                </a:lnTo>
                <a:moveTo>
                  <a:pt x="3988846" y="2664841"/>
                </a:moveTo>
                <a:lnTo>
                  <a:pt x="3990734" y="2661622"/>
                </a:lnTo>
                <a:lnTo>
                  <a:pt x="4005257" y="2671573"/>
                </a:lnTo>
                <a:cubicBezTo>
                  <a:pt x="4004959" y="2672422"/>
                  <a:pt x="4004625" y="2673249"/>
                  <a:pt x="4004240" y="2674061"/>
                </a:cubicBezTo>
                <a:lnTo>
                  <a:pt x="3988483" y="2664841"/>
                </a:lnTo>
                <a:moveTo>
                  <a:pt x="4708743" y="2661475"/>
                </a:moveTo>
                <a:lnTo>
                  <a:pt x="4708743" y="2661475"/>
                </a:lnTo>
                <a:lnTo>
                  <a:pt x="4711793" y="2664476"/>
                </a:lnTo>
                <a:lnTo>
                  <a:pt x="4708525" y="2661622"/>
                </a:lnTo>
                <a:moveTo>
                  <a:pt x="86055" y="2670402"/>
                </a:moveTo>
                <a:cubicBezTo>
                  <a:pt x="92924" y="2669832"/>
                  <a:pt x="98990" y="2665661"/>
                  <a:pt x="102030" y="2659427"/>
                </a:cubicBezTo>
                <a:cubicBezTo>
                  <a:pt x="104426" y="2655256"/>
                  <a:pt x="106750" y="2651012"/>
                  <a:pt x="109292" y="2646768"/>
                </a:cubicBezTo>
                <a:cubicBezTo>
                  <a:pt x="109292" y="2658548"/>
                  <a:pt x="108565" y="2670329"/>
                  <a:pt x="108420" y="2682183"/>
                </a:cubicBezTo>
                <a:cubicBezTo>
                  <a:pt x="96851" y="2712381"/>
                  <a:pt x="85039" y="2742769"/>
                  <a:pt x="72985" y="2773354"/>
                </a:cubicBezTo>
                <a:cubicBezTo>
                  <a:pt x="74745" y="2738671"/>
                  <a:pt x="79311" y="2704193"/>
                  <a:pt x="86636" y="2670256"/>
                </a:cubicBezTo>
                <a:moveTo>
                  <a:pt x="504240" y="2653792"/>
                </a:moveTo>
                <a:cubicBezTo>
                  <a:pt x="505402" y="2651378"/>
                  <a:pt x="506563" y="2648890"/>
                  <a:pt x="507580" y="2646475"/>
                </a:cubicBezTo>
                <a:lnTo>
                  <a:pt x="516512" y="2651597"/>
                </a:lnTo>
                <a:cubicBezTo>
                  <a:pt x="516512" y="2653061"/>
                  <a:pt x="516512" y="2654451"/>
                  <a:pt x="516512" y="2655988"/>
                </a:cubicBezTo>
                <a:cubicBezTo>
                  <a:pt x="514767" y="2656661"/>
                  <a:pt x="513147" y="2657627"/>
                  <a:pt x="511719" y="2658841"/>
                </a:cubicBezTo>
                <a:lnTo>
                  <a:pt x="503949" y="2653866"/>
                </a:lnTo>
                <a:moveTo>
                  <a:pt x="2599956" y="2641865"/>
                </a:moveTo>
                <a:cubicBezTo>
                  <a:pt x="2599956" y="2640987"/>
                  <a:pt x="2599956" y="2640109"/>
                  <a:pt x="2600464" y="2639231"/>
                </a:cubicBezTo>
                <a:lnTo>
                  <a:pt x="2605329" y="2642012"/>
                </a:lnTo>
                <a:cubicBezTo>
                  <a:pt x="2605329" y="2642012"/>
                  <a:pt x="2605329" y="2642012"/>
                  <a:pt x="2605329" y="2642012"/>
                </a:cubicBezTo>
                <a:lnTo>
                  <a:pt x="2600246" y="2641573"/>
                </a:lnTo>
                <a:moveTo>
                  <a:pt x="6106855" y="2637475"/>
                </a:moveTo>
                <a:cubicBezTo>
                  <a:pt x="6106855" y="2638426"/>
                  <a:pt x="6107363" y="2639378"/>
                  <a:pt x="6107581" y="2640329"/>
                </a:cubicBezTo>
                <a:cubicBezTo>
                  <a:pt x="6109324" y="2656939"/>
                  <a:pt x="6111793" y="2690085"/>
                  <a:pt x="6111865" y="2690671"/>
                </a:cubicBezTo>
                <a:cubicBezTo>
                  <a:pt x="6111865" y="2690085"/>
                  <a:pt x="6108670" y="2655036"/>
                  <a:pt x="6106855" y="2637475"/>
                </a:cubicBezTo>
                <a:moveTo>
                  <a:pt x="3606097" y="2653061"/>
                </a:moveTo>
                <a:lnTo>
                  <a:pt x="3610091" y="2644646"/>
                </a:lnTo>
                <a:cubicBezTo>
                  <a:pt x="3611035" y="2643548"/>
                  <a:pt x="3611906" y="2642378"/>
                  <a:pt x="3612778" y="2641280"/>
                </a:cubicBezTo>
                <a:cubicBezTo>
                  <a:pt x="3616583" y="2639641"/>
                  <a:pt x="3620489" y="2638251"/>
                  <a:pt x="3624469" y="2637109"/>
                </a:cubicBezTo>
                <a:cubicBezTo>
                  <a:pt x="3623452" y="2642378"/>
                  <a:pt x="3622508" y="2647646"/>
                  <a:pt x="3621491" y="2652914"/>
                </a:cubicBezTo>
                <a:lnTo>
                  <a:pt x="3616481" y="2658841"/>
                </a:lnTo>
                <a:lnTo>
                  <a:pt x="3606097" y="2653061"/>
                </a:lnTo>
                <a:moveTo>
                  <a:pt x="2181844" y="2628548"/>
                </a:moveTo>
                <a:cubicBezTo>
                  <a:pt x="2181880" y="2628402"/>
                  <a:pt x="2181880" y="2628256"/>
                  <a:pt x="2181844" y="2628109"/>
                </a:cubicBezTo>
                <a:lnTo>
                  <a:pt x="2185329" y="2629865"/>
                </a:lnTo>
                <a:lnTo>
                  <a:pt x="2181771" y="2628548"/>
                </a:lnTo>
                <a:moveTo>
                  <a:pt x="5671243" y="2637914"/>
                </a:moveTo>
                <a:cubicBezTo>
                  <a:pt x="5671243" y="2634841"/>
                  <a:pt x="5671751" y="2631841"/>
                  <a:pt x="5671896" y="2628841"/>
                </a:cubicBezTo>
                <a:lnTo>
                  <a:pt x="5679739" y="2618744"/>
                </a:lnTo>
                <a:lnTo>
                  <a:pt x="5690195" y="2627670"/>
                </a:lnTo>
                <a:cubicBezTo>
                  <a:pt x="5689832" y="2629426"/>
                  <a:pt x="5689396" y="2631182"/>
                  <a:pt x="5689106" y="2633012"/>
                </a:cubicBezTo>
                <a:lnTo>
                  <a:pt x="5678141" y="2642304"/>
                </a:lnTo>
                <a:lnTo>
                  <a:pt x="5671243" y="2637914"/>
                </a:lnTo>
                <a:moveTo>
                  <a:pt x="639229" y="2619695"/>
                </a:moveTo>
                <a:lnTo>
                  <a:pt x="636543" y="2617426"/>
                </a:lnTo>
                <a:lnTo>
                  <a:pt x="639738" y="2613182"/>
                </a:lnTo>
                <a:lnTo>
                  <a:pt x="642933" y="2621890"/>
                </a:lnTo>
                <a:lnTo>
                  <a:pt x="642933" y="2621890"/>
                </a:lnTo>
                <a:lnTo>
                  <a:pt x="639229" y="2619695"/>
                </a:lnTo>
                <a:moveTo>
                  <a:pt x="3177020" y="2621231"/>
                </a:moveTo>
                <a:lnTo>
                  <a:pt x="3187186" y="2610182"/>
                </a:lnTo>
                <a:lnTo>
                  <a:pt x="3184645" y="2614207"/>
                </a:lnTo>
                <a:lnTo>
                  <a:pt x="3179126" y="2621524"/>
                </a:lnTo>
                <a:lnTo>
                  <a:pt x="3177020" y="2620939"/>
                </a:lnTo>
                <a:moveTo>
                  <a:pt x="5797301" y="2604475"/>
                </a:moveTo>
                <a:lnTo>
                  <a:pt x="5797301" y="2604475"/>
                </a:lnTo>
                <a:lnTo>
                  <a:pt x="5797301" y="2605719"/>
                </a:lnTo>
                <a:cubicBezTo>
                  <a:pt x="5797323" y="2605375"/>
                  <a:pt x="5797323" y="2605038"/>
                  <a:pt x="5797301" y="2604695"/>
                </a:cubicBezTo>
                <a:moveTo>
                  <a:pt x="2378483" y="2595768"/>
                </a:moveTo>
                <a:lnTo>
                  <a:pt x="2385744" y="2586767"/>
                </a:lnTo>
                <a:lnTo>
                  <a:pt x="2393006" y="2590865"/>
                </a:lnTo>
                <a:lnTo>
                  <a:pt x="2398089" y="2597816"/>
                </a:lnTo>
                <a:cubicBezTo>
                  <a:pt x="2398089" y="2597816"/>
                  <a:pt x="2398089" y="2598182"/>
                  <a:pt x="2398089" y="2598329"/>
                </a:cubicBezTo>
                <a:lnTo>
                  <a:pt x="2392280" y="2610402"/>
                </a:lnTo>
                <a:lnTo>
                  <a:pt x="2378483" y="2595768"/>
                </a:lnTo>
                <a:moveTo>
                  <a:pt x="1617487" y="2576816"/>
                </a:moveTo>
                <a:lnTo>
                  <a:pt x="1617487" y="2576816"/>
                </a:lnTo>
                <a:lnTo>
                  <a:pt x="1619012" y="2577548"/>
                </a:lnTo>
                <a:cubicBezTo>
                  <a:pt x="1619012" y="2577548"/>
                  <a:pt x="1619012" y="2578133"/>
                  <a:pt x="1619012" y="2578353"/>
                </a:cubicBezTo>
                <a:lnTo>
                  <a:pt x="1617487" y="2580036"/>
                </a:lnTo>
                <a:cubicBezTo>
                  <a:pt x="1617487" y="2579011"/>
                  <a:pt x="1617487" y="2577914"/>
                  <a:pt x="1617487" y="2576816"/>
                </a:cubicBezTo>
                <a:moveTo>
                  <a:pt x="3078410" y="2594377"/>
                </a:moveTo>
                <a:lnTo>
                  <a:pt x="3089883" y="2574987"/>
                </a:lnTo>
                <a:lnTo>
                  <a:pt x="3100558" y="2575792"/>
                </a:lnTo>
                <a:lnTo>
                  <a:pt x="3082622" y="2595768"/>
                </a:lnTo>
                <a:lnTo>
                  <a:pt x="3078338" y="2594670"/>
                </a:lnTo>
                <a:moveTo>
                  <a:pt x="5115600" y="2574694"/>
                </a:moveTo>
                <a:lnTo>
                  <a:pt x="5122861" y="2576816"/>
                </a:lnTo>
                <a:cubicBezTo>
                  <a:pt x="5122861" y="2578792"/>
                  <a:pt x="5123369" y="2580694"/>
                  <a:pt x="5123660" y="2582597"/>
                </a:cubicBezTo>
                <a:lnTo>
                  <a:pt x="5123660" y="2583328"/>
                </a:lnTo>
                <a:cubicBezTo>
                  <a:pt x="5121046" y="2580475"/>
                  <a:pt x="5118432" y="2577548"/>
                  <a:pt x="5115745" y="2574694"/>
                </a:cubicBezTo>
                <a:moveTo>
                  <a:pt x="4040257" y="2580987"/>
                </a:moveTo>
                <a:cubicBezTo>
                  <a:pt x="4042073" y="2578060"/>
                  <a:pt x="4043888" y="2575133"/>
                  <a:pt x="4045631" y="2572206"/>
                </a:cubicBezTo>
                <a:lnTo>
                  <a:pt x="4047083" y="2572206"/>
                </a:lnTo>
                <a:lnTo>
                  <a:pt x="4043380" y="2581133"/>
                </a:lnTo>
                <a:lnTo>
                  <a:pt x="4040257" y="2580768"/>
                </a:lnTo>
                <a:moveTo>
                  <a:pt x="2958307" y="2563353"/>
                </a:moveTo>
                <a:lnTo>
                  <a:pt x="2981616" y="2565475"/>
                </a:lnTo>
                <a:lnTo>
                  <a:pt x="2977985" y="2568402"/>
                </a:lnTo>
                <a:lnTo>
                  <a:pt x="2958307" y="2563353"/>
                </a:lnTo>
                <a:moveTo>
                  <a:pt x="4397083" y="2559621"/>
                </a:moveTo>
                <a:lnTo>
                  <a:pt x="4397083" y="2551865"/>
                </a:lnTo>
                <a:lnTo>
                  <a:pt x="4400859" y="2554133"/>
                </a:lnTo>
                <a:lnTo>
                  <a:pt x="4398462" y="2561085"/>
                </a:lnTo>
                <a:lnTo>
                  <a:pt x="4397083" y="2559621"/>
                </a:lnTo>
                <a:moveTo>
                  <a:pt x="5685766" y="2553694"/>
                </a:moveTo>
                <a:lnTo>
                  <a:pt x="5688961" y="2550767"/>
                </a:lnTo>
                <a:cubicBezTo>
                  <a:pt x="5689251" y="2551316"/>
                  <a:pt x="5689564" y="2551858"/>
                  <a:pt x="5689905" y="2552377"/>
                </a:cubicBezTo>
                <a:lnTo>
                  <a:pt x="5690558" y="2559694"/>
                </a:lnTo>
                <a:cubicBezTo>
                  <a:pt x="5688961" y="2557719"/>
                  <a:pt x="5687363" y="2555889"/>
                  <a:pt x="5685766" y="2553987"/>
                </a:cubicBezTo>
                <a:moveTo>
                  <a:pt x="4846782" y="2549158"/>
                </a:moveTo>
                <a:cubicBezTo>
                  <a:pt x="4847290" y="2547914"/>
                  <a:pt x="4847799" y="2546670"/>
                  <a:pt x="4848380" y="2545426"/>
                </a:cubicBezTo>
                <a:lnTo>
                  <a:pt x="4850776" y="2545426"/>
                </a:lnTo>
                <a:lnTo>
                  <a:pt x="4858037" y="2551865"/>
                </a:lnTo>
                <a:lnTo>
                  <a:pt x="4851575" y="2554792"/>
                </a:lnTo>
                <a:lnTo>
                  <a:pt x="4847000" y="2549158"/>
                </a:lnTo>
                <a:moveTo>
                  <a:pt x="1469717" y="2555523"/>
                </a:moveTo>
                <a:cubicBezTo>
                  <a:pt x="1469717" y="2554206"/>
                  <a:pt x="1470153" y="2553109"/>
                  <a:pt x="1470371" y="2551645"/>
                </a:cubicBezTo>
                <a:cubicBezTo>
                  <a:pt x="1476761" y="2543158"/>
                  <a:pt x="1482279" y="2535987"/>
                  <a:pt x="1487362" y="2529182"/>
                </a:cubicBezTo>
                <a:lnTo>
                  <a:pt x="1512342" y="2534450"/>
                </a:lnTo>
                <a:cubicBezTo>
                  <a:pt x="1508268" y="2538270"/>
                  <a:pt x="1506721" y="2544094"/>
                  <a:pt x="1508348" y="2549450"/>
                </a:cubicBezTo>
                <a:cubicBezTo>
                  <a:pt x="1508784" y="2550401"/>
                  <a:pt x="1509292" y="2551206"/>
                  <a:pt x="1509655" y="2552158"/>
                </a:cubicBezTo>
                <a:lnTo>
                  <a:pt x="1498545" y="2562255"/>
                </a:lnTo>
                <a:lnTo>
                  <a:pt x="1469499" y="2555523"/>
                </a:lnTo>
                <a:moveTo>
                  <a:pt x="4258971" y="2538401"/>
                </a:moveTo>
                <a:cubicBezTo>
                  <a:pt x="4261077" y="2533206"/>
                  <a:pt x="4263255" y="2528231"/>
                  <a:pt x="4265361" y="2523182"/>
                </a:cubicBezTo>
                <a:lnTo>
                  <a:pt x="4296803" y="2548280"/>
                </a:lnTo>
                <a:lnTo>
                  <a:pt x="4289541" y="2560060"/>
                </a:lnTo>
                <a:cubicBezTo>
                  <a:pt x="4279376" y="2552889"/>
                  <a:pt x="4269260" y="2545572"/>
                  <a:pt x="4259189" y="2538109"/>
                </a:cubicBezTo>
                <a:moveTo>
                  <a:pt x="2980454" y="2527791"/>
                </a:moveTo>
                <a:lnTo>
                  <a:pt x="2989531" y="2517182"/>
                </a:lnTo>
                <a:lnTo>
                  <a:pt x="3016688" y="2524938"/>
                </a:lnTo>
                <a:cubicBezTo>
                  <a:pt x="3015527" y="2526987"/>
                  <a:pt x="3014292" y="2528962"/>
                  <a:pt x="3013203" y="2531011"/>
                </a:cubicBezTo>
                <a:lnTo>
                  <a:pt x="2980454" y="2527791"/>
                </a:lnTo>
                <a:moveTo>
                  <a:pt x="3291388" y="2519011"/>
                </a:moveTo>
                <a:lnTo>
                  <a:pt x="3293639" y="2515645"/>
                </a:lnTo>
                <a:lnTo>
                  <a:pt x="3296035" y="2516962"/>
                </a:lnTo>
                <a:cubicBezTo>
                  <a:pt x="3296035" y="2518645"/>
                  <a:pt x="3296035" y="2520328"/>
                  <a:pt x="3296471" y="2522011"/>
                </a:cubicBezTo>
                <a:lnTo>
                  <a:pt x="3291388" y="2519011"/>
                </a:lnTo>
                <a:moveTo>
                  <a:pt x="5668193" y="2523621"/>
                </a:moveTo>
                <a:lnTo>
                  <a:pt x="5668193" y="2517255"/>
                </a:lnTo>
                <a:lnTo>
                  <a:pt x="5669355" y="2515279"/>
                </a:lnTo>
                <a:lnTo>
                  <a:pt x="5676108" y="2527206"/>
                </a:lnTo>
                <a:lnTo>
                  <a:pt x="5673349" y="2529840"/>
                </a:lnTo>
                <a:cubicBezTo>
                  <a:pt x="5672151" y="2527360"/>
                  <a:pt x="5670444" y="2525165"/>
                  <a:pt x="5668338" y="2523401"/>
                </a:cubicBezTo>
                <a:moveTo>
                  <a:pt x="2052155" y="2515279"/>
                </a:moveTo>
                <a:lnTo>
                  <a:pt x="2053172" y="2515279"/>
                </a:lnTo>
                <a:cubicBezTo>
                  <a:pt x="2052823" y="2515777"/>
                  <a:pt x="2052438" y="2516238"/>
                  <a:pt x="2052010" y="2516670"/>
                </a:cubicBezTo>
                <a:cubicBezTo>
                  <a:pt x="2052082" y="2516209"/>
                  <a:pt x="2052082" y="2515740"/>
                  <a:pt x="2052010" y="2515279"/>
                </a:cubicBezTo>
                <a:moveTo>
                  <a:pt x="631750" y="2531377"/>
                </a:moveTo>
                <a:lnTo>
                  <a:pt x="641408" y="2513523"/>
                </a:lnTo>
                <a:lnTo>
                  <a:pt x="651211" y="2518572"/>
                </a:lnTo>
                <a:cubicBezTo>
                  <a:pt x="646999" y="2524938"/>
                  <a:pt x="642933" y="2531377"/>
                  <a:pt x="638721" y="2537670"/>
                </a:cubicBezTo>
                <a:lnTo>
                  <a:pt x="631460" y="2531377"/>
                </a:lnTo>
                <a:moveTo>
                  <a:pt x="1301906" y="2516157"/>
                </a:moveTo>
                <a:lnTo>
                  <a:pt x="1297985" y="2513523"/>
                </a:lnTo>
                <a:lnTo>
                  <a:pt x="1299510" y="2508621"/>
                </a:lnTo>
                <a:lnTo>
                  <a:pt x="1324707" y="2517840"/>
                </a:lnTo>
                <a:cubicBezTo>
                  <a:pt x="1324707" y="2519084"/>
                  <a:pt x="1324707" y="2520255"/>
                  <a:pt x="1325070" y="2521426"/>
                </a:cubicBezTo>
                <a:lnTo>
                  <a:pt x="1301906" y="2516157"/>
                </a:lnTo>
                <a:moveTo>
                  <a:pt x="4232249" y="2497352"/>
                </a:moveTo>
                <a:lnTo>
                  <a:pt x="4232249" y="2497352"/>
                </a:lnTo>
                <a:lnTo>
                  <a:pt x="4227965" y="2507523"/>
                </a:lnTo>
                <a:cubicBezTo>
                  <a:pt x="4227965" y="2507523"/>
                  <a:pt x="4229635" y="2503279"/>
                  <a:pt x="4232104" y="2497279"/>
                </a:cubicBezTo>
                <a:moveTo>
                  <a:pt x="730070" y="2493328"/>
                </a:moveTo>
                <a:lnTo>
                  <a:pt x="733846" y="2488352"/>
                </a:lnTo>
                <a:lnTo>
                  <a:pt x="738493" y="2492303"/>
                </a:lnTo>
                <a:cubicBezTo>
                  <a:pt x="738493" y="2494572"/>
                  <a:pt x="738493" y="2496840"/>
                  <a:pt x="738493" y="2499109"/>
                </a:cubicBezTo>
                <a:lnTo>
                  <a:pt x="730070" y="2493328"/>
                </a:lnTo>
                <a:moveTo>
                  <a:pt x="586875" y="2490840"/>
                </a:moveTo>
                <a:lnTo>
                  <a:pt x="589126" y="2487401"/>
                </a:lnTo>
                <a:lnTo>
                  <a:pt x="593047" y="2496401"/>
                </a:lnTo>
                <a:lnTo>
                  <a:pt x="586875" y="2490840"/>
                </a:lnTo>
                <a:moveTo>
                  <a:pt x="4271243" y="2508621"/>
                </a:moveTo>
                <a:cubicBezTo>
                  <a:pt x="4274438" y="2501304"/>
                  <a:pt x="4277560" y="2493255"/>
                  <a:pt x="4280828" y="2485572"/>
                </a:cubicBezTo>
                <a:cubicBezTo>
                  <a:pt x="4284095" y="2487401"/>
                  <a:pt x="4287436" y="2489011"/>
                  <a:pt x="4290703" y="2490767"/>
                </a:cubicBezTo>
                <a:lnTo>
                  <a:pt x="4307913" y="2508108"/>
                </a:lnTo>
                <a:cubicBezTo>
                  <a:pt x="4306679" y="2516670"/>
                  <a:pt x="4305299" y="2525230"/>
                  <a:pt x="4304064" y="2533792"/>
                </a:cubicBezTo>
                <a:cubicBezTo>
                  <a:pt x="4293172" y="2525304"/>
                  <a:pt x="4282280" y="2516962"/>
                  <a:pt x="4271243" y="2508621"/>
                </a:cubicBezTo>
                <a:moveTo>
                  <a:pt x="3960672" y="2493328"/>
                </a:moveTo>
                <a:cubicBezTo>
                  <a:pt x="3963867" y="2488791"/>
                  <a:pt x="3966917" y="2484255"/>
                  <a:pt x="3970184" y="2479791"/>
                </a:cubicBezTo>
                <a:cubicBezTo>
                  <a:pt x="3967498" y="2484401"/>
                  <a:pt x="3964666" y="2488938"/>
                  <a:pt x="3961906" y="2493547"/>
                </a:cubicBezTo>
                <a:lnTo>
                  <a:pt x="3960672" y="2493547"/>
                </a:lnTo>
                <a:moveTo>
                  <a:pt x="4237913" y="2484328"/>
                </a:moveTo>
                <a:cubicBezTo>
                  <a:pt x="4240236" y="2478620"/>
                  <a:pt x="4242560" y="2472840"/>
                  <a:pt x="4244666" y="2467498"/>
                </a:cubicBezTo>
                <a:lnTo>
                  <a:pt x="4245537" y="2468011"/>
                </a:lnTo>
                <a:cubicBezTo>
                  <a:pt x="4243068" y="2473864"/>
                  <a:pt x="4240672" y="2479498"/>
                  <a:pt x="4238276" y="2484621"/>
                </a:cubicBezTo>
                <a:lnTo>
                  <a:pt x="4237767" y="2484621"/>
                </a:lnTo>
                <a:moveTo>
                  <a:pt x="5018514" y="2466254"/>
                </a:moveTo>
                <a:lnTo>
                  <a:pt x="5021782" y="2460694"/>
                </a:lnTo>
                <a:cubicBezTo>
                  <a:pt x="5021201" y="2463181"/>
                  <a:pt x="5020620" y="2465669"/>
                  <a:pt x="5019967" y="2468011"/>
                </a:cubicBezTo>
                <a:lnTo>
                  <a:pt x="5018514" y="2466108"/>
                </a:lnTo>
                <a:moveTo>
                  <a:pt x="3039852" y="2458791"/>
                </a:moveTo>
                <a:lnTo>
                  <a:pt x="3040215" y="2458352"/>
                </a:lnTo>
                <a:lnTo>
                  <a:pt x="3053141" y="2461425"/>
                </a:lnTo>
                <a:cubicBezTo>
                  <a:pt x="3051979" y="2463401"/>
                  <a:pt x="3050890" y="2465523"/>
                  <a:pt x="3049655" y="2467498"/>
                </a:cubicBezTo>
                <a:lnTo>
                  <a:pt x="3039852" y="2458791"/>
                </a:lnTo>
                <a:moveTo>
                  <a:pt x="1626128" y="2444157"/>
                </a:moveTo>
                <a:lnTo>
                  <a:pt x="1626636" y="2444157"/>
                </a:lnTo>
                <a:lnTo>
                  <a:pt x="1626055" y="2444742"/>
                </a:lnTo>
                <a:cubicBezTo>
                  <a:pt x="1626055" y="2444742"/>
                  <a:pt x="1626055" y="2444230"/>
                  <a:pt x="1626055" y="2443937"/>
                </a:cubicBezTo>
                <a:moveTo>
                  <a:pt x="4417342" y="2444596"/>
                </a:moveTo>
                <a:lnTo>
                  <a:pt x="4419521" y="2437279"/>
                </a:lnTo>
                <a:cubicBezTo>
                  <a:pt x="4419521" y="2436766"/>
                  <a:pt x="4420102" y="2436108"/>
                  <a:pt x="4420392" y="2435523"/>
                </a:cubicBezTo>
                <a:cubicBezTo>
                  <a:pt x="4425184" y="2442035"/>
                  <a:pt x="4429904" y="2448547"/>
                  <a:pt x="4434915" y="2454986"/>
                </a:cubicBezTo>
                <a:cubicBezTo>
                  <a:pt x="4434261" y="2456962"/>
                  <a:pt x="4433535" y="2458864"/>
                  <a:pt x="4432954" y="2460767"/>
                </a:cubicBezTo>
                <a:lnTo>
                  <a:pt x="4417560" y="2444523"/>
                </a:lnTo>
                <a:moveTo>
                  <a:pt x="5248992" y="2442693"/>
                </a:moveTo>
                <a:cubicBezTo>
                  <a:pt x="5251533" y="2439986"/>
                  <a:pt x="5254220" y="2437425"/>
                  <a:pt x="5256253" y="2434571"/>
                </a:cubicBezTo>
                <a:lnTo>
                  <a:pt x="5250154" y="2443352"/>
                </a:lnTo>
                <a:lnTo>
                  <a:pt x="5248629" y="2442693"/>
                </a:lnTo>
                <a:moveTo>
                  <a:pt x="1564479" y="2439913"/>
                </a:moveTo>
                <a:cubicBezTo>
                  <a:pt x="1564479" y="2437205"/>
                  <a:pt x="1564115" y="2434571"/>
                  <a:pt x="1563970" y="2431937"/>
                </a:cubicBezTo>
                <a:lnTo>
                  <a:pt x="1586263" y="2435010"/>
                </a:lnTo>
                <a:cubicBezTo>
                  <a:pt x="1585900" y="2438010"/>
                  <a:pt x="1585464" y="2441084"/>
                  <a:pt x="1585101" y="2444084"/>
                </a:cubicBezTo>
                <a:cubicBezTo>
                  <a:pt x="1577840" y="2442767"/>
                  <a:pt x="1571304" y="2441303"/>
                  <a:pt x="1564479" y="2439913"/>
                </a:cubicBezTo>
                <a:moveTo>
                  <a:pt x="3836211" y="2447230"/>
                </a:moveTo>
                <a:cubicBezTo>
                  <a:pt x="3840568" y="2441669"/>
                  <a:pt x="3844925" y="2436108"/>
                  <a:pt x="3849209" y="2430474"/>
                </a:cubicBezTo>
                <a:cubicBezTo>
                  <a:pt x="3847176" y="2438230"/>
                  <a:pt x="3845288" y="2445913"/>
                  <a:pt x="3843255" y="2453669"/>
                </a:cubicBezTo>
                <a:lnTo>
                  <a:pt x="3835994" y="2447230"/>
                </a:lnTo>
                <a:moveTo>
                  <a:pt x="902383" y="2438303"/>
                </a:moveTo>
                <a:lnTo>
                  <a:pt x="909136" y="2427547"/>
                </a:lnTo>
                <a:lnTo>
                  <a:pt x="909136" y="2436986"/>
                </a:lnTo>
                <a:cubicBezTo>
                  <a:pt x="909136" y="2438010"/>
                  <a:pt x="908628" y="2439035"/>
                  <a:pt x="908410" y="2439986"/>
                </a:cubicBezTo>
                <a:lnTo>
                  <a:pt x="902310" y="2438303"/>
                </a:lnTo>
                <a:moveTo>
                  <a:pt x="1831553" y="2420157"/>
                </a:moveTo>
                <a:lnTo>
                  <a:pt x="1831553" y="2420157"/>
                </a:lnTo>
                <a:lnTo>
                  <a:pt x="1833369" y="2422132"/>
                </a:lnTo>
                <a:lnTo>
                  <a:pt x="1831335" y="2420376"/>
                </a:lnTo>
                <a:moveTo>
                  <a:pt x="637922" y="2430913"/>
                </a:moveTo>
                <a:cubicBezTo>
                  <a:pt x="638576" y="2426889"/>
                  <a:pt x="639157" y="2422864"/>
                  <a:pt x="639810" y="2418840"/>
                </a:cubicBezTo>
                <a:lnTo>
                  <a:pt x="642061" y="2419937"/>
                </a:lnTo>
                <a:cubicBezTo>
                  <a:pt x="641043" y="2423998"/>
                  <a:pt x="640339" y="2428132"/>
                  <a:pt x="639956" y="2432303"/>
                </a:cubicBezTo>
                <a:lnTo>
                  <a:pt x="637922" y="2430913"/>
                </a:lnTo>
                <a:moveTo>
                  <a:pt x="3610091" y="2414523"/>
                </a:moveTo>
                <a:lnTo>
                  <a:pt x="3625412" y="2401352"/>
                </a:lnTo>
                <a:lnTo>
                  <a:pt x="3629479" y="2404718"/>
                </a:lnTo>
                <a:cubicBezTo>
                  <a:pt x="3625776" y="2409401"/>
                  <a:pt x="3622217" y="2414084"/>
                  <a:pt x="3618369" y="2418693"/>
                </a:cubicBezTo>
                <a:lnTo>
                  <a:pt x="3610091" y="2414523"/>
                </a:lnTo>
                <a:moveTo>
                  <a:pt x="4191730" y="2405815"/>
                </a:moveTo>
                <a:cubicBezTo>
                  <a:pt x="4193255" y="2402522"/>
                  <a:pt x="4194707" y="2399157"/>
                  <a:pt x="4196232" y="2395791"/>
                </a:cubicBezTo>
                <a:lnTo>
                  <a:pt x="4197249" y="2396888"/>
                </a:lnTo>
                <a:cubicBezTo>
                  <a:pt x="4195651" y="2399961"/>
                  <a:pt x="4193908" y="2403035"/>
                  <a:pt x="4192238" y="2406108"/>
                </a:cubicBezTo>
                <a:lnTo>
                  <a:pt x="4191730" y="2406108"/>
                </a:lnTo>
                <a:moveTo>
                  <a:pt x="4315683" y="2400400"/>
                </a:moveTo>
                <a:cubicBezTo>
                  <a:pt x="4316263" y="2398937"/>
                  <a:pt x="4316844" y="2397474"/>
                  <a:pt x="4317353" y="2396010"/>
                </a:cubicBezTo>
                <a:lnTo>
                  <a:pt x="4323815" y="2402888"/>
                </a:lnTo>
                <a:lnTo>
                  <a:pt x="4323380" y="2405669"/>
                </a:lnTo>
                <a:lnTo>
                  <a:pt x="4315683" y="2400400"/>
                </a:lnTo>
                <a:moveTo>
                  <a:pt x="820402" y="2377132"/>
                </a:moveTo>
                <a:lnTo>
                  <a:pt x="827155" y="2379181"/>
                </a:lnTo>
                <a:cubicBezTo>
                  <a:pt x="823016" y="2385547"/>
                  <a:pt x="818732" y="2391913"/>
                  <a:pt x="814520" y="2398205"/>
                </a:cubicBezTo>
                <a:lnTo>
                  <a:pt x="805371" y="2393961"/>
                </a:lnTo>
                <a:lnTo>
                  <a:pt x="817933" y="2377132"/>
                </a:lnTo>
                <a:lnTo>
                  <a:pt x="818949" y="2377132"/>
                </a:lnTo>
                <a:lnTo>
                  <a:pt x="818949" y="2377132"/>
                </a:lnTo>
                <a:lnTo>
                  <a:pt x="820184" y="2377132"/>
                </a:lnTo>
                <a:moveTo>
                  <a:pt x="4542602" y="2387449"/>
                </a:moveTo>
                <a:lnTo>
                  <a:pt x="4542602" y="2387449"/>
                </a:lnTo>
                <a:cubicBezTo>
                  <a:pt x="4544272" y="2383864"/>
                  <a:pt x="4545869" y="2380132"/>
                  <a:pt x="4547467" y="2376620"/>
                </a:cubicBezTo>
                <a:lnTo>
                  <a:pt x="4550589" y="2377864"/>
                </a:lnTo>
                <a:lnTo>
                  <a:pt x="4555818" y="2385181"/>
                </a:lnTo>
                <a:cubicBezTo>
                  <a:pt x="4554155" y="2388386"/>
                  <a:pt x="4553334" y="2391956"/>
                  <a:pt x="4553421" y="2395571"/>
                </a:cubicBezTo>
                <a:lnTo>
                  <a:pt x="4542602" y="2387522"/>
                </a:lnTo>
                <a:moveTo>
                  <a:pt x="4366367" y="2390815"/>
                </a:moveTo>
                <a:cubicBezTo>
                  <a:pt x="4367529" y="2383498"/>
                  <a:pt x="4368908" y="2375815"/>
                  <a:pt x="4370143" y="2368278"/>
                </a:cubicBezTo>
                <a:lnTo>
                  <a:pt x="4376969" y="2377278"/>
                </a:lnTo>
                <a:cubicBezTo>
                  <a:pt x="4374573" y="2382986"/>
                  <a:pt x="4372176" y="2388693"/>
                  <a:pt x="4369708" y="2394400"/>
                </a:cubicBezTo>
                <a:lnTo>
                  <a:pt x="4366367" y="2390815"/>
                </a:lnTo>
                <a:moveTo>
                  <a:pt x="2387197" y="2387595"/>
                </a:moveTo>
                <a:cubicBezTo>
                  <a:pt x="2390101" y="2380278"/>
                  <a:pt x="2393006" y="2372961"/>
                  <a:pt x="2395983" y="2365644"/>
                </a:cubicBezTo>
                <a:lnTo>
                  <a:pt x="2404479" y="2367620"/>
                </a:lnTo>
                <a:lnTo>
                  <a:pt x="2408545" y="2370693"/>
                </a:lnTo>
                <a:lnTo>
                  <a:pt x="2424520" y="2382839"/>
                </a:lnTo>
                <a:lnTo>
                  <a:pt x="2406076" y="2403474"/>
                </a:lnTo>
                <a:lnTo>
                  <a:pt x="2387197" y="2387376"/>
                </a:lnTo>
                <a:moveTo>
                  <a:pt x="1151159" y="2365425"/>
                </a:moveTo>
                <a:lnTo>
                  <a:pt x="1158420" y="2368498"/>
                </a:lnTo>
                <a:lnTo>
                  <a:pt x="1150215" y="2384596"/>
                </a:lnTo>
                <a:cubicBezTo>
                  <a:pt x="1150578" y="2378229"/>
                  <a:pt x="1150796" y="2371791"/>
                  <a:pt x="1151086" y="2365425"/>
                </a:cubicBezTo>
                <a:moveTo>
                  <a:pt x="3560495" y="2389791"/>
                </a:moveTo>
                <a:lnTo>
                  <a:pt x="3581481" y="2364547"/>
                </a:lnTo>
                <a:lnTo>
                  <a:pt x="3587363" y="2369449"/>
                </a:lnTo>
                <a:cubicBezTo>
                  <a:pt x="3580101" y="2378303"/>
                  <a:pt x="3574292" y="2385839"/>
                  <a:pt x="3568120" y="2393595"/>
                </a:cubicBezTo>
                <a:lnTo>
                  <a:pt x="3560495" y="2389791"/>
                </a:lnTo>
                <a:moveTo>
                  <a:pt x="3505454" y="2362278"/>
                </a:moveTo>
                <a:lnTo>
                  <a:pt x="3531014" y="2357522"/>
                </a:lnTo>
                <a:lnTo>
                  <a:pt x="3522954" y="2371059"/>
                </a:lnTo>
                <a:lnTo>
                  <a:pt x="3505454" y="2362278"/>
                </a:lnTo>
                <a:moveTo>
                  <a:pt x="1348815" y="2354961"/>
                </a:moveTo>
                <a:lnTo>
                  <a:pt x="1347943" y="2345961"/>
                </a:lnTo>
                <a:cubicBezTo>
                  <a:pt x="1358182" y="2345961"/>
                  <a:pt x="1368493" y="2346693"/>
                  <a:pt x="1378804" y="2346839"/>
                </a:cubicBezTo>
                <a:cubicBezTo>
                  <a:pt x="1390858" y="2352327"/>
                  <a:pt x="1402985" y="2357595"/>
                  <a:pt x="1415111" y="2362864"/>
                </a:cubicBezTo>
                <a:cubicBezTo>
                  <a:pt x="1415111" y="2363815"/>
                  <a:pt x="1414748" y="2364693"/>
                  <a:pt x="1414530" y="2365644"/>
                </a:cubicBezTo>
                <a:lnTo>
                  <a:pt x="1349178" y="2354961"/>
                </a:lnTo>
                <a:moveTo>
                  <a:pt x="1654157" y="2340327"/>
                </a:moveTo>
                <a:lnTo>
                  <a:pt x="1654157" y="2340327"/>
                </a:lnTo>
                <a:lnTo>
                  <a:pt x="1659240" y="2340327"/>
                </a:lnTo>
                <a:lnTo>
                  <a:pt x="1668026" y="2344278"/>
                </a:lnTo>
                <a:cubicBezTo>
                  <a:pt x="1667010" y="2347424"/>
                  <a:pt x="1666066" y="2350571"/>
                  <a:pt x="1665049" y="2353717"/>
                </a:cubicBezTo>
                <a:cubicBezTo>
                  <a:pt x="1661346" y="2349400"/>
                  <a:pt x="1657788" y="2345010"/>
                  <a:pt x="1654084" y="2340620"/>
                </a:cubicBezTo>
                <a:moveTo>
                  <a:pt x="2064209" y="2336083"/>
                </a:moveTo>
                <a:lnTo>
                  <a:pt x="2066460" y="2333815"/>
                </a:lnTo>
                <a:lnTo>
                  <a:pt x="2068057" y="2335205"/>
                </a:lnTo>
                <a:lnTo>
                  <a:pt x="2065879" y="2336961"/>
                </a:lnTo>
                <a:lnTo>
                  <a:pt x="2064209" y="2336083"/>
                </a:lnTo>
                <a:moveTo>
                  <a:pt x="2739520" y="2327595"/>
                </a:moveTo>
                <a:cubicBezTo>
                  <a:pt x="2740827" y="2327595"/>
                  <a:pt x="2742062" y="2327595"/>
                  <a:pt x="2743296" y="2327595"/>
                </a:cubicBezTo>
                <a:cubicBezTo>
                  <a:pt x="2744894" y="2330522"/>
                  <a:pt x="2746854" y="2333083"/>
                  <a:pt x="2748597" y="2335864"/>
                </a:cubicBezTo>
                <a:cubicBezTo>
                  <a:pt x="2742200" y="2337137"/>
                  <a:pt x="2736943" y="2341732"/>
                  <a:pt x="2734800" y="2347937"/>
                </a:cubicBezTo>
                <a:lnTo>
                  <a:pt x="2734147" y="2349839"/>
                </a:lnTo>
                <a:lnTo>
                  <a:pt x="2723690" y="2352547"/>
                </a:lnTo>
                <a:cubicBezTo>
                  <a:pt x="2728991" y="2344132"/>
                  <a:pt x="2734220" y="2335717"/>
                  <a:pt x="2739520" y="2327376"/>
                </a:cubicBezTo>
                <a:moveTo>
                  <a:pt x="5164033" y="2328254"/>
                </a:moveTo>
                <a:cubicBezTo>
                  <a:pt x="5164033" y="2327083"/>
                  <a:pt x="5164033" y="2325912"/>
                  <a:pt x="5164396" y="2324815"/>
                </a:cubicBezTo>
                <a:lnTo>
                  <a:pt x="5173401" y="2332132"/>
                </a:lnTo>
                <a:lnTo>
                  <a:pt x="5164033" y="2328400"/>
                </a:lnTo>
                <a:moveTo>
                  <a:pt x="1176864" y="2325034"/>
                </a:moveTo>
                <a:lnTo>
                  <a:pt x="1174323" y="2324229"/>
                </a:lnTo>
                <a:cubicBezTo>
                  <a:pt x="1174432" y="2323110"/>
                  <a:pt x="1174432" y="2321983"/>
                  <a:pt x="1174323" y="2320863"/>
                </a:cubicBezTo>
                <a:cubicBezTo>
                  <a:pt x="1176719" y="2321668"/>
                  <a:pt x="1179116" y="2322180"/>
                  <a:pt x="1181584" y="2322912"/>
                </a:cubicBezTo>
                <a:cubicBezTo>
                  <a:pt x="1181076" y="2323790"/>
                  <a:pt x="1180640" y="2324741"/>
                  <a:pt x="1180205" y="2325619"/>
                </a:cubicBezTo>
                <a:lnTo>
                  <a:pt x="1176719" y="2325034"/>
                </a:lnTo>
                <a:moveTo>
                  <a:pt x="5227570" y="2320937"/>
                </a:moveTo>
                <a:cubicBezTo>
                  <a:pt x="5229604" y="2319693"/>
                  <a:pt x="5231564" y="2318302"/>
                  <a:pt x="5233597" y="2316985"/>
                </a:cubicBezTo>
                <a:lnTo>
                  <a:pt x="5240859" y="2320205"/>
                </a:lnTo>
                <a:lnTo>
                  <a:pt x="5234687" y="2326571"/>
                </a:lnTo>
                <a:lnTo>
                  <a:pt x="5227425" y="2320937"/>
                </a:lnTo>
                <a:moveTo>
                  <a:pt x="2031387" y="2310400"/>
                </a:moveTo>
                <a:lnTo>
                  <a:pt x="2031387" y="2310400"/>
                </a:lnTo>
                <a:close/>
                <a:moveTo>
                  <a:pt x="4225641" y="2329937"/>
                </a:moveTo>
                <a:cubicBezTo>
                  <a:pt x="4228909" y="2322620"/>
                  <a:pt x="4232176" y="2315302"/>
                  <a:pt x="4235444" y="2307985"/>
                </a:cubicBezTo>
                <a:cubicBezTo>
                  <a:pt x="4237550" y="2310327"/>
                  <a:pt x="4239728" y="2312595"/>
                  <a:pt x="4241834" y="2314863"/>
                </a:cubicBezTo>
                <a:lnTo>
                  <a:pt x="4231014" y="2334839"/>
                </a:lnTo>
                <a:lnTo>
                  <a:pt x="4225641" y="2329937"/>
                </a:lnTo>
                <a:moveTo>
                  <a:pt x="983275" y="2309741"/>
                </a:moveTo>
                <a:cubicBezTo>
                  <a:pt x="983711" y="2309010"/>
                  <a:pt x="984147" y="2308278"/>
                  <a:pt x="984655" y="2307546"/>
                </a:cubicBezTo>
                <a:lnTo>
                  <a:pt x="987922" y="2308351"/>
                </a:lnTo>
                <a:lnTo>
                  <a:pt x="987922" y="2311863"/>
                </a:lnTo>
                <a:lnTo>
                  <a:pt x="983275" y="2309741"/>
                </a:lnTo>
                <a:moveTo>
                  <a:pt x="1420775" y="2303961"/>
                </a:moveTo>
                <a:lnTo>
                  <a:pt x="1425713" y="2306668"/>
                </a:lnTo>
                <a:lnTo>
                  <a:pt x="1410827" y="2306668"/>
                </a:lnTo>
                <a:lnTo>
                  <a:pt x="1420775" y="2303961"/>
                </a:lnTo>
                <a:moveTo>
                  <a:pt x="4786803" y="2300375"/>
                </a:moveTo>
                <a:lnTo>
                  <a:pt x="4789199" y="2302644"/>
                </a:lnTo>
                <a:lnTo>
                  <a:pt x="4783753" y="2308497"/>
                </a:lnTo>
                <a:lnTo>
                  <a:pt x="4786803" y="2300375"/>
                </a:lnTo>
                <a:moveTo>
                  <a:pt x="1275329" y="2301400"/>
                </a:moveTo>
                <a:lnTo>
                  <a:pt x="1278161" y="2298034"/>
                </a:lnTo>
                <a:lnTo>
                  <a:pt x="1283752" y="2301034"/>
                </a:lnTo>
                <a:cubicBezTo>
                  <a:pt x="1283782" y="2301451"/>
                  <a:pt x="1283782" y="2301861"/>
                  <a:pt x="1283752" y="2302278"/>
                </a:cubicBezTo>
                <a:lnTo>
                  <a:pt x="1275547" y="2301400"/>
                </a:lnTo>
                <a:moveTo>
                  <a:pt x="6030828" y="2291741"/>
                </a:moveTo>
                <a:cubicBezTo>
                  <a:pt x="6032062" y="2295253"/>
                  <a:pt x="6033369" y="2298692"/>
                  <a:pt x="6034604" y="2302205"/>
                </a:cubicBezTo>
                <a:cubicBezTo>
                  <a:pt x="6035838" y="2305717"/>
                  <a:pt x="6035185" y="2309961"/>
                  <a:pt x="6035548" y="2313839"/>
                </a:cubicBezTo>
                <a:cubicBezTo>
                  <a:pt x="6033950" y="2306522"/>
                  <a:pt x="6032353" y="2299205"/>
                  <a:pt x="6030828" y="2291888"/>
                </a:cubicBezTo>
                <a:moveTo>
                  <a:pt x="3708411" y="2291522"/>
                </a:moveTo>
                <a:lnTo>
                  <a:pt x="3715672" y="2285522"/>
                </a:lnTo>
                <a:lnTo>
                  <a:pt x="3717197" y="2286692"/>
                </a:lnTo>
                <a:lnTo>
                  <a:pt x="3709935" y="2292253"/>
                </a:lnTo>
                <a:lnTo>
                  <a:pt x="3708556" y="2291522"/>
                </a:lnTo>
                <a:moveTo>
                  <a:pt x="4253670" y="2269570"/>
                </a:moveTo>
                <a:lnTo>
                  <a:pt x="4263473" y="2275717"/>
                </a:lnTo>
                <a:lnTo>
                  <a:pt x="4262021" y="2278424"/>
                </a:lnTo>
                <a:cubicBezTo>
                  <a:pt x="4259261" y="2275497"/>
                  <a:pt x="4256429" y="2272570"/>
                  <a:pt x="4253670" y="2269570"/>
                </a:cubicBezTo>
                <a:moveTo>
                  <a:pt x="4027259" y="2279375"/>
                </a:moveTo>
                <a:cubicBezTo>
                  <a:pt x="4029946" y="2273741"/>
                  <a:pt x="4032632" y="2268180"/>
                  <a:pt x="4035247" y="2262619"/>
                </a:cubicBezTo>
                <a:lnTo>
                  <a:pt x="4044396" y="2269351"/>
                </a:lnTo>
                <a:cubicBezTo>
                  <a:pt x="4042580" y="2273521"/>
                  <a:pt x="4040547" y="2277546"/>
                  <a:pt x="4038514" y="2281497"/>
                </a:cubicBezTo>
                <a:lnTo>
                  <a:pt x="4027259" y="2279375"/>
                </a:lnTo>
                <a:moveTo>
                  <a:pt x="4739531" y="2265253"/>
                </a:moveTo>
                <a:lnTo>
                  <a:pt x="4743307" y="2259253"/>
                </a:lnTo>
                <a:lnTo>
                  <a:pt x="4751585" y="2267082"/>
                </a:lnTo>
                <a:lnTo>
                  <a:pt x="4746357" y="2271985"/>
                </a:lnTo>
                <a:lnTo>
                  <a:pt x="4739531" y="2265253"/>
                </a:lnTo>
                <a:moveTo>
                  <a:pt x="2462933" y="2259985"/>
                </a:moveTo>
                <a:lnTo>
                  <a:pt x="2459375" y="2256546"/>
                </a:lnTo>
                <a:cubicBezTo>
                  <a:pt x="2459404" y="2256326"/>
                  <a:pt x="2459404" y="2256107"/>
                  <a:pt x="2459375" y="2255887"/>
                </a:cubicBezTo>
                <a:lnTo>
                  <a:pt x="2466636" y="2254863"/>
                </a:lnTo>
                <a:lnTo>
                  <a:pt x="2468525" y="2256619"/>
                </a:lnTo>
                <a:cubicBezTo>
                  <a:pt x="2468525" y="2257936"/>
                  <a:pt x="2468016" y="2259326"/>
                  <a:pt x="2467726" y="2260570"/>
                </a:cubicBezTo>
                <a:lnTo>
                  <a:pt x="2462715" y="2259985"/>
                </a:lnTo>
                <a:moveTo>
                  <a:pt x="3937653" y="2248204"/>
                </a:moveTo>
                <a:lnTo>
                  <a:pt x="3938888" y="2248204"/>
                </a:lnTo>
                <a:lnTo>
                  <a:pt x="3936927" y="2250912"/>
                </a:lnTo>
                <a:cubicBezTo>
                  <a:pt x="3936927" y="2250034"/>
                  <a:pt x="3937435" y="2249156"/>
                  <a:pt x="3937653" y="2248204"/>
                </a:cubicBezTo>
                <a:moveTo>
                  <a:pt x="1439219" y="2251863"/>
                </a:moveTo>
                <a:lnTo>
                  <a:pt x="1434935" y="2248278"/>
                </a:lnTo>
                <a:lnTo>
                  <a:pt x="1440454" y="2247546"/>
                </a:lnTo>
                <a:cubicBezTo>
                  <a:pt x="1440454" y="2249009"/>
                  <a:pt x="1439800" y="2250546"/>
                  <a:pt x="1439510" y="2252009"/>
                </a:cubicBezTo>
                <a:lnTo>
                  <a:pt x="1439510" y="2252009"/>
                </a:lnTo>
                <a:moveTo>
                  <a:pt x="4455029" y="2302131"/>
                </a:moveTo>
                <a:cubicBezTo>
                  <a:pt x="4459531" y="2282595"/>
                  <a:pt x="4463742" y="2262985"/>
                  <a:pt x="4467954" y="2243594"/>
                </a:cubicBezTo>
                <a:lnTo>
                  <a:pt x="4481606" y="2246375"/>
                </a:lnTo>
                <a:cubicBezTo>
                  <a:pt x="4473916" y="2252148"/>
                  <a:pt x="4472151" y="2263021"/>
                  <a:pt x="4477612" y="2270960"/>
                </a:cubicBezTo>
                <a:lnTo>
                  <a:pt x="4487124" y="2284790"/>
                </a:lnTo>
                <a:cubicBezTo>
                  <a:pt x="4485309" y="2297888"/>
                  <a:pt x="4483639" y="2310912"/>
                  <a:pt x="4481606" y="2323937"/>
                </a:cubicBezTo>
                <a:cubicBezTo>
                  <a:pt x="4481097" y="2325400"/>
                  <a:pt x="4480589" y="2326937"/>
                  <a:pt x="4480008" y="2328400"/>
                </a:cubicBezTo>
                <a:cubicBezTo>
                  <a:pt x="4471730" y="2319715"/>
                  <a:pt x="4463401" y="2311058"/>
                  <a:pt x="4455029" y="2302424"/>
                </a:cubicBezTo>
                <a:moveTo>
                  <a:pt x="1265962" y="2246814"/>
                </a:moveTo>
                <a:lnTo>
                  <a:pt x="1265962" y="2243668"/>
                </a:lnTo>
                <a:cubicBezTo>
                  <a:pt x="1267414" y="2240594"/>
                  <a:pt x="1268939" y="2237521"/>
                  <a:pt x="1270391" y="2234521"/>
                </a:cubicBezTo>
                <a:lnTo>
                  <a:pt x="1278016" y="2238180"/>
                </a:lnTo>
                <a:lnTo>
                  <a:pt x="1268939" y="2248204"/>
                </a:lnTo>
                <a:lnTo>
                  <a:pt x="1265672" y="2246375"/>
                </a:lnTo>
                <a:moveTo>
                  <a:pt x="5038701" y="2229326"/>
                </a:moveTo>
                <a:lnTo>
                  <a:pt x="5042840" y="2231302"/>
                </a:lnTo>
                <a:lnTo>
                  <a:pt x="5042840" y="2231302"/>
                </a:lnTo>
                <a:cubicBezTo>
                  <a:pt x="5040589" y="2231302"/>
                  <a:pt x="5038266" y="2231302"/>
                  <a:pt x="5036015" y="2231302"/>
                </a:cubicBezTo>
                <a:cubicBezTo>
                  <a:pt x="5036886" y="2230497"/>
                  <a:pt x="5037830" y="2229765"/>
                  <a:pt x="5038774" y="2229033"/>
                </a:cubicBezTo>
                <a:moveTo>
                  <a:pt x="2811699" y="2221131"/>
                </a:moveTo>
                <a:cubicBezTo>
                  <a:pt x="2811699" y="2220253"/>
                  <a:pt x="2811699" y="2219375"/>
                  <a:pt x="2811699" y="2218497"/>
                </a:cubicBezTo>
                <a:lnTo>
                  <a:pt x="2815620" y="2221643"/>
                </a:lnTo>
                <a:lnTo>
                  <a:pt x="2811408" y="2221131"/>
                </a:lnTo>
                <a:moveTo>
                  <a:pt x="4766180" y="2221643"/>
                </a:moveTo>
                <a:cubicBezTo>
                  <a:pt x="4767778" y="2219009"/>
                  <a:pt x="4769521" y="2216448"/>
                  <a:pt x="4771118" y="2213814"/>
                </a:cubicBezTo>
                <a:lnTo>
                  <a:pt x="4774386" y="2216302"/>
                </a:lnTo>
                <a:lnTo>
                  <a:pt x="4768286" y="2223253"/>
                </a:lnTo>
                <a:close/>
                <a:moveTo>
                  <a:pt x="3567539" y="2203277"/>
                </a:moveTo>
                <a:lnTo>
                  <a:pt x="3564272" y="2200424"/>
                </a:lnTo>
                <a:lnTo>
                  <a:pt x="3587363" y="2201448"/>
                </a:lnTo>
                <a:lnTo>
                  <a:pt x="3583877" y="2205692"/>
                </a:lnTo>
                <a:lnTo>
                  <a:pt x="3567539" y="2203277"/>
                </a:lnTo>
                <a:moveTo>
                  <a:pt x="2849676" y="2197936"/>
                </a:moveTo>
                <a:lnTo>
                  <a:pt x="2851056" y="2197936"/>
                </a:lnTo>
                <a:lnTo>
                  <a:pt x="2854759" y="2201375"/>
                </a:lnTo>
                <a:cubicBezTo>
                  <a:pt x="2854795" y="2201565"/>
                  <a:pt x="2854795" y="2201770"/>
                  <a:pt x="2854759" y="2201960"/>
                </a:cubicBezTo>
                <a:cubicBezTo>
                  <a:pt x="2852871" y="2200424"/>
                  <a:pt x="2851927" y="2199619"/>
                  <a:pt x="2849966" y="2198155"/>
                </a:cubicBezTo>
                <a:moveTo>
                  <a:pt x="5865921" y="2232619"/>
                </a:moveTo>
                <a:cubicBezTo>
                  <a:pt x="5862218" y="2217985"/>
                  <a:pt x="5858660" y="2203716"/>
                  <a:pt x="5854594" y="2189302"/>
                </a:cubicBezTo>
                <a:cubicBezTo>
                  <a:pt x="5854594" y="2188936"/>
                  <a:pt x="5854594" y="2188570"/>
                  <a:pt x="5854594" y="2188204"/>
                </a:cubicBezTo>
                <a:cubicBezTo>
                  <a:pt x="5855763" y="2188599"/>
                  <a:pt x="5856990" y="2188819"/>
                  <a:pt x="5858224" y="2188863"/>
                </a:cubicBezTo>
                <a:cubicBezTo>
                  <a:pt x="5866284" y="2209058"/>
                  <a:pt x="5873546" y="2229619"/>
                  <a:pt x="5880008" y="2250399"/>
                </a:cubicBezTo>
                <a:lnTo>
                  <a:pt x="5865849" y="2232619"/>
                </a:lnTo>
                <a:moveTo>
                  <a:pt x="2912051" y="2199838"/>
                </a:moveTo>
                <a:cubicBezTo>
                  <a:pt x="2914811" y="2195667"/>
                  <a:pt x="2917643" y="2191497"/>
                  <a:pt x="2920402" y="2187253"/>
                </a:cubicBezTo>
                <a:lnTo>
                  <a:pt x="2924105" y="2186667"/>
                </a:lnTo>
                <a:lnTo>
                  <a:pt x="2912269" y="2199984"/>
                </a:lnTo>
                <a:lnTo>
                  <a:pt x="2912269" y="2199984"/>
                </a:lnTo>
                <a:moveTo>
                  <a:pt x="5660786" y="2192301"/>
                </a:moveTo>
                <a:lnTo>
                  <a:pt x="5668411" y="2183887"/>
                </a:lnTo>
                <a:cubicBezTo>
                  <a:pt x="5669355" y="2186375"/>
                  <a:pt x="5670154" y="2188789"/>
                  <a:pt x="5671025" y="2191204"/>
                </a:cubicBezTo>
                <a:lnTo>
                  <a:pt x="5664272" y="2199033"/>
                </a:lnTo>
                <a:lnTo>
                  <a:pt x="5660786" y="2192228"/>
                </a:lnTo>
                <a:moveTo>
                  <a:pt x="905869" y="2188863"/>
                </a:moveTo>
                <a:lnTo>
                  <a:pt x="897954" y="2183155"/>
                </a:lnTo>
                <a:lnTo>
                  <a:pt x="900495" y="2178618"/>
                </a:lnTo>
                <a:lnTo>
                  <a:pt x="911242" y="2185936"/>
                </a:lnTo>
                <a:lnTo>
                  <a:pt x="908410" y="2189741"/>
                </a:lnTo>
                <a:lnTo>
                  <a:pt x="905869" y="2188643"/>
                </a:lnTo>
                <a:moveTo>
                  <a:pt x="2981471" y="2177960"/>
                </a:moveTo>
                <a:lnTo>
                  <a:pt x="2985029" y="2181399"/>
                </a:lnTo>
                <a:lnTo>
                  <a:pt x="2961139" y="2201155"/>
                </a:lnTo>
                <a:cubicBezTo>
                  <a:pt x="2967964" y="2193472"/>
                  <a:pt x="2974645" y="2185643"/>
                  <a:pt x="2981471" y="2177960"/>
                </a:cubicBezTo>
                <a:moveTo>
                  <a:pt x="1446989" y="2161496"/>
                </a:moveTo>
                <a:lnTo>
                  <a:pt x="1451781" y="2160984"/>
                </a:lnTo>
                <a:lnTo>
                  <a:pt x="1453887" y="2163399"/>
                </a:lnTo>
                <a:lnTo>
                  <a:pt x="1451346" y="2165667"/>
                </a:lnTo>
                <a:lnTo>
                  <a:pt x="1446989" y="2161496"/>
                </a:lnTo>
                <a:moveTo>
                  <a:pt x="2366284" y="2160253"/>
                </a:moveTo>
                <a:lnTo>
                  <a:pt x="2368535" y="2162448"/>
                </a:lnTo>
                <a:lnTo>
                  <a:pt x="2366937" y="2164570"/>
                </a:lnTo>
                <a:lnTo>
                  <a:pt x="2364178" y="2164570"/>
                </a:lnTo>
                <a:cubicBezTo>
                  <a:pt x="2364832" y="2163033"/>
                  <a:pt x="2365558" y="2161570"/>
                  <a:pt x="2366284" y="2160033"/>
                </a:cubicBezTo>
                <a:moveTo>
                  <a:pt x="2259178" y="2161131"/>
                </a:moveTo>
                <a:lnTo>
                  <a:pt x="2262010" y="2157253"/>
                </a:lnTo>
                <a:cubicBezTo>
                  <a:pt x="2262010" y="2159082"/>
                  <a:pt x="2261356" y="2160911"/>
                  <a:pt x="2260993" y="2162740"/>
                </a:cubicBezTo>
                <a:lnTo>
                  <a:pt x="2259178" y="2161131"/>
                </a:lnTo>
                <a:moveTo>
                  <a:pt x="5673857" y="2178692"/>
                </a:moveTo>
                <a:cubicBezTo>
                  <a:pt x="5683848" y="2176584"/>
                  <a:pt x="5691183" y="2167965"/>
                  <a:pt x="5691720" y="2157692"/>
                </a:cubicBezTo>
                <a:lnTo>
                  <a:pt x="5694479" y="2154618"/>
                </a:lnTo>
                <a:lnTo>
                  <a:pt x="5697311" y="2160472"/>
                </a:lnTo>
                <a:cubicBezTo>
                  <a:pt x="5690050" y="2168521"/>
                  <a:pt x="5682788" y="2176716"/>
                  <a:pt x="5676108" y="2184911"/>
                </a:cubicBezTo>
                <a:cubicBezTo>
                  <a:pt x="5675309" y="2182862"/>
                  <a:pt x="5674656" y="2180740"/>
                  <a:pt x="5673857" y="2178692"/>
                </a:cubicBezTo>
                <a:moveTo>
                  <a:pt x="4690662" y="2153447"/>
                </a:moveTo>
                <a:lnTo>
                  <a:pt x="4690662" y="2153447"/>
                </a:lnTo>
                <a:cubicBezTo>
                  <a:pt x="4690328" y="2153982"/>
                  <a:pt x="4690037" y="2154545"/>
                  <a:pt x="4689790" y="2155130"/>
                </a:cubicBezTo>
                <a:cubicBezTo>
                  <a:pt x="4689994" y="2154479"/>
                  <a:pt x="4690161" y="2153821"/>
                  <a:pt x="4690299" y="2153155"/>
                </a:cubicBezTo>
                <a:moveTo>
                  <a:pt x="1022342" y="2151911"/>
                </a:moveTo>
                <a:lnTo>
                  <a:pt x="1031636" y="2159594"/>
                </a:lnTo>
                <a:lnTo>
                  <a:pt x="1030765" y="2160984"/>
                </a:lnTo>
                <a:cubicBezTo>
                  <a:pt x="1027076" y="2161716"/>
                  <a:pt x="1023336" y="2162155"/>
                  <a:pt x="1019582" y="2162301"/>
                </a:cubicBezTo>
                <a:cubicBezTo>
                  <a:pt x="1020454" y="2158862"/>
                  <a:pt x="1021398" y="2155350"/>
                  <a:pt x="1022342" y="2151911"/>
                </a:cubicBezTo>
                <a:moveTo>
                  <a:pt x="2868483" y="2129960"/>
                </a:moveTo>
                <a:lnTo>
                  <a:pt x="2869209" y="2128862"/>
                </a:lnTo>
                <a:lnTo>
                  <a:pt x="2884676" y="2130691"/>
                </a:lnTo>
                <a:lnTo>
                  <a:pt x="2868483" y="2129960"/>
                </a:lnTo>
                <a:moveTo>
                  <a:pt x="5669645" y="2131057"/>
                </a:moveTo>
                <a:cubicBezTo>
                  <a:pt x="5672332" y="2127691"/>
                  <a:pt x="5674946" y="2124252"/>
                  <a:pt x="5677560" y="2120886"/>
                </a:cubicBezTo>
                <a:lnTo>
                  <a:pt x="5681046" y="2127838"/>
                </a:lnTo>
                <a:cubicBezTo>
                  <a:pt x="5681554" y="2128935"/>
                  <a:pt x="5682062" y="2130033"/>
                  <a:pt x="5682643" y="2131057"/>
                </a:cubicBezTo>
                <a:lnTo>
                  <a:pt x="5676253" y="2136618"/>
                </a:lnTo>
                <a:lnTo>
                  <a:pt x="5669645" y="2131057"/>
                </a:lnTo>
                <a:moveTo>
                  <a:pt x="938617" y="2121984"/>
                </a:moveTo>
                <a:lnTo>
                  <a:pt x="939053" y="2116130"/>
                </a:lnTo>
                <a:lnTo>
                  <a:pt x="944064" y="2111447"/>
                </a:lnTo>
                <a:lnTo>
                  <a:pt x="944064" y="2111447"/>
                </a:lnTo>
                <a:lnTo>
                  <a:pt x="939489" y="2122496"/>
                </a:lnTo>
                <a:lnTo>
                  <a:pt x="938545" y="2121984"/>
                </a:lnTo>
                <a:moveTo>
                  <a:pt x="2314582" y="2146569"/>
                </a:moveTo>
                <a:cubicBezTo>
                  <a:pt x="2314147" y="2134423"/>
                  <a:pt x="2313784" y="2122277"/>
                  <a:pt x="2313275" y="2109984"/>
                </a:cubicBezTo>
                <a:lnTo>
                  <a:pt x="2335060" y="2130911"/>
                </a:lnTo>
                <a:cubicBezTo>
                  <a:pt x="2331647" y="2138813"/>
                  <a:pt x="2328234" y="2146716"/>
                  <a:pt x="2324894" y="2154691"/>
                </a:cubicBezTo>
                <a:lnTo>
                  <a:pt x="2314582" y="2146569"/>
                </a:lnTo>
                <a:moveTo>
                  <a:pt x="3909769" y="2112252"/>
                </a:moveTo>
                <a:lnTo>
                  <a:pt x="3912964" y="2109252"/>
                </a:lnTo>
                <a:lnTo>
                  <a:pt x="3919573" y="2115911"/>
                </a:lnTo>
                <a:lnTo>
                  <a:pt x="3912964" y="2115911"/>
                </a:lnTo>
                <a:lnTo>
                  <a:pt x="3909769" y="2112106"/>
                </a:lnTo>
                <a:moveTo>
                  <a:pt x="4362083" y="2119057"/>
                </a:moveTo>
                <a:lnTo>
                  <a:pt x="4372322" y="2104423"/>
                </a:lnTo>
                <a:lnTo>
                  <a:pt x="4374282" y="2105959"/>
                </a:lnTo>
                <a:cubicBezTo>
                  <a:pt x="4372685" y="2111447"/>
                  <a:pt x="4370942" y="2117008"/>
                  <a:pt x="4369344" y="2122569"/>
                </a:cubicBezTo>
                <a:lnTo>
                  <a:pt x="4362083" y="2118984"/>
                </a:lnTo>
                <a:moveTo>
                  <a:pt x="3134251" y="2108594"/>
                </a:moveTo>
                <a:lnTo>
                  <a:pt x="3147321" y="2097911"/>
                </a:lnTo>
                <a:cubicBezTo>
                  <a:pt x="3147866" y="2098357"/>
                  <a:pt x="3148374" y="2098847"/>
                  <a:pt x="3148846" y="2099374"/>
                </a:cubicBezTo>
                <a:lnTo>
                  <a:pt x="3136720" y="2110642"/>
                </a:lnTo>
                <a:lnTo>
                  <a:pt x="3134251" y="2108594"/>
                </a:lnTo>
                <a:moveTo>
                  <a:pt x="3978753" y="2107715"/>
                </a:moveTo>
                <a:lnTo>
                  <a:pt x="3985579" y="2097032"/>
                </a:lnTo>
                <a:lnTo>
                  <a:pt x="3986160" y="2097032"/>
                </a:lnTo>
                <a:lnTo>
                  <a:pt x="3995890" y="2103398"/>
                </a:lnTo>
                <a:cubicBezTo>
                  <a:pt x="3992767" y="2106764"/>
                  <a:pt x="3989790" y="2110203"/>
                  <a:pt x="3986668" y="2113569"/>
                </a:cubicBezTo>
                <a:lnTo>
                  <a:pt x="3985724" y="2113569"/>
                </a:lnTo>
                <a:lnTo>
                  <a:pt x="3978462" y="2107350"/>
                </a:lnTo>
                <a:moveTo>
                  <a:pt x="1583213" y="2100545"/>
                </a:moveTo>
                <a:lnTo>
                  <a:pt x="1589095" y="2095349"/>
                </a:lnTo>
                <a:cubicBezTo>
                  <a:pt x="1593089" y="2097472"/>
                  <a:pt x="1597082" y="2099594"/>
                  <a:pt x="1601003" y="2101789"/>
                </a:cubicBezTo>
                <a:lnTo>
                  <a:pt x="1601003" y="2103106"/>
                </a:lnTo>
                <a:lnTo>
                  <a:pt x="1589095" y="2104423"/>
                </a:lnTo>
                <a:lnTo>
                  <a:pt x="1583213" y="2100545"/>
                </a:lnTo>
                <a:moveTo>
                  <a:pt x="5641035" y="2099155"/>
                </a:moveTo>
                <a:cubicBezTo>
                  <a:pt x="5644957" y="2095862"/>
                  <a:pt x="5648805" y="2092569"/>
                  <a:pt x="5652799" y="2089350"/>
                </a:cubicBezTo>
                <a:cubicBezTo>
                  <a:pt x="5649459" y="2093813"/>
                  <a:pt x="5645973" y="2098130"/>
                  <a:pt x="5642633" y="2102594"/>
                </a:cubicBezTo>
                <a:cubicBezTo>
                  <a:pt x="5642125" y="2101423"/>
                  <a:pt x="5641544" y="2100325"/>
                  <a:pt x="5641035" y="2099155"/>
                </a:cubicBezTo>
                <a:moveTo>
                  <a:pt x="3737384" y="2098203"/>
                </a:moveTo>
                <a:cubicBezTo>
                  <a:pt x="3739489" y="2095057"/>
                  <a:pt x="3741450" y="2091911"/>
                  <a:pt x="3743483" y="2088764"/>
                </a:cubicBezTo>
                <a:lnTo>
                  <a:pt x="3743483" y="2088764"/>
                </a:lnTo>
                <a:lnTo>
                  <a:pt x="3738037" y="2098716"/>
                </a:lnTo>
                <a:lnTo>
                  <a:pt x="3737165" y="2097984"/>
                </a:lnTo>
                <a:moveTo>
                  <a:pt x="1373068" y="2094764"/>
                </a:moveTo>
                <a:lnTo>
                  <a:pt x="1370526" y="2092496"/>
                </a:lnTo>
                <a:lnTo>
                  <a:pt x="1373213" y="2087813"/>
                </a:lnTo>
                <a:lnTo>
                  <a:pt x="1378441" y="2091252"/>
                </a:lnTo>
                <a:cubicBezTo>
                  <a:pt x="1378078" y="2092715"/>
                  <a:pt x="1377642" y="2094179"/>
                  <a:pt x="1377207" y="2095569"/>
                </a:cubicBezTo>
                <a:lnTo>
                  <a:pt x="1373068" y="2094764"/>
                </a:lnTo>
                <a:moveTo>
                  <a:pt x="2558638" y="2101277"/>
                </a:moveTo>
                <a:cubicBezTo>
                  <a:pt x="2559582" y="2096374"/>
                  <a:pt x="2560454" y="2091398"/>
                  <a:pt x="2561398" y="2086642"/>
                </a:cubicBezTo>
                <a:lnTo>
                  <a:pt x="2563867" y="2088837"/>
                </a:lnTo>
                <a:cubicBezTo>
                  <a:pt x="2563213" y="2094325"/>
                  <a:pt x="2562632" y="2099813"/>
                  <a:pt x="2561979" y="2105374"/>
                </a:cubicBezTo>
                <a:lnTo>
                  <a:pt x="2558638" y="2101423"/>
                </a:lnTo>
                <a:moveTo>
                  <a:pt x="1460568" y="2081813"/>
                </a:moveTo>
                <a:lnTo>
                  <a:pt x="1461875" y="2080203"/>
                </a:lnTo>
                <a:lnTo>
                  <a:pt x="1469136" y="2085252"/>
                </a:lnTo>
                <a:lnTo>
                  <a:pt x="1467757" y="2087447"/>
                </a:lnTo>
                <a:lnTo>
                  <a:pt x="1460495" y="2081813"/>
                </a:lnTo>
                <a:moveTo>
                  <a:pt x="4338701" y="2079252"/>
                </a:moveTo>
                <a:lnTo>
                  <a:pt x="4340371" y="2080496"/>
                </a:lnTo>
                <a:lnTo>
                  <a:pt x="4333981" y="2089642"/>
                </a:lnTo>
                <a:cubicBezTo>
                  <a:pt x="4335579" y="2086130"/>
                  <a:pt x="4337104" y="2082325"/>
                  <a:pt x="4338701" y="2079252"/>
                </a:cubicBezTo>
                <a:moveTo>
                  <a:pt x="2894479" y="2091691"/>
                </a:moveTo>
                <a:lnTo>
                  <a:pt x="2903193" y="2078593"/>
                </a:lnTo>
                <a:lnTo>
                  <a:pt x="2918296" y="2090959"/>
                </a:lnTo>
                <a:lnTo>
                  <a:pt x="2916336" y="2094398"/>
                </a:lnTo>
                <a:lnTo>
                  <a:pt x="2894551" y="2091691"/>
                </a:lnTo>
                <a:moveTo>
                  <a:pt x="2417331" y="2078666"/>
                </a:moveTo>
                <a:lnTo>
                  <a:pt x="2423722" y="2078666"/>
                </a:lnTo>
                <a:cubicBezTo>
                  <a:pt x="2424520" y="2080130"/>
                  <a:pt x="2425174" y="2081886"/>
                  <a:pt x="2425973" y="2083423"/>
                </a:cubicBezTo>
                <a:lnTo>
                  <a:pt x="2423722" y="2086496"/>
                </a:lnTo>
                <a:lnTo>
                  <a:pt x="2417331" y="2079179"/>
                </a:lnTo>
                <a:moveTo>
                  <a:pt x="2855267" y="2087447"/>
                </a:moveTo>
                <a:cubicBezTo>
                  <a:pt x="2858680" y="2081227"/>
                  <a:pt x="2862529" y="2075081"/>
                  <a:pt x="2865651" y="2068861"/>
                </a:cubicBezTo>
                <a:lnTo>
                  <a:pt x="2869500" y="2068861"/>
                </a:lnTo>
                <a:cubicBezTo>
                  <a:pt x="2865215" y="2075154"/>
                  <a:pt x="2860859" y="2081301"/>
                  <a:pt x="2856574" y="2087593"/>
                </a:cubicBezTo>
                <a:lnTo>
                  <a:pt x="2855267" y="2087593"/>
                </a:lnTo>
                <a:moveTo>
                  <a:pt x="4704894" y="2101277"/>
                </a:moveTo>
                <a:cubicBezTo>
                  <a:pt x="4707944" y="2089862"/>
                  <a:pt x="4711139" y="2078520"/>
                  <a:pt x="4714189" y="2067032"/>
                </a:cubicBezTo>
                <a:lnTo>
                  <a:pt x="4727985" y="2074349"/>
                </a:lnTo>
                <a:cubicBezTo>
                  <a:pt x="4723193" y="2085106"/>
                  <a:pt x="4718183" y="2095862"/>
                  <a:pt x="4713463" y="2106545"/>
                </a:cubicBezTo>
                <a:lnTo>
                  <a:pt x="4705112" y="2101057"/>
                </a:lnTo>
                <a:moveTo>
                  <a:pt x="1848618" y="2075886"/>
                </a:moveTo>
                <a:lnTo>
                  <a:pt x="1852684" y="2065349"/>
                </a:lnTo>
                <a:lnTo>
                  <a:pt x="1858130" y="2068203"/>
                </a:lnTo>
                <a:lnTo>
                  <a:pt x="1850360" y="2076252"/>
                </a:lnTo>
                <a:cubicBezTo>
                  <a:pt x="1849801" y="2075805"/>
                  <a:pt x="1849220" y="2075388"/>
                  <a:pt x="1848618" y="2075008"/>
                </a:cubicBezTo>
                <a:moveTo>
                  <a:pt x="5089241" y="2056276"/>
                </a:moveTo>
                <a:lnTo>
                  <a:pt x="5095703" y="2049544"/>
                </a:lnTo>
                <a:lnTo>
                  <a:pt x="5097591" y="2051227"/>
                </a:lnTo>
                <a:cubicBezTo>
                  <a:pt x="5097591" y="2053569"/>
                  <a:pt x="5096938" y="2055764"/>
                  <a:pt x="5096647" y="2058105"/>
                </a:cubicBezTo>
                <a:lnTo>
                  <a:pt x="5094469" y="2059862"/>
                </a:lnTo>
                <a:lnTo>
                  <a:pt x="5089241" y="2056276"/>
                </a:lnTo>
                <a:moveTo>
                  <a:pt x="1087404" y="2055764"/>
                </a:moveTo>
                <a:lnTo>
                  <a:pt x="1085661" y="2041130"/>
                </a:lnTo>
                <a:lnTo>
                  <a:pt x="1090817" y="2044569"/>
                </a:lnTo>
                <a:cubicBezTo>
                  <a:pt x="1090846" y="2044788"/>
                  <a:pt x="1090846" y="2045008"/>
                  <a:pt x="1090817" y="2045227"/>
                </a:cubicBezTo>
                <a:cubicBezTo>
                  <a:pt x="1089212" y="2048659"/>
                  <a:pt x="1088420" y="2052413"/>
                  <a:pt x="1088493" y="2056203"/>
                </a:cubicBezTo>
                <a:lnTo>
                  <a:pt x="1087694" y="2055691"/>
                </a:lnTo>
                <a:moveTo>
                  <a:pt x="5613878" y="2036520"/>
                </a:moveTo>
                <a:cubicBezTo>
                  <a:pt x="5614219" y="2036674"/>
                  <a:pt x="5614531" y="2036871"/>
                  <a:pt x="5614822" y="2037105"/>
                </a:cubicBezTo>
                <a:lnTo>
                  <a:pt x="5613805" y="2037910"/>
                </a:lnTo>
                <a:cubicBezTo>
                  <a:pt x="5613805" y="2037398"/>
                  <a:pt x="5613805" y="2036959"/>
                  <a:pt x="5613805" y="2036520"/>
                </a:cubicBezTo>
                <a:moveTo>
                  <a:pt x="2234053" y="2035861"/>
                </a:moveTo>
                <a:lnTo>
                  <a:pt x="2246035" y="2047130"/>
                </a:lnTo>
                <a:lnTo>
                  <a:pt x="2220039" y="2048813"/>
                </a:lnTo>
                <a:cubicBezTo>
                  <a:pt x="2224686" y="2044496"/>
                  <a:pt x="2229334" y="2040105"/>
                  <a:pt x="2234053" y="2035861"/>
                </a:cubicBezTo>
                <a:moveTo>
                  <a:pt x="4788763" y="2034691"/>
                </a:moveTo>
                <a:cubicBezTo>
                  <a:pt x="4788763" y="2033813"/>
                  <a:pt x="4789562" y="2032861"/>
                  <a:pt x="4789925" y="2031910"/>
                </a:cubicBezTo>
                <a:lnTo>
                  <a:pt x="4800455" y="2038422"/>
                </a:lnTo>
                <a:lnTo>
                  <a:pt x="4799075" y="2040252"/>
                </a:lnTo>
                <a:lnTo>
                  <a:pt x="4788763" y="2034691"/>
                </a:lnTo>
                <a:moveTo>
                  <a:pt x="3723296" y="2021959"/>
                </a:moveTo>
                <a:lnTo>
                  <a:pt x="3734116" y="2018739"/>
                </a:lnTo>
                <a:lnTo>
                  <a:pt x="3728452" y="2026057"/>
                </a:lnTo>
                <a:lnTo>
                  <a:pt x="3723296" y="2021959"/>
                </a:lnTo>
                <a:moveTo>
                  <a:pt x="1461947" y="2006081"/>
                </a:moveTo>
                <a:lnTo>
                  <a:pt x="1471097" y="2007398"/>
                </a:lnTo>
                <a:lnTo>
                  <a:pt x="1469064" y="2009812"/>
                </a:lnTo>
                <a:lnTo>
                  <a:pt x="1461802" y="2006081"/>
                </a:lnTo>
                <a:moveTo>
                  <a:pt x="399893" y="1982520"/>
                </a:moveTo>
                <a:lnTo>
                  <a:pt x="400619" y="1982520"/>
                </a:lnTo>
                <a:lnTo>
                  <a:pt x="399458" y="1984056"/>
                </a:lnTo>
                <a:lnTo>
                  <a:pt x="399893" y="1982812"/>
                </a:lnTo>
                <a:moveTo>
                  <a:pt x="1975111" y="1990129"/>
                </a:moveTo>
                <a:cubicBezTo>
                  <a:pt x="1977290" y="1987495"/>
                  <a:pt x="1979396" y="1984715"/>
                  <a:pt x="1981574" y="1982007"/>
                </a:cubicBezTo>
                <a:cubicBezTo>
                  <a:pt x="1984697" y="1985446"/>
                  <a:pt x="1987819" y="1988739"/>
                  <a:pt x="1990869" y="1992178"/>
                </a:cubicBezTo>
                <a:lnTo>
                  <a:pt x="1975111" y="1990129"/>
                </a:lnTo>
                <a:moveTo>
                  <a:pt x="6001927" y="2120155"/>
                </a:moveTo>
                <a:cubicBezTo>
                  <a:pt x="5996118" y="2098203"/>
                  <a:pt x="5988857" y="2076252"/>
                  <a:pt x="5981596" y="2055398"/>
                </a:cubicBezTo>
                <a:cubicBezTo>
                  <a:pt x="5980579" y="2052398"/>
                  <a:pt x="5979562" y="2049252"/>
                  <a:pt x="5978546" y="2046179"/>
                </a:cubicBezTo>
                <a:cubicBezTo>
                  <a:pt x="5976658" y="2040179"/>
                  <a:pt x="5974624" y="2034178"/>
                  <a:pt x="5972591" y="2028178"/>
                </a:cubicBezTo>
                <a:cubicBezTo>
                  <a:pt x="5976403" y="2026927"/>
                  <a:pt x="5978488" y="2022800"/>
                  <a:pt x="5977253" y="2018959"/>
                </a:cubicBezTo>
                <a:cubicBezTo>
                  <a:pt x="5977203" y="2018812"/>
                  <a:pt x="5977152" y="2018666"/>
                  <a:pt x="5977094" y="2018520"/>
                </a:cubicBezTo>
                <a:cubicBezTo>
                  <a:pt x="5972664" y="2004544"/>
                  <a:pt x="5968017" y="1990715"/>
                  <a:pt x="5963442" y="1976739"/>
                </a:cubicBezTo>
                <a:cubicBezTo>
                  <a:pt x="5994811" y="2046032"/>
                  <a:pt x="6011658" y="2118838"/>
                  <a:pt x="6022623" y="2195375"/>
                </a:cubicBezTo>
                <a:cubicBezTo>
                  <a:pt x="6015724" y="2170057"/>
                  <a:pt x="6008680" y="2144813"/>
                  <a:pt x="6001782" y="2119862"/>
                </a:cubicBezTo>
                <a:moveTo>
                  <a:pt x="5244562" y="1987568"/>
                </a:moveTo>
                <a:lnTo>
                  <a:pt x="5255454" y="1976739"/>
                </a:lnTo>
                <a:lnTo>
                  <a:pt x="5257778" y="1978275"/>
                </a:lnTo>
                <a:lnTo>
                  <a:pt x="5244853" y="1991007"/>
                </a:lnTo>
                <a:lnTo>
                  <a:pt x="5244417" y="1987568"/>
                </a:lnTo>
                <a:moveTo>
                  <a:pt x="4307695" y="1976739"/>
                </a:moveTo>
                <a:cubicBezTo>
                  <a:pt x="4308276" y="1975788"/>
                  <a:pt x="4308784" y="1974763"/>
                  <a:pt x="4309437" y="1973812"/>
                </a:cubicBezTo>
                <a:lnTo>
                  <a:pt x="4314303" y="1977617"/>
                </a:lnTo>
                <a:lnTo>
                  <a:pt x="4312632" y="1979080"/>
                </a:lnTo>
                <a:lnTo>
                  <a:pt x="4307695" y="1976739"/>
                </a:lnTo>
                <a:moveTo>
                  <a:pt x="957570" y="1969422"/>
                </a:moveTo>
                <a:lnTo>
                  <a:pt x="958514" y="1968324"/>
                </a:lnTo>
                <a:lnTo>
                  <a:pt x="966574" y="1972129"/>
                </a:lnTo>
                <a:lnTo>
                  <a:pt x="965267" y="1974690"/>
                </a:lnTo>
                <a:lnTo>
                  <a:pt x="957570" y="1969422"/>
                </a:lnTo>
                <a:moveTo>
                  <a:pt x="5834915" y="2023422"/>
                </a:moveTo>
                <a:cubicBezTo>
                  <a:pt x="5831350" y="2004069"/>
                  <a:pt x="5825679" y="1985176"/>
                  <a:pt x="5817996" y="1967080"/>
                </a:cubicBezTo>
                <a:cubicBezTo>
                  <a:pt x="5819884" y="1971032"/>
                  <a:pt x="5821844" y="1975056"/>
                  <a:pt x="5823660" y="1979007"/>
                </a:cubicBezTo>
                <a:cubicBezTo>
                  <a:pt x="5828307" y="1994666"/>
                  <a:pt x="5832591" y="2010471"/>
                  <a:pt x="5836948" y="2026130"/>
                </a:cubicBezTo>
                <a:lnTo>
                  <a:pt x="5834915" y="2023422"/>
                </a:lnTo>
                <a:moveTo>
                  <a:pt x="3215433" y="1966495"/>
                </a:moveTo>
                <a:lnTo>
                  <a:pt x="3219427" y="1970300"/>
                </a:lnTo>
                <a:cubicBezTo>
                  <a:pt x="3217031" y="1971837"/>
                  <a:pt x="3214707" y="1973300"/>
                  <a:pt x="3212165" y="1974690"/>
                </a:cubicBezTo>
                <a:lnTo>
                  <a:pt x="3210423" y="1974690"/>
                </a:lnTo>
                <a:cubicBezTo>
                  <a:pt x="3212020" y="1971910"/>
                  <a:pt x="3213691" y="1969202"/>
                  <a:pt x="3215361" y="1966422"/>
                </a:cubicBezTo>
                <a:moveTo>
                  <a:pt x="5658245" y="1959983"/>
                </a:moveTo>
                <a:cubicBezTo>
                  <a:pt x="5658230" y="1959741"/>
                  <a:pt x="5658230" y="1959493"/>
                  <a:pt x="5658245" y="1959251"/>
                </a:cubicBezTo>
                <a:cubicBezTo>
                  <a:pt x="5659552" y="1961519"/>
                  <a:pt x="5660786" y="1963788"/>
                  <a:pt x="5662093" y="1965983"/>
                </a:cubicBezTo>
                <a:cubicBezTo>
                  <a:pt x="5660714" y="1964007"/>
                  <a:pt x="5659261" y="1962032"/>
                  <a:pt x="5657882" y="1959983"/>
                </a:cubicBezTo>
                <a:moveTo>
                  <a:pt x="5190537" y="1959178"/>
                </a:moveTo>
                <a:lnTo>
                  <a:pt x="5194095" y="1956178"/>
                </a:lnTo>
                <a:cubicBezTo>
                  <a:pt x="5194894" y="1959471"/>
                  <a:pt x="5195548" y="1962836"/>
                  <a:pt x="5196274" y="1966129"/>
                </a:cubicBezTo>
                <a:lnTo>
                  <a:pt x="5190537" y="1958812"/>
                </a:lnTo>
                <a:moveTo>
                  <a:pt x="3094022" y="1956910"/>
                </a:moveTo>
                <a:lnTo>
                  <a:pt x="3095039" y="1955154"/>
                </a:lnTo>
                <a:lnTo>
                  <a:pt x="3099178" y="1958666"/>
                </a:lnTo>
                <a:lnTo>
                  <a:pt x="3097290" y="1960202"/>
                </a:lnTo>
                <a:lnTo>
                  <a:pt x="3094022" y="1956910"/>
                </a:lnTo>
                <a:moveTo>
                  <a:pt x="4159635" y="2006081"/>
                </a:moveTo>
                <a:lnTo>
                  <a:pt x="4157819" y="2004398"/>
                </a:lnTo>
                <a:lnTo>
                  <a:pt x="4169147" y="1980617"/>
                </a:lnTo>
                <a:cubicBezTo>
                  <a:pt x="4173562" y="1972261"/>
                  <a:pt x="4171100" y="1961900"/>
                  <a:pt x="4163410" y="1956471"/>
                </a:cubicBezTo>
                <a:lnTo>
                  <a:pt x="4166533" y="1953983"/>
                </a:lnTo>
                <a:lnTo>
                  <a:pt x="4185630" y="1963056"/>
                </a:lnTo>
                <a:lnTo>
                  <a:pt x="4200153" y="1969788"/>
                </a:lnTo>
                <a:lnTo>
                  <a:pt x="4174884" y="2020422"/>
                </a:lnTo>
                <a:lnTo>
                  <a:pt x="4160361" y="2005788"/>
                </a:lnTo>
                <a:moveTo>
                  <a:pt x="4507021" y="1959617"/>
                </a:moveTo>
                <a:cubicBezTo>
                  <a:pt x="4507021" y="1956471"/>
                  <a:pt x="4507456" y="1953397"/>
                  <a:pt x="4507747" y="1950251"/>
                </a:cubicBezTo>
                <a:cubicBezTo>
                  <a:pt x="4511087" y="1952227"/>
                  <a:pt x="4514500" y="1954129"/>
                  <a:pt x="4517913" y="1956032"/>
                </a:cubicBezTo>
                <a:cubicBezTo>
                  <a:pt x="4517187" y="1959544"/>
                  <a:pt x="4516388" y="1962983"/>
                  <a:pt x="4515662" y="1966422"/>
                </a:cubicBezTo>
                <a:cubicBezTo>
                  <a:pt x="4512685" y="1964153"/>
                  <a:pt x="4509853" y="1961885"/>
                  <a:pt x="4507021" y="1959617"/>
                </a:cubicBezTo>
                <a:moveTo>
                  <a:pt x="2741408" y="1963861"/>
                </a:moveTo>
                <a:cubicBezTo>
                  <a:pt x="2742497" y="1958885"/>
                  <a:pt x="2743587" y="1953983"/>
                  <a:pt x="2744603" y="1949227"/>
                </a:cubicBezTo>
                <a:lnTo>
                  <a:pt x="2751865" y="1954934"/>
                </a:lnTo>
                <a:cubicBezTo>
                  <a:pt x="2749759" y="1958007"/>
                  <a:pt x="2747726" y="1961153"/>
                  <a:pt x="2745620" y="1964300"/>
                </a:cubicBezTo>
                <a:lnTo>
                  <a:pt x="2741481" y="1964300"/>
                </a:lnTo>
                <a:moveTo>
                  <a:pt x="5867809" y="1961007"/>
                </a:moveTo>
                <a:cubicBezTo>
                  <a:pt x="5866865" y="1956617"/>
                  <a:pt x="5865994" y="1952227"/>
                  <a:pt x="5864977" y="1947836"/>
                </a:cubicBezTo>
                <a:cubicBezTo>
                  <a:pt x="5872435" y="1967739"/>
                  <a:pt x="5879696" y="1987663"/>
                  <a:pt x="5886762" y="2007617"/>
                </a:cubicBezTo>
                <a:cubicBezTo>
                  <a:pt x="5886762" y="2007983"/>
                  <a:pt x="5886762" y="2008276"/>
                  <a:pt x="5886762" y="2008642"/>
                </a:cubicBezTo>
                <a:cubicBezTo>
                  <a:pt x="5891409" y="2022398"/>
                  <a:pt x="5895911" y="2036154"/>
                  <a:pt x="5900558" y="2049910"/>
                </a:cubicBezTo>
                <a:cubicBezTo>
                  <a:pt x="5901139" y="2052764"/>
                  <a:pt x="5901720" y="2055764"/>
                  <a:pt x="5902301" y="2058691"/>
                </a:cubicBezTo>
                <a:lnTo>
                  <a:pt x="5900776" y="2059057"/>
                </a:lnTo>
                <a:cubicBezTo>
                  <a:pt x="5890029" y="2026276"/>
                  <a:pt x="5878919" y="1993590"/>
                  <a:pt x="5867446" y="1961007"/>
                </a:cubicBezTo>
                <a:moveTo>
                  <a:pt x="2975952" y="1973080"/>
                </a:moveTo>
                <a:lnTo>
                  <a:pt x="2993670" y="1947617"/>
                </a:lnTo>
                <a:lnTo>
                  <a:pt x="3000132" y="1953910"/>
                </a:lnTo>
                <a:lnTo>
                  <a:pt x="2988369" y="1973300"/>
                </a:lnTo>
                <a:lnTo>
                  <a:pt x="2975952" y="1973300"/>
                </a:lnTo>
                <a:moveTo>
                  <a:pt x="5207747" y="1944544"/>
                </a:moveTo>
                <a:lnTo>
                  <a:pt x="5208473" y="1943958"/>
                </a:lnTo>
                <a:lnTo>
                  <a:pt x="5220527" y="1952373"/>
                </a:lnTo>
                <a:lnTo>
                  <a:pt x="5211668" y="1961885"/>
                </a:lnTo>
                <a:cubicBezTo>
                  <a:pt x="5210412" y="1956127"/>
                  <a:pt x="5209105" y="1950346"/>
                  <a:pt x="5207747" y="1944544"/>
                </a:cubicBezTo>
                <a:moveTo>
                  <a:pt x="975796" y="1947031"/>
                </a:moveTo>
                <a:cubicBezTo>
                  <a:pt x="977611" y="1944836"/>
                  <a:pt x="979427" y="1942568"/>
                  <a:pt x="981315" y="1940373"/>
                </a:cubicBezTo>
                <a:lnTo>
                  <a:pt x="982840" y="1941105"/>
                </a:lnTo>
                <a:cubicBezTo>
                  <a:pt x="981532" y="1943666"/>
                  <a:pt x="980153" y="1946227"/>
                  <a:pt x="978773" y="1948787"/>
                </a:cubicBezTo>
                <a:lnTo>
                  <a:pt x="975796" y="1947031"/>
                </a:lnTo>
                <a:moveTo>
                  <a:pt x="2461844" y="1944544"/>
                </a:moveTo>
                <a:lnTo>
                  <a:pt x="2458939" y="1941910"/>
                </a:lnTo>
                <a:cubicBezTo>
                  <a:pt x="2459520" y="1940885"/>
                  <a:pt x="2460029" y="1939714"/>
                  <a:pt x="2460609" y="1938617"/>
                </a:cubicBezTo>
                <a:lnTo>
                  <a:pt x="2468815" y="1945129"/>
                </a:lnTo>
                <a:lnTo>
                  <a:pt x="2461553" y="1944544"/>
                </a:lnTo>
                <a:moveTo>
                  <a:pt x="1679862" y="1953105"/>
                </a:moveTo>
                <a:lnTo>
                  <a:pt x="1671294" y="1946519"/>
                </a:lnTo>
                <a:cubicBezTo>
                  <a:pt x="1671294" y="1943300"/>
                  <a:pt x="1671657" y="1940007"/>
                  <a:pt x="1671875" y="1936714"/>
                </a:cubicBezTo>
                <a:cubicBezTo>
                  <a:pt x="1673472" y="1937885"/>
                  <a:pt x="1675143" y="1938983"/>
                  <a:pt x="1676813" y="1940080"/>
                </a:cubicBezTo>
                <a:lnTo>
                  <a:pt x="1689738" y="1948861"/>
                </a:lnTo>
                <a:lnTo>
                  <a:pt x="1686252" y="1956178"/>
                </a:lnTo>
                <a:lnTo>
                  <a:pt x="1679862" y="1952812"/>
                </a:lnTo>
                <a:moveTo>
                  <a:pt x="1925080" y="1952812"/>
                </a:moveTo>
                <a:cubicBezTo>
                  <a:pt x="1929219" y="1947470"/>
                  <a:pt x="1933286" y="1942129"/>
                  <a:pt x="1937352" y="1936714"/>
                </a:cubicBezTo>
                <a:lnTo>
                  <a:pt x="1943161" y="1941690"/>
                </a:lnTo>
                <a:cubicBezTo>
                  <a:pt x="1940257" y="1947836"/>
                  <a:pt x="1937425" y="1953910"/>
                  <a:pt x="1934593" y="1960056"/>
                </a:cubicBezTo>
                <a:cubicBezTo>
                  <a:pt x="1931470" y="1957568"/>
                  <a:pt x="1928275" y="1955227"/>
                  <a:pt x="1925080" y="1952739"/>
                </a:cubicBezTo>
                <a:moveTo>
                  <a:pt x="420007" y="1920909"/>
                </a:moveTo>
                <a:lnTo>
                  <a:pt x="420007" y="1920909"/>
                </a:lnTo>
                <a:cubicBezTo>
                  <a:pt x="420007" y="1921422"/>
                  <a:pt x="420007" y="1922080"/>
                  <a:pt x="420806" y="1922519"/>
                </a:cubicBezTo>
                <a:cubicBezTo>
                  <a:pt x="421619" y="1925453"/>
                  <a:pt x="423661" y="1927883"/>
                  <a:pt x="426397" y="1929178"/>
                </a:cubicBezTo>
                <a:cubicBezTo>
                  <a:pt x="425090" y="1933202"/>
                  <a:pt x="424001" y="1937227"/>
                  <a:pt x="422912" y="1941251"/>
                </a:cubicBezTo>
                <a:cubicBezTo>
                  <a:pt x="419644" y="1941251"/>
                  <a:pt x="416449" y="1941251"/>
                  <a:pt x="413182" y="1941251"/>
                </a:cubicBezTo>
                <a:cubicBezTo>
                  <a:pt x="415433" y="1934373"/>
                  <a:pt x="417756" y="1927568"/>
                  <a:pt x="419935" y="1920617"/>
                </a:cubicBezTo>
                <a:moveTo>
                  <a:pt x="5030351" y="1915275"/>
                </a:moveTo>
                <a:lnTo>
                  <a:pt x="5033037" y="1912568"/>
                </a:lnTo>
                <a:cubicBezTo>
                  <a:pt x="5033974" y="1915253"/>
                  <a:pt x="5035397" y="1917734"/>
                  <a:pt x="5037249" y="1919885"/>
                </a:cubicBezTo>
                <a:lnTo>
                  <a:pt x="5035434" y="1921934"/>
                </a:lnTo>
                <a:lnTo>
                  <a:pt x="5030351" y="1915275"/>
                </a:lnTo>
                <a:moveTo>
                  <a:pt x="1674489" y="1916080"/>
                </a:moveTo>
                <a:cubicBezTo>
                  <a:pt x="1676740" y="1913373"/>
                  <a:pt x="1678846" y="1910519"/>
                  <a:pt x="1681024" y="1907739"/>
                </a:cubicBezTo>
                <a:cubicBezTo>
                  <a:pt x="1687923" y="1913007"/>
                  <a:pt x="1694821" y="1918056"/>
                  <a:pt x="1701647" y="1923251"/>
                </a:cubicBezTo>
                <a:lnTo>
                  <a:pt x="1697798" y="1931812"/>
                </a:lnTo>
                <a:lnTo>
                  <a:pt x="1674489" y="1916080"/>
                </a:lnTo>
                <a:moveTo>
                  <a:pt x="2516159" y="1931885"/>
                </a:moveTo>
                <a:cubicBezTo>
                  <a:pt x="2522840" y="1923397"/>
                  <a:pt x="2529520" y="1914982"/>
                  <a:pt x="2536201" y="1906641"/>
                </a:cubicBezTo>
                <a:lnTo>
                  <a:pt x="2545277" y="1914982"/>
                </a:lnTo>
                <a:lnTo>
                  <a:pt x="2527269" y="1940666"/>
                </a:lnTo>
                <a:lnTo>
                  <a:pt x="2516159" y="1931885"/>
                </a:lnTo>
                <a:moveTo>
                  <a:pt x="2753462" y="1905982"/>
                </a:moveTo>
                <a:cubicBezTo>
                  <a:pt x="2754261" y="1902470"/>
                  <a:pt x="2754987" y="1898665"/>
                  <a:pt x="2755786" y="1895446"/>
                </a:cubicBezTo>
                <a:lnTo>
                  <a:pt x="2777570" y="1915202"/>
                </a:lnTo>
                <a:cubicBezTo>
                  <a:pt x="2776190" y="1917397"/>
                  <a:pt x="2774811" y="1919592"/>
                  <a:pt x="2773504" y="1921788"/>
                </a:cubicBezTo>
                <a:lnTo>
                  <a:pt x="2753753" y="1905982"/>
                </a:lnTo>
                <a:moveTo>
                  <a:pt x="2285174" y="1905982"/>
                </a:moveTo>
                <a:lnTo>
                  <a:pt x="2292435" y="1894421"/>
                </a:lnTo>
                <a:lnTo>
                  <a:pt x="2292798" y="1893324"/>
                </a:lnTo>
                <a:lnTo>
                  <a:pt x="2309717" y="1910812"/>
                </a:lnTo>
                <a:lnTo>
                  <a:pt x="2301948" y="1918129"/>
                </a:lnTo>
                <a:lnTo>
                  <a:pt x="2284956" y="1905470"/>
                </a:lnTo>
                <a:moveTo>
                  <a:pt x="2488276" y="1909129"/>
                </a:moveTo>
                <a:lnTo>
                  <a:pt x="2490599" y="1906787"/>
                </a:lnTo>
                <a:cubicBezTo>
                  <a:pt x="2498514" y="1902251"/>
                  <a:pt x="2506502" y="1897787"/>
                  <a:pt x="2514416" y="1893178"/>
                </a:cubicBezTo>
                <a:lnTo>
                  <a:pt x="2519137" y="1890397"/>
                </a:lnTo>
                <a:lnTo>
                  <a:pt x="2524873" y="1895738"/>
                </a:lnTo>
                <a:lnTo>
                  <a:pt x="2504541" y="1922080"/>
                </a:lnTo>
                <a:lnTo>
                  <a:pt x="2488276" y="1909129"/>
                </a:lnTo>
                <a:moveTo>
                  <a:pt x="2055350" y="1888348"/>
                </a:moveTo>
                <a:lnTo>
                  <a:pt x="2057238" y="1885933"/>
                </a:lnTo>
                <a:cubicBezTo>
                  <a:pt x="2064499" y="1886885"/>
                  <a:pt x="2071761" y="1887909"/>
                  <a:pt x="2078514" y="1888787"/>
                </a:cubicBezTo>
                <a:lnTo>
                  <a:pt x="2081782" y="1891934"/>
                </a:lnTo>
                <a:cubicBezTo>
                  <a:pt x="2081346" y="1892958"/>
                  <a:pt x="2080765" y="1894056"/>
                  <a:pt x="2080329" y="1895080"/>
                </a:cubicBezTo>
                <a:cubicBezTo>
                  <a:pt x="2071906" y="1893031"/>
                  <a:pt x="2063628" y="1890616"/>
                  <a:pt x="2055350" y="1888348"/>
                </a:cubicBezTo>
                <a:moveTo>
                  <a:pt x="5376066" y="1885129"/>
                </a:moveTo>
                <a:lnTo>
                  <a:pt x="5382819" y="1889446"/>
                </a:lnTo>
                <a:lnTo>
                  <a:pt x="5380568" y="1891129"/>
                </a:lnTo>
                <a:lnTo>
                  <a:pt x="5376066" y="1885129"/>
                </a:lnTo>
                <a:moveTo>
                  <a:pt x="296999" y="1929909"/>
                </a:moveTo>
                <a:cubicBezTo>
                  <a:pt x="300146" y="1918107"/>
                  <a:pt x="303583" y="1906422"/>
                  <a:pt x="307310" y="1894860"/>
                </a:cubicBezTo>
                <a:cubicBezTo>
                  <a:pt x="309126" y="1890616"/>
                  <a:pt x="311014" y="1886446"/>
                  <a:pt x="312902" y="1882275"/>
                </a:cubicBezTo>
                <a:cubicBezTo>
                  <a:pt x="309198" y="1896909"/>
                  <a:pt x="305640" y="1911031"/>
                  <a:pt x="302590" y="1925373"/>
                </a:cubicBezTo>
                <a:cubicBezTo>
                  <a:pt x="300557" y="1928226"/>
                  <a:pt x="298524" y="1931007"/>
                  <a:pt x="296563" y="1933861"/>
                </a:cubicBezTo>
                <a:lnTo>
                  <a:pt x="296999" y="1929909"/>
                </a:lnTo>
                <a:moveTo>
                  <a:pt x="3309396" y="1877007"/>
                </a:moveTo>
                <a:lnTo>
                  <a:pt x="3317819" y="1878031"/>
                </a:lnTo>
                <a:lnTo>
                  <a:pt x="3315278" y="1881397"/>
                </a:lnTo>
                <a:lnTo>
                  <a:pt x="3309396" y="1877007"/>
                </a:lnTo>
                <a:moveTo>
                  <a:pt x="5784448" y="1917031"/>
                </a:moveTo>
                <a:cubicBezTo>
                  <a:pt x="5778879" y="1900495"/>
                  <a:pt x="5773070" y="1884031"/>
                  <a:pt x="5767021" y="1867641"/>
                </a:cubicBezTo>
                <a:cubicBezTo>
                  <a:pt x="5781979" y="1896104"/>
                  <a:pt x="5811243" y="1953178"/>
                  <a:pt x="5811243" y="1953178"/>
                </a:cubicBezTo>
                <a:cubicBezTo>
                  <a:pt x="5803262" y="1940439"/>
                  <a:pt x="5794302" y="1928358"/>
                  <a:pt x="5784448" y="1917031"/>
                </a:cubicBezTo>
                <a:moveTo>
                  <a:pt x="834053" y="1865811"/>
                </a:moveTo>
                <a:lnTo>
                  <a:pt x="835215" y="1864714"/>
                </a:lnTo>
                <a:lnTo>
                  <a:pt x="837030" y="1865665"/>
                </a:lnTo>
                <a:cubicBezTo>
                  <a:pt x="837030" y="1866177"/>
                  <a:pt x="836667" y="1866689"/>
                  <a:pt x="836522" y="1867275"/>
                </a:cubicBezTo>
                <a:cubicBezTo>
                  <a:pt x="835672" y="1866828"/>
                  <a:pt x="834852" y="1866346"/>
                  <a:pt x="834053" y="1865811"/>
                </a:cubicBezTo>
                <a:moveTo>
                  <a:pt x="5592021" y="1866616"/>
                </a:moveTo>
                <a:lnTo>
                  <a:pt x="5595506" y="1862226"/>
                </a:lnTo>
                <a:cubicBezTo>
                  <a:pt x="5595848" y="1861824"/>
                  <a:pt x="5596138" y="1861377"/>
                  <a:pt x="5596378" y="1860909"/>
                </a:cubicBezTo>
                <a:cubicBezTo>
                  <a:pt x="5595797" y="1864055"/>
                  <a:pt x="5595361" y="1867275"/>
                  <a:pt x="5594707" y="1870421"/>
                </a:cubicBezTo>
                <a:lnTo>
                  <a:pt x="5592021" y="1866616"/>
                </a:lnTo>
                <a:moveTo>
                  <a:pt x="4852301" y="1868153"/>
                </a:moveTo>
                <a:cubicBezTo>
                  <a:pt x="4853463" y="1864787"/>
                  <a:pt x="4854842" y="1861421"/>
                  <a:pt x="4855931" y="1857982"/>
                </a:cubicBezTo>
                <a:cubicBezTo>
                  <a:pt x="4857093" y="1857177"/>
                  <a:pt x="4858110" y="1856299"/>
                  <a:pt x="4859199" y="1855494"/>
                </a:cubicBezTo>
                <a:cubicBezTo>
                  <a:pt x="4859998" y="1859811"/>
                  <a:pt x="4860869" y="1864128"/>
                  <a:pt x="4861668" y="1868446"/>
                </a:cubicBezTo>
                <a:cubicBezTo>
                  <a:pt x="4858546" y="1868446"/>
                  <a:pt x="4855423" y="1868446"/>
                  <a:pt x="4852301" y="1868446"/>
                </a:cubicBezTo>
                <a:moveTo>
                  <a:pt x="5888867" y="1854763"/>
                </a:moveTo>
                <a:lnTo>
                  <a:pt x="5890174" y="1856592"/>
                </a:lnTo>
                <a:cubicBezTo>
                  <a:pt x="5891046" y="1859080"/>
                  <a:pt x="5892062" y="1861641"/>
                  <a:pt x="5893006" y="1863909"/>
                </a:cubicBezTo>
                <a:cubicBezTo>
                  <a:pt x="5891554" y="1860836"/>
                  <a:pt x="5890247" y="1857689"/>
                  <a:pt x="5888867" y="1854543"/>
                </a:cubicBezTo>
                <a:moveTo>
                  <a:pt x="3058587" y="1854543"/>
                </a:moveTo>
                <a:cubicBezTo>
                  <a:pt x="3059088" y="1853943"/>
                  <a:pt x="3059545" y="1853306"/>
                  <a:pt x="3059966" y="1852641"/>
                </a:cubicBezTo>
                <a:lnTo>
                  <a:pt x="3062508" y="1852641"/>
                </a:lnTo>
                <a:lnTo>
                  <a:pt x="3060402" y="1856006"/>
                </a:lnTo>
                <a:lnTo>
                  <a:pt x="3058659" y="1854616"/>
                </a:lnTo>
                <a:moveTo>
                  <a:pt x="1591201" y="1851909"/>
                </a:moveTo>
                <a:lnTo>
                  <a:pt x="1593452" y="1850080"/>
                </a:lnTo>
                <a:cubicBezTo>
                  <a:pt x="1593452" y="1850811"/>
                  <a:pt x="1593016" y="1851470"/>
                  <a:pt x="1592871" y="1852202"/>
                </a:cubicBezTo>
                <a:lnTo>
                  <a:pt x="1591201" y="1852202"/>
                </a:lnTo>
                <a:moveTo>
                  <a:pt x="995765" y="1850592"/>
                </a:moveTo>
                <a:cubicBezTo>
                  <a:pt x="996360" y="1850123"/>
                  <a:pt x="996912" y="1849604"/>
                  <a:pt x="997435" y="1849055"/>
                </a:cubicBezTo>
                <a:lnTo>
                  <a:pt x="1002445" y="1847372"/>
                </a:lnTo>
                <a:lnTo>
                  <a:pt x="1003099" y="1847372"/>
                </a:lnTo>
                <a:cubicBezTo>
                  <a:pt x="1001574" y="1849055"/>
                  <a:pt x="1000122" y="1850738"/>
                  <a:pt x="998669" y="1852494"/>
                </a:cubicBezTo>
                <a:lnTo>
                  <a:pt x="995765" y="1850226"/>
                </a:lnTo>
                <a:moveTo>
                  <a:pt x="4059718" y="1858128"/>
                </a:moveTo>
                <a:lnTo>
                  <a:pt x="4066979" y="1847006"/>
                </a:lnTo>
                <a:lnTo>
                  <a:pt x="4070755" y="1850519"/>
                </a:lnTo>
                <a:lnTo>
                  <a:pt x="4060952" y="1858494"/>
                </a:lnTo>
                <a:lnTo>
                  <a:pt x="4060008" y="1858128"/>
                </a:lnTo>
                <a:moveTo>
                  <a:pt x="5015174" y="1847153"/>
                </a:moveTo>
                <a:lnTo>
                  <a:pt x="5016772" y="1845689"/>
                </a:lnTo>
                <a:cubicBezTo>
                  <a:pt x="5019096" y="1849348"/>
                  <a:pt x="5021419" y="1853006"/>
                  <a:pt x="5024033" y="1856665"/>
                </a:cubicBezTo>
                <a:lnTo>
                  <a:pt x="5015465" y="1860543"/>
                </a:lnTo>
                <a:cubicBezTo>
                  <a:pt x="5015465" y="1856080"/>
                  <a:pt x="5015465" y="1851616"/>
                  <a:pt x="5015465" y="1847153"/>
                </a:cubicBezTo>
                <a:moveTo>
                  <a:pt x="5592093" y="1841006"/>
                </a:moveTo>
                <a:cubicBezTo>
                  <a:pt x="5594272" y="1844958"/>
                  <a:pt x="5596595" y="1848909"/>
                  <a:pt x="5598846" y="1852860"/>
                </a:cubicBezTo>
                <a:cubicBezTo>
                  <a:pt x="5598846" y="1853445"/>
                  <a:pt x="5598846" y="1853958"/>
                  <a:pt x="5598846" y="1854616"/>
                </a:cubicBezTo>
                <a:cubicBezTo>
                  <a:pt x="5598832" y="1849728"/>
                  <a:pt x="5594889" y="1845777"/>
                  <a:pt x="5590039" y="1845784"/>
                </a:cubicBezTo>
                <a:cubicBezTo>
                  <a:pt x="5589559" y="1845792"/>
                  <a:pt x="5589080" y="1845828"/>
                  <a:pt x="5588608" y="1845909"/>
                </a:cubicBezTo>
                <a:cubicBezTo>
                  <a:pt x="5589842" y="1844226"/>
                  <a:pt x="5591149" y="1842616"/>
                  <a:pt x="5592456" y="1841006"/>
                </a:cubicBezTo>
                <a:moveTo>
                  <a:pt x="5405112" y="1841519"/>
                </a:moveTo>
                <a:lnTo>
                  <a:pt x="5407436" y="1839543"/>
                </a:lnTo>
                <a:lnTo>
                  <a:pt x="5419998" y="1843421"/>
                </a:lnTo>
                <a:cubicBezTo>
                  <a:pt x="5420870" y="1845177"/>
                  <a:pt x="5421668" y="1846933"/>
                  <a:pt x="5422540" y="1848616"/>
                </a:cubicBezTo>
                <a:cubicBezTo>
                  <a:pt x="5419853" y="1851763"/>
                  <a:pt x="5417093" y="1854909"/>
                  <a:pt x="5414334" y="1857982"/>
                </a:cubicBezTo>
                <a:cubicBezTo>
                  <a:pt x="5411212" y="1852494"/>
                  <a:pt x="5408162" y="1847006"/>
                  <a:pt x="5405112" y="1841519"/>
                </a:cubicBezTo>
                <a:moveTo>
                  <a:pt x="1310329" y="1864421"/>
                </a:moveTo>
                <a:cubicBezTo>
                  <a:pt x="1311418" y="1857616"/>
                  <a:pt x="1312653" y="1850811"/>
                  <a:pt x="1313669" y="1844006"/>
                </a:cubicBezTo>
                <a:lnTo>
                  <a:pt x="1317373" y="1834933"/>
                </a:lnTo>
                <a:lnTo>
                  <a:pt x="1338140" y="1852055"/>
                </a:lnTo>
                <a:cubicBezTo>
                  <a:pt x="1330371" y="1857324"/>
                  <a:pt x="1322456" y="1862446"/>
                  <a:pt x="1314541" y="1867494"/>
                </a:cubicBezTo>
                <a:lnTo>
                  <a:pt x="1310329" y="1864421"/>
                </a:lnTo>
                <a:moveTo>
                  <a:pt x="4902332" y="1821762"/>
                </a:moveTo>
                <a:cubicBezTo>
                  <a:pt x="4903131" y="1821104"/>
                  <a:pt x="4904002" y="1820372"/>
                  <a:pt x="4904873" y="1819787"/>
                </a:cubicBezTo>
                <a:cubicBezTo>
                  <a:pt x="4904873" y="1821031"/>
                  <a:pt x="4904510" y="1822274"/>
                  <a:pt x="4904365" y="1823592"/>
                </a:cubicBezTo>
                <a:lnTo>
                  <a:pt x="4902332" y="1821762"/>
                </a:lnTo>
                <a:moveTo>
                  <a:pt x="3764396" y="1824470"/>
                </a:moveTo>
                <a:lnTo>
                  <a:pt x="3769189" y="1809835"/>
                </a:lnTo>
                <a:cubicBezTo>
                  <a:pt x="3776450" y="1817153"/>
                  <a:pt x="3783711" y="1825348"/>
                  <a:pt x="3790973" y="1833104"/>
                </a:cubicBezTo>
                <a:lnTo>
                  <a:pt x="3782259" y="1839031"/>
                </a:lnTo>
                <a:lnTo>
                  <a:pt x="3764541" y="1824397"/>
                </a:lnTo>
                <a:moveTo>
                  <a:pt x="2538379" y="1805518"/>
                </a:moveTo>
                <a:lnTo>
                  <a:pt x="2538379" y="1805518"/>
                </a:lnTo>
                <a:lnTo>
                  <a:pt x="2538379" y="1805518"/>
                </a:lnTo>
                <a:lnTo>
                  <a:pt x="2537944" y="1805518"/>
                </a:lnTo>
                <a:moveTo>
                  <a:pt x="2417259" y="1798201"/>
                </a:moveTo>
                <a:lnTo>
                  <a:pt x="2417912" y="1797689"/>
                </a:lnTo>
                <a:cubicBezTo>
                  <a:pt x="2418145" y="1797887"/>
                  <a:pt x="2418370" y="1798113"/>
                  <a:pt x="2418566" y="1798348"/>
                </a:cubicBezTo>
                <a:lnTo>
                  <a:pt x="2417259" y="1798348"/>
                </a:lnTo>
                <a:moveTo>
                  <a:pt x="901439" y="1804274"/>
                </a:moveTo>
                <a:cubicBezTo>
                  <a:pt x="905723" y="1800396"/>
                  <a:pt x="909862" y="1796445"/>
                  <a:pt x="914074" y="1792494"/>
                </a:cubicBezTo>
                <a:cubicBezTo>
                  <a:pt x="916543" y="1796226"/>
                  <a:pt x="919229" y="1799811"/>
                  <a:pt x="921916" y="1803250"/>
                </a:cubicBezTo>
                <a:cubicBezTo>
                  <a:pt x="920609" y="1807713"/>
                  <a:pt x="919375" y="1812177"/>
                  <a:pt x="918140" y="1816567"/>
                </a:cubicBezTo>
                <a:cubicBezTo>
                  <a:pt x="912549" y="1812616"/>
                  <a:pt x="907030" y="1808299"/>
                  <a:pt x="901439" y="1804274"/>
                </a:cubicBezTo>
                <a:moveTo>
                  <a:pt x="4596699" y="1786860"/>
                </a:moveTo>
                <a:lnTo>
                  <a:pt x="4596699" y="1786860"/>
                </a:lnTo>
                <a:lnTo>
                  <a:pt x="4614780" y="1787884"/>
                </a:lnTo>
                <a:cubicBezTo>
                  <a:pt x="4617249" y="1791250"/>
                  <a:pt x="4619791" y="1794543"/>
                  <a:pt x="4622042" y="1797909"/>
                </a:cubicBezTo>
                <a:lnTo>
                  <a:pt x="4617467" y="1801421"/>
                </a:lnTo>
                <a:lnTo>
                  <a:pt x="4596336" y="1786787"/>
                </a:lnTo>
                <a:moveTo>
                  <a:pt x="162009" y="2122496"/>
                </a:moveTo>
                <a:cubicBezTo>
                  <a:pt x="200163" y="2005312"/>
                  <a:pt x="247813" y="1891487"/>
                  <a:pt x="304478" y="1782177"/>
                </a:cubicBezTo>
                <a:cubicBezTo>
                  <a:pt x="302590" y="1791104"/>
                  <a:pt x="300557" y="1800030"/>
                  <a:pt x="299105" y="1809104"/>
                </a:cubicBezTo>
                <a:cubicBezTo>
                  <a:pt x="299136" y="1809711"/>
                  <a:pt x="299136" y="1810326"/>
                  <a:pt x="299105" y="1810933"/>
                </a:cubicBezTo>
                <a:cubicBezTo>
                  <a:pt x="243168" y="1908222"/>
                  <a:pt x="198624" y="2011715"/>
                  <a:pt x="166366" y="2119350"/>
                </a:cubicBezTo>
                <a:cubicBezTo>
                  <a:pt x="144039" y="2197533"/>
                  <a:pt x="128442" y="2277517"/>
                  <a:pt x="119748" y="2358400"/>
                </a:cubicBezTo>
                <a:cubicBezTo>
                  <a:pt x="109776" y="2384596"/>
                  <a:pt x="100578" y="2411084"/>
                  <a:pt x="92155" y="2437864"/>
                </a:cubicBezTo>
                <a:cubicBezTo>
                  <a:pt x="89189" y="2449250"/>
                  <a:pt x="95855" y="2460920"/>
                  <a:pt x="107113" y="2464059"/>
                </a:cubicBezTo>
                <a:cubicBezTo>
                  <a:pt x="99513" y="2482403"/>
                  <a:pt x="92518" y="2501033"/>
                  <a:pt x="86128" y="2519962"/>
                </a:cubicBezTo>
                <a:cubicBezTo>
                  <a:pt x="84845" y="2523504"/>
                  <a:pt x="84618" y="2527345"/>
                  <a:pt x="85474" y="2531011"/>
                </a:cubicBezTo>
                <a:cubicBezTo>
                  <a:pt x="77487" y="2549011"/>
                  <a:pt x="70443" y="2567597"/>
                  <a:pt x="63690" y="2586182"/>
                </a:cubicBezTo>
                <a:cubicBezTo>
                  <a:pt x="83005" y="2427620"/>
                  <a:pt x="113503" y="2271546"/>
                  <a:pt x="162009" y="2122203"/>
                </a:cubicBezTo>
                <a:moveTo>
                  <a:pt x="1144043" y="1788030"/>
                </a:moveTo>
                <a:lnTo>
                  <a:pt x="1149707" y="1780713"/>
                </a:lnTo>
                <a:lnTo>
                  <a:pt x="1154790" y="1782616"/>
                </a:lnTo>
                <a:cubicBezTo>
                  <a:pt x="1154427" y="1784518"/>
                  <a:pt x="1153991" y="1786421"/>
                  <a:pt x="1153628" y="1788396"/>
                </a:cubicBezTo>
                <a:cubicBezTo>
                  <a:pt x="1150433" y="1788396"/>
                  <a:pt x="1147238" y="1788030"/>
                  <a:pt x="1144043" y="1787884"/>
                </a:cubicBezTo>
                <a:moveTo>
                  <a:pt x="3195755" y="1787884"/>
                </a:moveTo>
                <a:cubicBezTo>
                  <a:pt x="3197861" y="1784811"/>
                  <a:pt x="3199894" y="1781665"/>
                  <a:pt x="3201927" y="1778591"/>
                </a:cubicBezTo>
                <a:lnTo>
                  <a:pt x="3205848" y="1781884"/>
                </a:lnTo>
                <a:cubicBezTo>
                  <a:pt x="3204759" y="1785689"/>
                  <a:pt x="3203525" y="1789201"/>
                  <a:pt x="3202363" y="1793226"/>
                </a:cubicBezTo>
                <a:lnTo>
                  <a:pt x="3195755" y="1787884"/>
                </a:lnTo>
                <a:moveTo>
                  <a:pt x="5541191" y="1775225"/>
                </a:moveTo>
                <a:lnTo>
                  <a:pt x="5546710" y="1776177"/>
                </a:lnTo>
                <a:lnTo>
                  <a:pt x="5555206" y="1785323"/>
                </a:lnTo>
                <a:lnTo>
                  <a:pt x="5549106" y="1790006"/>
                </a:lnTo>
                <a:cubicBezTo>
                  <a:pt x="5546419" y="1785104"/>
                  <a:pt x="5543805" y="1780201"/>
                  <a:pt x="5541191" y="1775372"/>
                </a:cubicBezTo>
                <a:moveTo>
                  <a:pt x="4953743" y="1781372"/>
                </a:moveTo>
                <a:lnTo>
                  <a:pt x="4964635" y="1772811"/>
                </a:lnTo>
                <a:lnTo>
                  <a:pt x="4967539" y="1773835"/>
                </a:lnTo>
                <a:lnTo>
                  <a:pt x="4963255" y="1782835"/>
                </a:lnTo>
                <a:lnTo>
                  <a:pt x="4953743" y="1781372"/>
                </a:lnTo>
                <a:moveTo>
                  <a:pt x="855039" y="1769664"/>
                </a:moveTo>
                <a:lnTo>
                  <a:pt x="855039" y="1768933"/>
                </a:lnTo>
                <a:cubicBezTo>
                  <a:pt x="855496" y="1767733"/>
                  <a:pt x="855794" y="1766481"/>
                  <a:pt x="855910" y="1765201"/>
                </a:cubicBezTo>
                <a:lnTo>
                  <a:pt x="861792" y="1759420"/>
                </a:lnTo>
                <a:cubicBezTo>
                  <a:pt x="862881" y="1760152"/>
                  <a:pt x="863970" y="1760738"/>
                  <a:pt x="864987" y="1761469"/>
                </a:cubicBezTo>
                <a:lnTo>
                  <a:pt x="855256" y="1769957"/>
                </a:lnTo>
                <a:lnTo>
                  <a:pt x="854821" y="1769957"/>
                </a:lnTo>
                <a:moveTo>
                  <a:pt x="3249562" y="1766738"/>
                </a:moveTo>
                <a:cubicBezTo>
                  <a:pt x="3250578" y="1763225"/>
                  <a:pt x="3251668" y="1759786"/>
                  <a:pt x="3252612" y="1756274"/>
                </a:cubicBezTo>
                <a:lnTo>
                  <a:pt x="3268224" y="1768347"/>
                </a:lnTo>
                <a:lnTo>
                  <a:pt x="3266118" y="1771347"/>
                </a:lnTo>
                <a:lnTo>
                  <a:pt x="3261979" y="1776835"/>
                </a:lnTo>
                <a:lnTo>
                  <a:pt x="3249562" y="1766738"/>
                </a:lnTo>
                <a:moveTo>
                  <a:pt x="2945454" y="1764396"/>
                </a:moveTo>
                <a:cubicBezTo>
                  <a:pt x="2947414" y="1761030"/>
                  <a:pt x="2949303" y="1757738"/>
                  <a:pt x="2951336" y="1754372"/>
                </a:cubicBezTo>
                <a:lnTo>
                  <a:pt x="2965277" y="1761250"/>
                </a:lnTo>
                <a:lnTo>
                  <a:pt x="2958016" y="1774347"/>
                </a:lnTo>
                <a:cubicBezTo>
                  <a:pt x="2953877" y="1771055"/>
                  <a:pt x="2949738" y="1767762"/>
                  <a:pt x="2945672" y="1764396"/>
                </a:cubicBezTo>
                <a:moveTo>
                  <a:pt x="2573307" y="1765128"/>
                </a:moveTo>
                <a:lnTo>
                  <a:pt x="2582383" y="1754372"/>
                </a:lnTo>
                <a:lnTo>
                  <a:pt x="2592114" y="1754006"/>
                </a:lnTo>
                <a:cubicBezTo>
                  <a:pt x="2590059" y="1755967"/>
                  <a:pt x="2588664" y="1758528"/>
                  <a:pt x="2588120" y="1761323"/>
                </a:cubicBezTo>
                <a:cubicBezTo>
                  <a:pt x="2587394" y="1765347"/>
                  <a:pt x="2586668" y="1769299"/>
                  <a:pt x="2585869" y="1773250"/>
                </a:cubicBezTo>
                <a:cubicBezTo>
                  <a:pt x="2585622" y="1773535"/>
                  <a:pt x="2585353" y="1773806"/>
                  <a:pt x="2585070" y="1774055"/>
                </a:cubicBezTo>
                <a:lnTo>
                  <a:pt x="2573307" y="1764982"/>
                </a:lnTo>
                <a:moveTo>
                  <a:pt x="5871513" y="1815031"/>
                </a:moveTo>
                <a:cubicBezTo>
                  <a:pt x="5861201" y="1790811"/>
                  <a:pt x="5851616" y="1766372"/>
                  <a:pt x="5842467" y="1741859"/>
                </a:cubicBezTo>
                <a:cubicBezTo>
                  <a:pt x="5844725" y="1744457"/>
                  <a:pt x="5847150" y="1746901"/>
                  <a:pt x="5849729" y="1749177"/>
                </a:cubicBezTo>
                <a:cubicBezTo>
                  <a:pt x="5859459" y="1773982"/>
                  <a:pt x="5868753" y="1798933"/>
                  <a:pt x="5877975" y="1823884"/>
                </a:cubicBezTo>
                <a:lnTo>
                  <a:pt x="5871440" y="1815250"/>
                </a:lnTo>
                <a:moveTo>
                  <a:pt x="5812114" y="1764835"/>
                </a:moveTo>
                <a:cubicBezTo>
                  <a:pt x="5809645" y="1756420"/>
                  <a:pt x="5807322" y="1748006"/>
                  <a:pt x="5804853" y="1739591"/>
                </a:cubicBezTo>
                <a:cubicBezTo>
                  <a:pt x="5811533" y="1749177"/>
                  <a:pt x="5818649" y="1758616"/>
                  <a:pt x="5825548" y="1768128"/>
                </a:cubicBezTo>
                <a:cubicBezTo>
                  <a:pt x="5830123" y="1781665"/>
                  <a:pt x="5834770" y="1795274"/>
                  <a:pt x="5839199" y="1808957"/>
                </a:cubicBezTo>
                <a:cubicBezTo>
                  <a:pt x="5830558" y="1794323"/>
                  <a:pt x="5821482" y="1779689"/>
                  <a:pt x="5812259" y="1765055"/>
                </a:cubicBezTo>
                <a:moveTo>
                  <a:pt x="5006243" y="1740542"/>
                </a:moveTo>
                <a:lnTo>
                  <a:pt x="5009075" y="1738347"/>
                </a:lnTo>
                <a:lnTo>
                  <a:pt x="5012052" y="1740908"/>
                </a:lnTo>
                <a:lnTo>
                  <a:pt x="5011035" y="1742298"/>
                </a:lnTo>
                <a:lnTo>
                  <a:pt x="5006243" y="1740542"/>
                </a:lnTo>
                <a:moveTo>
                  <a:pt x="2279800" y="1726713"/>
                </a:moveTo>
                <a:cubicBezTo>
                  <a:pt x="2281761" y="1727811"/>
                  <a:pt x="2283721" y="1729054"/>
                  <a:pt x="2285755" y="1730152"/>
                </a:cubicBezTo>
                <a:lnTo>
                  <a:pt x="2273338" y="1731250"/>
                </a:lnTo>
                <a:lnTo>
                  <a:pt x="2279800" y="1726713"/>
                </a:lnTo>
                <a:moveTo>
                  <a:pt x="635744" y="1725469"/>
                </a:moveTo>
                <a:cubicBezTo>
                  <a:pt x="637051" y="1723713"/>
                  <a:pt x="638576" y="1722030"/>
                  <a:pt x="639883" y="1720274"/>
                </a:cubicBezTo>
                <a:cubicBezTo>
                  <a:pt x="639883" y="1722688"/>
                  <a:pt x="639883" y="1724957"/>
                  <a:pt x="639883" y="1727591"/>
                </a:cubicBezTo>
                <a:lnTo>
                  <a:pt x="636034" y="1725762"/>
                </a:lnTo>
                <a:moveTo>
                  <a:pt x="2307176" y="1711127"/>
                </a:moveTo>
                <a:cubicBezTo>
                  <a:pt x="2312891" y="1714684"/>
                  <a:pt x="2319905" y="1715386"/>
                  <a:pt x="2326201" y="1713030"/>
                </a:cubicBezTo>
                <a:lnTo>
                  <a:pt x="2331937" y="1718298"/>
                </a:lnTo>
                <a:lnTo>
                  <a:pt x="2323514" y="1726493"/>
                </a:lnTo>
                <a:cubicBezTo>
                  <a:pt x="2318141" y="1721298"/>
                  <a:pt x="2312622" y="1716323"/>
                  <a:pt x="2307176" y="1711127"/>
                </a:cubicBezTo>
                <a:moveTo>
                  <a:pt x="4307695" y="1723640"/>
                </a:moveTo>
                <a:lnTo>
                  <a:pt x="4329479" y="1706957"/>
                </a:lnTo>
                <a:lnTo>
                  <a:pt x="4331004" y="1708127"/>
                </a:lnTo>
                <a:cubicBezTo>
                  <a:pt x="4327373" y="1715445"/>
                  <a:pt x="4323743" y="1722396"/>
                  <a:pt x="4320330" y="1729567"/>
                </a:cubicBezTo>
                <a:lnTo>
                  <a:pt x="4307767" y="1723640"/>
                </a:lnTo>
                <a:moveTo>
                  <a:pt x="4519147" y="1721957"/>
                </a:moveTo>
                <a:cubicBezTo>
                  <a:pt x="4520164" y="1716469"/>
                  <a:pt x="4521108" y="1710981"/>
                  <a:pt x="4522052" y="1705493"/>
                </a:cubicBezTo>
                <a:lnTo>
                  <a:pt x="4524884" y="1705493"/>
                </a:lnTo>
                <a:lnTo>
                  <a:pt x="4536575" y="1714786"/>
                </a:lnTo>
                <a:cubicBezTo>
                  <a:pt x="4536139" y="1723786"/>
                  <a:pt x="4535703" y="1732786"/>
                  <a:pt x="4535195" y="1741859"/>
                </a:cubicBezTo>
                <a:lnTo>
                  <a:pt x="4518857" y="1721371"/>
                </a:lnTo>
                <a:moveTo>
                  <a:pt x="928234" y="1699420"/>
                </a:moveTo>
                <a:lnTo>
                  <a:pt x="935495" y="1702127"/>
                </a:lnTo>
                <a:lnTo>
                  <a:pt x="934115" y="1703298"/>
                </a:lnTo>
                <a:lnTo>
                  <a:pt x="928161" y="1699420"/>
                </a:lnTo>
                <a:moveTo>
                  <a:pt x="367290" y="1796738"/>
                </a:moveTo>
                <a:cubicBezTo>
                  <a:pt x="374551" y="1775591"/>
                  <a:pt x="382902" y="1754811"/>
                  <a:pt x="391615" y="1734250"/>
                </a:cubicBezTo>
                <a:cubicBezTo>
                  <a:pt x="397134" y="1725542"/>
                  <a:pt x="402435" y="1716762"/>
                  <a:pt x="408099" y="1708127"/>
                </a:cubicBezTo>
                <a:lnTo>
                  <a:pt x="415360" y="1697444"/>
                </a:lnTo>
                <a:cubicBezTo>
                  <a:pt x="398005" y="1731250"/>
                  <a:pt x="381522" y="1765494"/>
                  <a:pt x="365910" y="1800469"/>
                </a:cubicBezTo>
                <a:cubicBezTo>
                  <a:pt x="366273" y="1799226"/>
                  <a:pt x="366709" y="1797982"/>
                  <a:pt x="367144" y="1796738"/>
                </a:cubicBezTo>
                <a:moveTo>
                  <a:pt x="4958898" y="1693127"/>
                </a:moveTo>
                <a:lnTo>
                  <a:pt x="4963037" y="1696932"/>
                </a:lnTo>
                <a:lnTo>
                  <a:pt x="4958462" y="1702054"/>
                </a:lnTo>
                <a:lnTo>
                  <a:pt x="4957955" y="1702420"/>
                </a:lnTo>
                <a:cubicBezTo>
                  <a:pt x="4957955" y="1699347"/>
                  <a:pt x="4958608" y="1696200"/>
                  <a:pt x="4958898" y="1693127"/>
                </a:cubicBezTo>
                <a:moveTo>
                  <a:pt x="3896844" y="1690054"/>
                </a:moveTo>
                <a:lnTo>
                  <a:pt x="3902072" y="1686103"/>
                </a:lnTo>
                <a:lnTo>
                  <a:pt x="3909915" y="1694298"/>
                </a:lnTo>
                <a:lnTo>
                  <a:pt x="3896844" y="1690054"/>
                </a:lnTo>
                <a:moveTo>
                  <a:pt x="1264728" y="1662908"/>
                </a:moveTo>
                <a:cubicBezTo>
                  <a:pt x="1264742" y="1662710"/>
                  <a:pt x="1264742" y="1662520"/>
                  <a:pt x="1264728" y="1662322"/>
                </a:cubicBezTo>
                <a:lnTo>
                  <a:pt x="1267995" y="1664151"/>
                </a:lnTo>
                <a:lnTo>
                  <a:pt x="1267632" y="1664810"/>
                </a:lnTo>
                <a:lnTo>
                  <a:pt x="1264437" y="1662908"/>
                </a:lnTo>
                <a:moveTo>
                  <a:pt x="1975329" y="1656322"/>
                </a:moveTo>
                <a:lnTo>
                  <a:pt x="1984116" y="1658590"/>
                </a:lnTo>
                <a:cubicBezTo>
                  <a:pt x="1983535" y="1659395"/>
                  <a:pt x="1982954" y="1660273"/>
                  <a:pt x="1982446" y="1661152"/>
                </a:cubicBezTo>
                <a:lnTo>
                  <a:pt x="1975184" y="1656322"/>
                </a:lnTo>
                <a:moveTo>
                  <a:pt x="4988670" y="1655005"/>
                </a:moveTo>
                <a:lnTo>
                  <a:pt x="4989542" y="1654493"/>
                </a:lnTo>
                <a:lnTo>
                  <a:pt x="4995496" y="1660054"/>
                </a:lnTo>
                <a:lnTo>
                  <a:pt x="4995496" y="1660054"/>
                </a:lnTo>
                <a:lnTo>
                  <a:pt x="4988670" y="1655005"/>
                </a:lnTo>
                <a:moveTo>
                  <a:pt x="5810517" y="1653249"/>
                </a:moveTo>
                <a:cubicBezTo>
                  <a:pt x="5811678" y="1656030"/>
                  <a:pt x="5812768" y="1658883"/>
                  <a:pt x="5813929" y="1661591"/>
                </a:cubicBezTo>
                <a:cubicBezTo>
                  <a:pt x="5813929" y="1662908"/>
                  <a:pt x="5814365" y="1664078"/>
                  <a:pt x="5814656" y="1665322"/>
                </a:cubicBezTo>
                <a:cubicBezTo>
                  <a:pt x="5813276" y="1661298"/>
                  <a:pt x="5811824" y="1657273"/>
                  <a:pt x="5810517" y="1653249"/>
                </a:cubicBezTo>
                <a:moveTo>
                  <a:pt x="5414479" y="1655664"/>
                </a:moveTo>
                <a:lnTo>
                  <a:pt x="5418763" y="1653176"/>
                </a:lnTo>
                <a:cubicBezTo>
                  <a:pt x="5419707" y="1654932"/>
                  <a:pt x="5420506" y="1656688"/>
                  <a:pt x="5421377" y="1658444"/>
                </a:cubicBezTo>
                <a:lnTo>
                  <a:pt x="5418328" y="1663200"/>
                </a:lnTo>
                <a:lnTo>
                  <a:pt x="5414479" y="1655883"/>
                </a:lnTo>
                <a:moveTo>
                  <a:pt x="3302280" y="1661371"/>
                </a:moveTo>
                <a:lnTo>
                  <a:pt x="3310630" y="1652151"/>
                </a:lnTo>
                <a:lnTo>
                  <a:pt x="3332415" y="1657127"/>
                </a:lnTo>
                <a:cubicBezTo>
                  <a:pt x="3325879" y="1661956"/>
                  <a:pt x="3319126" y="1666566"/>
                  <a:pt x="3312228" y="1671030"/>
                </a:cubicBezTo>
                <a:lnTo>
                  <a:pt x="3302207" y="1661371"/>
                </a:lnTo>
                <a:moveTo>
                  <a:pt x="5118069" y="1652591"/>
                </a:moveTo>
                <a:lnTo>
                  <a:pt x="5119521" y="1650395"/>
                </a:lnTo>
                <a:lnTo>
                  <a:pt x="5124313" y="1646590"/>
                </a:lnTo>
                <a:lnTo>
                  <a:pt x="5132373" y="1657639"/>
                </a:lnTo>
                <a:lnTo>
                  <a:pt x="5129687" y="1660420"/>
                </a:lnTo>
                <a:cubicBezTo>
                  <a:pt x="5125766" y="1657859"/>
                  <a:pt x="5121917" y="1655298"/>
                  <a:pt x="5118069" y="1652591"/>
                </a:cubicBezTo>
                <a:moveTo>
                  <a:pt x="3026201" y="1642859"/>
                </a:moveTo>
                <a:lnTo>
                  <a:pt x="3029614" y="1638907"/>
                </a:lnTo>
                <a:lnTo>
                  <a:pt x="3033462" y="1642054"/>
                </a:lnTo>
                <a:lnTo>
                  <a:pt x="3032446" y="1643810"/>
                </a:lnTo>
                <a:lnTo>
                  <a:pt x="3026201" y="1642859"/>
                </a:lnTo>
                <a:moveTo>
                  <a:pt x="5005734" y="1643737"/>
                </a:moveTo>
                <a:lnTo>
                  <a:pt x="5014230" y="1637298"/>
                </a:lnTo>
                <a:cubicBezTo>
                  <a:pt x="5014230" y="1637883"/>
                  <a:pt x="5014738" y="1638468"/>
                  <a:pt x="5014956" y="1639127"/>
                </a:cubicBezTo>
                <a:lnTo>
                  <a:pt x="5008421" y="1646444"/>
                </a:lnTo>
                <a:lnTo>
                  <a:pt x="5005734" y="1643810"/>
                </a:lnTo>
                <a:moveTo>
                  <a:pt x="1666647" y="1633493"/>
                </a:moveTo>
                <a:cubicBezTo>
                  <a:pt x="1666610" y="1632834"/>
                  <a:pt x="1666610" y="1632176"/>
                  <a:pt x="1666647" y="1631517"/>
                </a:cubicBezTo>
                <a:lnTo>
                  <a:pt x="1673908" y="1633859"/>
                </a:lnTo>
                <a:lnTo>
                  <a:pt x="1672238" y="1635029"/>
                </a:lnTo>
                <a:lnTo>
                  <a:pt x="1666647" y="1633493"/>
                </a:lnTo>
                <a:moveTo>
                  <a:pt x="3084655" y="1632395"/>
                </a:moveTo>
                <a:lnTo>
                  <a:pt x="3085745" y="1630420"/>
                </a:lnTo>
                <a:cubicBezTo>
                  <a:pt x="3086979" y="1631298"/>
                  <a:pt x="3088141" y="1632249"/>
                  <a:pt x="3089375" y="1633054"/>
                </a:cubicBezTo>
                <a:lnTo>
                  <a:pt x="3087923" y="1635103"/>
                </a:lnTo>
                <a:lnTo>
                  <a:pt x="3084655" y="1632395"/>
                </a:lnTo>
                <a:moveTo>
                  <a:pt x="4141772" y="1621639"/>
                </a:moveTo>
                <a:lnTo>
                  <a:pt x="4144604" y="1618639"/>
                </a:lnTo>
                <a:lnTo>
                  <a:pt x="4145402" y="1619517"/>
                </a:lnTo>
                <a:lnTo>
                  <a:pt x="4142861" y="1621712"/>
                </a:lnTo>
                <a:lnTo>
                  <a:pt x="4141772" y="1621712"/>
                </a:lnTo>
                <a:moveTo>
                  <a:pt x="2983213" y="1614395"/>
                </a:moveTo>
                <a:lnTo>
                  <a:pt x="2990475" y="1607078"/>
                </a:lnTo>
                <a:lnTo>
                  <a:pt x="2992072" y="1608395"/>
                </a:lnTo>
                <a:cubicBezTo>
                  <a:pt x="2991346" y="1611688"/>
                  <a:pt x="2990692" y="1614907"/>
                  <a:pt x="2990112" y="1618200"/>
                </a:cubicBezTo>
                <a:lnTo>
                  <a:pt x="2988950" y="1619224"/>
                </a:lnTo>
                <a:lnTo>
                  <a:pt x="2983286" y="1614615"/>
                </a:lnTo>
                <a:moveTo>
                  <a:pt x="3366180" y="1605907"/>
                </a:moveTo>
                <a:lnTo>
                  <a:pt x="3381139" y="1607517"/>
                </a:lnTo>
                <a:lnTo>
                  <a:pt x="3376709" y="1613663"/>
                </a:lnTo>
                <a:lnTo>
                  <a:pt x="3366180" y="1605907"/>
                </a:lnTo>
                <a:moveTo>
                  <a:pt x="5795849" y="1711493"/>
                </a:moveTo>
                <a:cubicBezTo>
                  <a:pt x="5782197" y="1671688"/>
                  <a:pt x="5767820" y="1632322"/>
                  <a:pt x="5752280" y="1593029"/>
                </a:cubicBezTo>
                <a:cubicBezTo>
                  <a:pt x="5759541" y="1606639"/>
                  <a:pt x="5766803" y="1620322"/>
                  <a:pt x="5773411" y="1634005"/>
                </a:cubicBezTo>
                <a:cubicBezTo>
                  <a:pt x="5780672" y="1649444"/>
                  <a:pt x="5787280" y="1664956"/>
                  <a:pt x="5793525" y="1680542"/>
                </a:cubicBezTo>
                <a:cubicBezTo>
                  <a:pt x="5801585" y="1700444"/>
                  <a:pt x="5809064" y="1720859"/>
                  <a:pt x="5816326" y="1741347"/>
                </a:cubicBezTo>
                <a:cubicBezTo>
                  <a:pt x="5809261" y="1731593"/>
                  <a:pt x="5802384" y="1721642"/>
                  <a:pt x="5795704" y="1711493"/>
                </a:cubicBezTo>
                <a:moveTo>
                  <a:pt x="1231906" y="1581175"/>
                </a:moveTo>
                <a:cubicBezTo>
                  <a:pt x="1231993" y="1580488"/>
                  <a:pt x="1232109" y="1579800"/>
                  <a:pt x="1232269" y="1579127"/>
                </a:cubicBezTo>
                <a:lnTo>
                  <a:pt x="1235391" y="1581102"/>
                </a:lnTo>
                <a:lnTo>
                  <a:pt x="1234956" y="1581614"/>
                </a:lnTo>
                <a:lnTo>
                  <a:pt x="1231906" y="1581175"/>
                </a:lnTo>
                <a:moveTo>
                  <a:pt x="1933794" y="1574444"/>
                </a:moveTo>
                <a:lnTo>
                  <a:pt x="1934883" y="1573566"/>
                </a:lnTo>
                <a:cubicBezTo>
                  <a:pt x="1934883" y="1573566"/>
                  <a:pt x="1934447" y="1574297"/>
                  <a:pt x="1934157" y="1574663"/>
                </a:cubicBezTo>
                <a:lnTo>
                  <a:pt x="1933794" y="1574663"/>
                </a:lnTo>
                <a:moveTo>
                  <a:pt x="1451709" y="1576712"/>
                </a:moveTo>
                <a:lnTo>
                  <a:pt x="1454105" y="1573127"/>
                </a:lnTo>
                <a:lnTo>
                  <a:pt x="1467829" y="1580883"/>
                </a:lnTo>
                <a:lnTo>
                  <a:pt x="1451709" y="1576712"/>
                </a:lnTo>
                <a:moveTo>
                  <a:pt x="2164997" y="1564053"/>
                </a:moveTo>
                <a:lnTo>
                  <a:pt x="2165869" y="1564858"/>
                </a:lnTo>
                <a:cubicBezTo>
                  <a:pt x="2162674" y="1568297"/>
                  <a:pt x="2159479" y="1571663"/>
                  <a:pt x="2156211" y="1575029"/>
                </a:cubicBezTo>
                <a:cubicBezTo>
                  <a:pt x="2159188" y="1571370"/>
                  <a:pt x="2162020" y="1567712"/>
                  <a:pt x="2164997" y="1564053"/>
                </a:cubicBezTo>
                <a:moveTo>
                  <a:pt x="2746999" y="1573785"/>
                </a:moveTo>
                <a:cubicBezTo>
                  <a:pt x="2750122" y="1570492"/>
                  <a:pt x="2753317" y="1567200"/>
                  <a:pt x="2756439" y="1563834"/>
                </a:cubicBezTo>
                <a:cubicBezTo>
                  <a:pt x="2760941" y="1568883"/>
                  <a:pt x="2765226" y="1574005"/>
                  <a:pt x="2769219" y="1579346"/>
                </a:cubicBezTo>
                <a:cubicBezTo>
                  <a:pt x="2761958" y="1577590"/>
                  <a:pt x="2754697" y="1575687"/>
                  <a:pt x="2746999" y="1573785"/>
                </a:cubicBezTo>
                <a:moveTo>
                  <a:pt x="5336637" y="1559809"/>
                </a:moveTo>
                <a:lnTo>
                  <a:pt x="5339179" y="1556956"/>
                </a:lnTo>
                <a:lnTo>
                  <a:pt x="5341575" y="1559517"/>
                </a:lnTo>
                <a:lnTo>
                  <a:pt x="5338162" y="1561931"/>
                </a:lnTo>
                <a:lnTo>
                  <a:pt x="5336637" y="1559809"/>
                </a:lnTo>
                <a:moveTo>
                  <a:pt x="2862020" y="1545907"/>
                </a:moveTo>
                <a:lnTo>
                  <a:pt x="2864417" y="1545907"/>
                </a:lnTo>
                <a:cubicBezTo>
                  <a:pt x="2864388" y="1546441"/>
                  <a:pt x="2864388" y="1546982"/>
                  <a:pt x="2864417" y="1547517"/>
                </a:cubicBezTo>
                <a:lnTo>
                  <a:pt x="2862166" y="1545980"/>
                </a:lnTo>
                <a:moveTo>
                  <a:pt x="2034365" y="1547663"/>
                </a:moveTo>
                <a:lnTo>
                  <a:pt x="2054696" y="1544224"/>
                </a:lnTo>
                <a:cubicBezTo>
                  <a:pt x="2055858" y="1545907"/>
                  <a:pt x="2057165" y="1547443"/>
                  <a:pt x="2058400" y="1549126"/>
                </a:cubicBezTo>
                <a:cubicBezTo>
                  <a:pt x="2055858" y="1553004"/>
                  <a:pt x="2053172" y="1556883"/>
                  <a:pt x="2050703" y="1560761"/>
                </a:cubicBezTo>
                <a:lnTo>
                  <a:pt x="2034365" y="1547663"/>
                </a:lnTo>
                <a:moveTo>
                  <a:pt x="2120412" y="1547663"/>
                </a:moveTo>
                <a:lnTo>
                  <a:pt x="2123462" y="1543565"/>
                </a:lnTo>
                <a:lnTo>
                  <a:pt x="2125713" y="1544443"/>
                </a:lnTo>
                <a:lnTo>
                  <a:pt x="2121792" y="1548834"/>
                </a:lnTo>
                <a:lnTo>
                  <a:pt x="2120412" y="1547663"/>
                </a:lnTo>
                <a:moveTo>
                  <a:pt x="3631730" y="1546053"/>
                </a:moveTo>
                <a:lnTo>
                  <a:pt x="3636740" y="1538736"/>
                </a:lnTo>
                <a:lnTo>
                  <a:pt x="3639790" y="1542248"/>
                </a:lnTo>
                <a:cubicBezTo>
                  <a:pt x="3638919" y="1544882"/>
                  <a:pt x="3637975" y="1547517"/>
                  <a:pt x="3637176" y="1550224"/>
                </a:cubicBezTo>
                <a:lnTo>
                  <a:pt x="3631730" y="1546053"/>
                </a:lnTo>
                <a:moveTo>
                  <a:pt x="1703898" y="1537712"/>
                </a:moveTo>
                <a:lnTo>
                  <a:pt x="1703898" y="1536687"/>
                </a:lnTo>
                <a:lnTo>
                  <a:pt x="1706730" y="1539321"/>
                </a:lnTo>
                <a:lnTo>
                  <a:pt x="1703535" y="1537712"/>
                </a:lnTo>
                <a:moveTo>
                  <a:pt x="795858" y="1512907"/>
                </a:moveTo>
                <a:cubicBezTo>
                  <a:pt x="796439" y="1513419"/>
                  <a:pt x="797093" y="1513785"/>
                  <a:pt x="797673" y="1514224"/>
                </a:cubicBezTo>
                <a:lnTo>
                  <a:pt x="790920" y="1518980"/>
                </a:lnTo>
                <a:cubicBezTo>
                  <a:pt x="792591" y="1517004"/>
                  <a:pt x="794261" y="1514955"/>
                  <a:pt x="795858" y="1512907"/>
                </a:cubicBezTo>
                <a:moveTo>
                  <a:pt x="1259935" y="1514590"/>
                </a:moveTo>
                <a:lnTo>
                  <a:pt x="1261242" y="1512248"/>
                </a:lnTo>
                <a:lnTo>
                  <a:pt x="1274821" y="1515468"/>
                </a:lnTo>
                <a:lnTo>
                  <a:pt x="1273296" y="1520077"/>
                </a:lnTo>
                <a:cubicBezTo>
                  <a:pt x="1268867" y="1518175"/>
                  <a:pt x="1264437" y="1516419"/>
                  <a:pt x="1259935" y="1514590"/>
                </a:cubicBezTo>
                <a:moveTo>
                  <a:pt x="3690693" y="1540492"/>
                </a:moveTo>
                <a:cubicBezTo>
                  <a:pt x="3695144" y="1528836"/>
                  <a:pt x="3699552" y="1517150"/>
                  <a:pt x="3703908" y="1505443"/>
                </a:cubicBezTo>
                <a:lnTo>
                  <a:pt x="3722425" y="1519712"/>
                </a:lnTo>
                <a:cubicBezTo>
                  <a:pt x="3718213" y="1528565"/>
                  <a:pt x="3713857" y="1537346"/>
                  <a:pt x="3709645" y="1546199"/>
                </a:cubicBezTo>
                <a:lnTo>
                  <a:pt x="3696502" y="1547077"/>
                </a:lnTo>
                <a:lnTo>
                  <a:pt x="3690693" y="1540492"/>
                </a:lnTo>
                <a:moveTo>
                  <a:pt x="4592052" y="1503907"/>
                </a:moveTo>
                <a:cubicBezTo>
                  <a:pt x="4593795" y="1502443"/>
                  <a:pt x="4595610" y="1501053"/>
                  <a:pt x="4597498" y="1499663"/>
                </a:cubicBezTo>
                <a:lnTo>
                  <a:pt x="4597498" y="1500028"/>
                </a:lnTo>
                <a:lnTo>
                  <a:pt x="4589365" y="1507346"/>
                </a:lnTo>
                <a:cubicBezTo>
                  <a:pt x="4590164" y="1506102"/>
                  <a:pt x="4590963" y="1504858"/>
                  <a:pt x="4591834" y="1503687"/>
                </a:cubicBezTo>
                <a:moveTo>
                  <a:pt x="1767943" y="1509907"/>
                </a:moveTo>
                <a:cubicBezTo>
                  <a:pt x="1768452" y="1503321"/>
                  <a:pt x="1768887" y="1496736"/>
                  <a:pt x="1769396" y="1490150"/>
                </a:cubicBezTo>
                <a:lnTo>
                  <a:pt x="1791180" y="1504785"/>
                </a:lnTo>
                <a:cubicBezTo>
                  <a:pt x="1787404" y="1509541"/>
                  <a:pt x="1783918" y="1514297"/>
                  <a:pt x="1780070" y="1519053"/>
                </a:cubicBezTo>
                <a:cubicBezTo>
                  <a:pt x="1775931" y="1516053"/>
                  <a:pt x="1771792" y="1513126"/>
                  <a:pt x="1767653" y="1510053"/>
                </a:cubicBezTo>
                <a:moveTo>
                  <a:pt x="4675267" y="1486858"/>
                </a:moveTo>
                <a:cubicBezTo>
                  <a:pt x="4675267" y="1486272"/>
                  <a:pt x="4675267" y="1485614"/>
                  <a:pt x="4675267" y="1485102"/>
                </a:cubicBezTo>
                <a:lnTo>
                  <a:pt x="4686813" y="1493077"/>
                </a:lnTo>
                <a:cubicBezTo>
                  <a:pt x="4696180" y="1502443"/>
                  <a:pt x="4705620" y="1511663"/>
                  <a:pt x="4714988" y="1520955"/>
                </a:cubicBezTo>
                <a:lnTo>
                  <a:pt x="4699230" y="1532004"/>
                </a:lnTo>
                <a:cubicBezTo>
                  <a:pt x="4690756" y="1517370"/>
                  <a:pt x="4682820" y="1502319"/>
                  <a:pt x="4675413" y="1486858"/>
                </a:cubicBezTo>
                <a:moveTo>
                  <a:pt x="4153317" y="1491467"/>
                </a:moveTo>
                <a:lnTo>
                  <a:pt x="4147653" y="1487809"/>
                </a:lnTo>
                <a:cubicBezTo>
                  <a:pt x="4149904" y="1485833"/>
                  <a:pt x="4152083" y="1483858"/>
                  <a:pt x="4154334" y="1482028"/>
                </a:cubicBezTo>
                <a:lnTo>
                  <a:pt x="4164863" y="1491028"/>
                </a:lnTo>
                <a:lnTo>
                  <a:pt x="4162321" y="1493077"/>
                </a:lnTo>
                <a:lnTo>
                  <a:pt x="4153317" y="1491467"/>
                </a:lnTo>
                <a:moveTo>
                  <a:pt x="1807155" y="1472516"/>
                </a:moveTo>
                <a:cubicBezTo>
                  <a:pt x="1810858" y="1471638"/>
                  <a:pt x="1814416" y="1470687"/>
                  <a:pt x="1818265" y="1469882"/>
                </a:cubicBezTo>
                <a:lnTo>
                  <a:pt x="1813472" y="1475955"/>
                </a:lnTo>
                <a:lnTo>
                  <a:pt x="1807155" y="1472516"/>
                </a:lnTo>
                <a:moveTo>
                  <a:pt x="2061304" y="1473394"/>
                </a:moveTo>
                <a:lnTo>
                  <a:pt x="2060651" y="1472882"/>
                </a:lnTo>
                <a:lnTo>
                  <a:pt x="2062466" y="1469443"/>
                </a:lnTo>
                <a:lnTo>
                  <a:pt x="2071761" y="1478077"/>
                </a:lnTo>
                <a:lnTo>
                  <a:pt x="2061304" y="1473394"/>
                </a:lnTo>
                <a:moveTo>
                  <a:pt x="2925412" y="1466077"/>
                </a:moveTo>
                <a:cubicBezTo>
                  <a:pt x="2925376" y="1465784"/>
                  <a:pt x="2925376" y="1465492"/>
                  <a:pt x="2925412" y="1465199"/>
                </a:cubicBezTo>
                <a:lnTo>
                  <a:pt x="2956491" y="1473614"/>
                </a:lnTo>
                <a:cubicBezTo>
                  <a:pt x="2956491" y="1478223"/>
                  <a:pt x="2955838" y="1482833"/>
                  <a:pt x="2955547" y="1487443"/>
                </a:cubicBezTo>
                <a:cubicBezTo>
                  <a:pt x="2945454" y="1480126"/>
                  <a:pt x="2935433" y="1473175"/>
                  <a:pt x="2925267" y="1466077"/>
                </a:cubicBezTo>
                <a:moveTo>
                  <a:pt x="4976979" y="1470540"/>
                </a:moveTo>
                <a:lnTo>
                  <a:pt x="4976979" y="1470540"/>
                </a:lnTo>
                <a:lnTo>
                  <a:pt x="4984241" y="1464540"/>
                </a:lnTo>
                <a:lnTo>
                  <a:pt x="4994044" y="1476248"/>
                </a:lnTo>
                <a:cubicBezTo>
                  <a:pt x="4993797" y="1476738"/>
                  <a:pt x="4993506" y="1477199"/>
                  <a:pt x="4993172" y="1477638"/>
                </a:cubicBezTo>
                <a:lnTo>
                  <a:pt x="4977923" y="1470833"/>
                </a:lnTo>
                <a:moveTo>
                  <a:pt x="4495766" y="1471857"/>
                </a:moveTo>
                <a:lnTo>
                  <a:pt x="4489666" y="1466809"/>
                </a:lnTo>
                <a:lnTo>
                  <a:pt x="4489230" y="1465345"/>
                </a:lnTo>
                <a:lnTo>
                  <a:pt x="4489230" y="1463004"/>
                </a:lnTo>
                <a:lnTo>
                  <a:pt x="4493224" y="1458175"/>
                </a:lnTo>
                <a:lnTo>
                  <a:pt x="4494821" y="1457004"/>
                </a:lnTo>
                <a:cubicBezTo>
                  <a:pt x="4498888" y="1462784"/>
                  <a:pt x="4503027" y="1468565"/>
                  <a:pt x="4507239" y="1474272"/>
                </a:cubicBezTo>
                <a:lnTo>
                  <a:pt x="4505786" y="1476028"/>
                </a:lnTo>
                <a:lnTo>
                  <a:pt x="4495983" y="1471857"/>
                </a:lnTo>
                <a:moveTo>
                  <a:pt x="1233794" y="1464540"/>
                </a:moveTo>
                <a:cubicBezTo>
                  <a:pt x="1236698" y="1461175"/>
                  <a:pt x="1239676" y="1457882"/>
                  <a:pt x="1242580" y="1454443"/>
                </a:cubicBezTo>
                <a:cubicBezTo>
                  <a:pt x="1242580" y="1454443"/>
                  <a:pt x="1242580" y="1454443"/>
                  <a:pt x="1242580" y="1454882"/>
                </a:cubicBezTo>
                <a:cubicBezTo>
                  <a:pt x="1240692" y="1458321"/>
                  <a:pt x="1238732" y="1461760"/>
                  <a:pt x="1236771" y="1465199"/>
                </a:cubicBezTo>
                <a:lnTo>
                  <a:pt x="1233721" y="1464540"/>
                </a:lnTo>
                <a:moveTo>
                  <a:pt x="4185413" y="1455906"/>
                </a:moveTo>
                <a:lnTo>
                  <a:pt x="4189552" y="1452321"/>
                </a:lnTo>
                <a:lnTo>
                  <a:pt x="4206543" y="1457150"/>
                </a:lnTo>
                <a:lnTo>
                  <a:pt x="4196595" y="1465418"/>
                </a:lnTo>
                <a:lnTo>
                  <a:pt x="4185413" y="1455906"/>
                </a:lnTo>
                <a:moveTo>
                  <a:pt x="3218628" y="1458101"/>
                </a:moveTo>
                <a:lnTo>
                  <a:pt x="3220153" y="1453931"/>
                </a:lnTo>
                <a:lnTo>
                  <a:pt x="3221968" y="1452248"/>
                </a:lnTo>
                <a:lnTo>
                  <a:pt x="3237653" y="1463735"/>
                </a:lnTo>
                <a:lnTo>
                  <a:pt x="3235620" y="1466150"/>
                </a:lnTo>
                <a:lnTo>
                  <a:pt x="3218628" y="1458101"/>
                </a:lnTo>
                <a:moveTo>
                  <a:pt x="4075983" y="1461833"/>
                </a:moveTo>
                <a:lnTo>
                  <a:pt x="4100527" y="1442662"/>
                </a:lnTo>
                <a:cubicBezTo>
                  <a:pt x="4100164" y="1444784"/>
                  <a:pt x="4099873" y="1446906"/>
                  <a:pt x="4099437" y="1448955"/>
                </a:cubicBezTo>
                <a:lnTo>
                  <a:pt x="4073587" y="1468199"/>
                </a:lnTo>
                <a:lnTo>
                  <a:pt x="4075983" y="1461833"/>
                </a:lnTo>
                <a:moveTo>
                  <a:pt x="4744905" y="1418955"/>
                </a:moveTo>
                <a:lnTo>
                  <a:pt x="4744905" y="1418955"/>
                </a:lnTo>
                <a:lnTo>
                  <a:pt x="4744905" y="1418955"/>
                </a:lnTo>
                <a:lnTo>
                  <a:pt x="4744905" y="1419467"/>
                </a:lnTo>
                <a:lnTo>
                  <a:pt x="4744396" y="1419467"/>
                </a:lnTo>
                <a:moveTo>
                  <a:pt x="2208566" y="1426125"/>
                </a:moveTo>
                <a:lnTo>
                  <a:pt x="2213939" y="1418808"/>
                </a:lnTo>
                <a:lnTo>
                  <a:pt x="2222290" y="1424443"/>
                </a:lnTo>
                <a:lnTo>
                  <a:pt x="2217207" y="1431248"/>
                </a:lnTo>
                <a:lnTo>
                  <a:pt x="2208566" y="1426345"/>
                </a:lnTo>
                <a:moveTo>
                  <a:pt x="3760257" y="1392174"/>
                </a:moveTo>
                <a:lnTo>
                  <a:pt x="3764033" y="1389247"/>
                </a:lnTo>
                <a:cubicBezTo>
                  <a:pt x="3766538" y="1394669"/>
                  <a:pt x="3770968" y="1398950"/>
                  <a:pt x="3776450" y="1401247"/>
                </a:cubicBezTo>
                <a:lnTo>
                  <a:pt x="3775796" y="1402564"/>
                </a:lnTo>
                <a:lnTo>
                  <a:pt x="3760257" y="1392174"/>
                </a:lnTo>
                <a:moveTo>
                  <a:pt x="2840962" y="1378198"/>
                </a:moveTo>
                <a:lnTo>
                  <a:pt x="2842995" y="1376150"/>
                </a:lnTo>
                <a:lnTo>
                  <a:pt x="2857518" y="1388223"/>
                </a:lnTo>
                <a:cubicBezTo>
                  <a:pt x="2852145" y="1384784"/>
                  <a:pt x="2846626" y="1381491"/>
                  <a:pt x="2841253" y="1378198"/>
                </a:cubicBezTo>
                <a:moveTo>
                  <a:pt x="4300361" y="1370150"/>
                </a:moveTo>
                <a:lnTo>
                  <a:pt x="4301595" y="1369491"/>
                </a:lnTo>
                <a:cubicBezTo>
                  <a:pt x="4301574" y="1369762"/>
                  <a:pt x="4301574" y="1370025"/>
                  <a:pt x="4301595" y="1370296"/>
                </a:cubicBezTo>
                <a:lnTo>
                  <a:pt x="4300579" y="1370296"/>
                </a:lnTo>
                <a:moveTo>
                  <a:pt x="3823431" y="1422247"/>
                </a:moveTo>
                <a:cubicBezTo>
                  <a:pt x="3828274" y="1408586"/>
                  <a:pt x="3833111" y="1394881"/>
                  <a:pt x="3837954" y="1381125"/>
                </a:cubicBezTo>
                <a:lnTo>
                  <a:pt x="3865402" y="1368247"/>
                </a:lnTo>
                <a:cubicBezTo>
                  <a:pt x="3861336" y="1384784"/>
                  <a:pt x="3856979" y="1401247"/>
                  <a:pt x="3852549" y="1417638"/>
                </a:cubicBezTo>
                <a:lnTo>
                  <a:pt x="3843400" y="1426857"/>
                </a:lnTo>
                <a:lnTo>
                  <a:pt x="3823576" y="1422247"/>
                </a:lnTo>
                <a:moveTo>
                  <a:pt x="5317830" y="1366491"/>
                </a:moveTo>
                <a:lnTo>
                  <a:pt x="5320081" y="1364003"/>
                </a:lnTo>
                <a:cubicBezTo>
                  <a:pt x="5320843" y="1363074"/>
                  <a:pt x="5321548" y="1362101"/>
                  <a:pt x="5322187" y="1361076"/>
                </a:cubicBezTo>
                <a:lnTo>
                  <a:pt x="5324801" y="1364808"/>
                </a:lnTo>
                <a:lnTo>
                  <a:pt x="5319355" y="1368320"/>
                </a:lnTo>
                <a:lnTo>
                  <a:pt x="5317830" y="1366491"/>
                </a:lnTo>
                <a:moveTo>
                  <a:pt x="919665" y="1358735"/>
                </a:moveTo>
                <a:lnTo>
                  <a:pt x="918721" y="1358369"/>
                </a:lnTo>
                <a:cubicBezTo>
                  <a:pt x="923078" y="1354271"/>
                  <a:pt x="927362" y="1350101"/>
                  <a:pt x="931792" y="1346003"/>
                </a:cubicBezTo>
                <a:lnTo>
                  <a:pt x="922279" y="1359174"/>
                </a:lnTo>
                <a:lnTo>
                  <a:pt x="921626" y="1359686"/>
                </a:lnTo>
                <a:lnTo>
                  <a:pt x="919665" y="1358735"/>
                </a:lnTo>
                <a:moveTo>
                  <a:pt x="2371149" y="1343662"/>
                </a:moveTo>
                <a:lnTo>
                  <a:pt x="2372746" y="1344613"/>
                </a:lnTo>
                <a:lnTo>
                  <a:pt x="2371294" y="1346223"/>
                </a:lnTo>
                <a:cubicBezTo>
                  <a:pt x="2371294" y="1345418"/>
                  <a:pt x="2371294" y="1344540"/>
                  <a:pt x="2371294" y="1343662"/>
                </a:cubicBezTo>
                <a:moveTo>
                  <a:pt x="4222446" y="1349003"/>
                </a:moveTo>
                <a:lnTo>
                  <a:pt x="4221212" y="1347466"/>
                </a:lnTo>
                <a:lnTo>
                  <a:pt x="4236460" y="1335247"/>
                </a:lnTo>
                <a:lnTo>
                  <a:pt x="4263618" y="1333052"/>
                </a:lnTo>
                <a:lnTo>
                  <a:pt x="4263981" y="1333052"/>
                </a:lnTo>
                <a:cubicBezTo>
                  <a:pt x="4256139" y="1340369"/>
                  <a:pt x="4248152" y="1347027"/>
                  <a:pt x="4240164" y="1354052"/>
                </a:cubicBezTo>
                <a:lnTo>
                  <a:pt x="4237913" y="1355881"/>
                </a:lnTo>
                <a:lnTo>
                  <a:pt x="4222446" y="1348564"/>
                </a:lnTo>
                <a:moveTo>
                  <a:pt x="3055246" y="1334954"/>
                </a:moveTo>
                <a:lnTo>
                  <a:pt x="3055900" y="1332979"/>
                </a:lnTo>
                <a:cubicBezTo>
                  <a:pt x="3056553" y="1333418"/>
                  <a:pt x="3057352" y="1333564"/>
                  <a:pt x="3058006" y="1333930"/>
                </a:cubicBezTo>
                <a:lnTo>
                  <a:pt x="3060765" y="1335832"/>
                </a:lnTo>
                <a:lnTo>
                  <a:pt x="3055246" y="1334954"/>
                </a:lnTo>
                <a:moveTo>
                  <a:pt x="2376595" y="1331881"/>
                </a:moveTo>
                <a:cubicBezTo>
                  <a:pt x="2376944" y="1331457"/>
                  <a:pt x="2377336" y="1331061"/>
                  <a:pt x="2377757" y="1330710"/>
                </a:cubicBezTo>
                <a:lnTo>
                  <a:pt x="2383130" y="1333271"/>
                </a:lnTo>
                <a:cubicBezTo>
                  <a:pt x="2382622" y="1333783"/>
                  <a:pt x="2382186" y="1334369"/>
                  <a:pt x="2381751" y="1334881"/>
                </a:cubicBezTo>
                <a:lnTo>
                  <a:pt x="2376595" y="1331881"/>
                </a:lnTo>
                <a:moveTo>
                  <a:pt x="1624748" y="1328881"/>
                </a:moveTo>
                <a:lnTo>
                  <a:pt x="1635060" y="1314247"/>
                </a:lnTo>
                <a:lnTo>
                  <a:pt x="1640288" y="1317905"/>
                </a:lnTo>
                <a:lnTo>
                  <a:pt x="1625765" y="1332540"/>
                </a:lnTo>
                <a:cubicBezTo>
                  <a:pt x="1625765" y="1331076"/>
                  <a:pt x="1625257" y="1329686"/>
                  <a:pt x="1624966" y="1328296"/>
                </a:cubicBezTo>
                <a:moveTo>
                  <a:pt x="1578420" y="1309930"/>
                </a:moveTo>
                <a:cubicBezTo>
                  <a:pt x="1579001" y="1311027"/>
                  <a:pt x="1579582" y="1312125"/>
                  <a:pt x="1580091" y="1313295"/>
                </a:cubicBezTo>
                <a:cubicBezTo>
                  <a:pt x="1576387" y="1317027"/>
                  <a:pt x="1572829" y="1320613"/>
                  <a:pt x="1568908" y="1324564"/>
                </a:cubicBezTo>
                <a:lnTo>
                  <a:pt x="1578420" y="1309930"/>
                </a:lnTo>
                <a:moveTo>
                  <a:pt x="5281741" y="1307881"/>
                </a:moveTo>
                <a:lnTo>
                  <a:pt x="5284645" y="1306125"/>
                </a:lnTo>
                <a:lnTo>
                  <a:pt x="5287985" y="1310881"/>
                </a:lnTo>
                <a:lnTo>
                  <a:pt x="5287550" y="1311393"/>
                </a:lnTo>
                <a:lnTo>
                  <a:pt x="5281741" y="1307881"/>
                </a:lnTo>
                <a:moveTo>
                  <a:pt x="5169915" y="1313588"/>
                </a:moveTo>
                <a:lnTo>
                  <a:pt x="5183131" y="1303417"/>
                </a:lnTo>
                <a:lnTo>
                  <a:pt x="5185527" y="1304734"/>
                </a:lnTo>
                <a:cubicBezTo>
                  <a:pt x="5188359" y="1308905"/>
                  <a:pt x="5191118" y="1313149"/>
                  <a:pt x="5193878" y="1317320"/>
                </a:cubicBezTo>
                <a:lnTo>
                  <a:pt x="5181824" y="1325954"/>
                </a:lnTo>
                <a:cubicBezTo>
                  <a:pt x="5177830" y="1321856"/>
                  <a:pt x="5173836" y="1317759"/>
                  <a:pt x="5169915" y="1313588"/>
                </a:cubicBezTo>
                <a:moveTo>
                  <a:pt x="4747156" y="1305759"/>
                </a:moveTo>
                <a:lnTo>
                  <a:pt x="4750496" y="1302539"/>
                </a:lnTo>
                <a:lnTo>
                  <a:pt x="4753255" y="1306564"/>
                </a:lnTo>
                <a:cubicBezTo>
                  <a:pt x="4753255" y="1306930"/>
                  <a:pt x="4752747" y="1307222"/>
                  <a:pt x="4752529" y="1307661"/>
                </a:cubicBezTo>
                <a:lnTo>
                  <a:pt x="4747156" y="1305759"/>
                </a:lnTo>
                <a:moveTo>
                  <a:pt x="4013753" y="1309271"/>
                </a:moveTo>
                <a:lnTo>
                  <a:pt x="4024500" y="1298295"/>
                </a:lnTo>
                <a:lnTo>
                  <a:pt x="4047373" y="1309637"/>
                </a:lnTo>
                <a:lnTo>
                  <a:pt x="4046575" y="1310735"/>
                </a:lnTo>
                <a:lnTo>
                  <a:pt x="4018182" y="1313076"/>
                </a:lnTo>
                <a:lnTo>
                  <a:pt x="4013753" y="1309271"/>
                </a:lnTo>
                <a:moveTo>
                  <a:pt x="2133919" y="1327125"/>
                </a:moveTo>
                <a:cubicBezTo>
                  <a:pt x="2139655" y="1315198"/>
                  <a:pt x="2145246" y="1303344"/>
                  <a:pt x="2150910" y="1291490"/>
                </a:cubicBezTo>
                <a:lnTo>
                  <a:pt x="2178939" y="1309564"/>
                </a:lnTo>
                <a:cubicBezTo>
                  <a:pt x="2179789" y="1310822"/>
                  <a:pt x="2180791" y="1311978"/>
                  <a:pt x="2181917" y="1313003"/>
                </a:cubicBezTo>
                <a:cubicBezTo>
                  <a:pt x="2178358" y="1324564"/>
                  <a:pt x="2174655" y="1335979"/>
                  <a:pt x="2170080" y="1347247"/>
                </a:cubicBezTo>
                <a:cubicBezTo>
                  <a:pt x="2157954" y="1340662"/>
                  <a:pt x="2145973" y="1333930"/>
                  <a:pt x="2133773" y="1327125"/>
                </a:cubicBezTo>
                <a:moveTo>
                  <a:pt x="3925019" y="1286003"/>
                </a:moveTo>
                <a:lnTo>
                  <a:pt x="3932788" y="1292661"/>
                </a:lnTo>
                <a:lnTo>
                  <a:pt x="3922622" y="1297491"/>
                </a:lnTo>
                <a:lnTo>
                  <a:pt x="3925019" y="1286003"/>
                </a:lnTo>
                <a:moveTo>
                  <a:pt x="1820080" y="1282051"/>
                </a:moveTo>
                <a:lnTo>
                  <a:pt x="1822549" y="1283661"/>
                </a:lnTo>
                <a:lnTo>
                  <a:pt x="1813109" y="1287686"/>
                </a:lnTo>
                <a:lnTo>
                  <a:pt x="1820371" y="1282051"/>
                </a:lnTo>
                <a:moveTo>
                  <a:pt x="1754292" y="1272320"/>
                </a:moveTo>
                <a:lnTo>
                  <a:pt x="1754800" y="1272320"/>
                </a:lnTo>
                <a:lnTo>
                  <a:pt x="1754800" y="1272320"/>
                </a:lnTo>
                <a:lnTo>
                  <a:pt x="1754292" y="1272320"/>
                </a:lnTo>
                <a:moveTo>
                  <a:pt x="1795174" y="1272320"/>
                </a:moveTo>
                <a:lnTo>
                  <a:pt x="1803452" y="1272320"/>
                </a:lnTo>
                <a:lnTo>
                  <a:pt x="1795464" y="1278685"/>
                </a:lnTo>
                <a:cubicBezTo>
                  <a:pt x="1794956" y="1279037"/>
                  <a:pt x="1794469" y="1279432"/>
                  <a:pt x="1794012" y="1279856"/>
                </a:cubicBezTo>
                <a:cubicBezTo>
                  <a:pt x="1794012" y="1277368"/>
                  <a:pt x="1794811" y="1274881"/>
                  <a:pt x="1795174" y="1272539"/>
                </a:cubicBezTo>
                <a:moveTo>
                  <a:pt x="2958670" y="1271368"/>
                </a:moveTo>
                <a:cubicBezTo>
                  <a:pt x="2958670" y="1269466"/>
                  <a:pt x="2959323" y="1267563"/>
                  <a:pt x="2959614" y="1265734"/>
                </a:cubicBezTo>
                <a:lnTo>
                  <a:pt x="2964624" y="1269173"/>
                </a:lnTo>
                <a:lnTo>
                  <a:pt x="2964624" y="1272685"/>
                </a:lnTo>
                <a:cubicBezTo>
                  <a:pt x="2962663" y="1272246"/>
                  <a:pt x="2960703" y="1271734"/>
                  <a:pt x="2958670" y="1271368"/>
                </a:cubicBezTo>
                <a:moveTo>
                  <a:pt x="4662270" y="1254685"/>
                </a:moveTo>
                <a:lnTo>
                  <a:pt x="4666772" y="1255490"/>
                </a:lnTo>
                <a:lnTo>
                  <a:pt x="4670257" y="1260759"/>
                </a:lnTo>
                <a:lnTo>
                  <a:pt x="4662270" y="1254685"/>
                </a:lnTo>
                <a:moveTo>
                  <a:pt x="1439219" y="1232002"/>
                </a:moveTo>
                <a:lnTo>
                  <a:pt x="1441906" y="1227539"/>
                </a:lnTo>
                <a:lnTo>
                  <a:pt x="1444738" y="1228710"/>
                </a:lnTo>
                <a:lnTo>
                  <a:pt x="1439873" y="1232588"/>
                </a:lnTo>
                <a:lnTo>
                  <a:pt x="1439219" y="1232002"/>
                </a:lnTo>
                <a:moveTo>
                  <a:pt x="1816014" y="1232002"/>
                </a:moveTo>
                <a:lnTo>
                  <a:pt x="1808752" y="1227173"/>
                </a:lnTo>
                <a:lnTo>
                  <a:pt x="1816014" y="1222490"/>
                </a:lnTo>
                <a:lnTo>
                  <a:pt x="1827414" y="1229002"/>
                </a:lnTo>
                <a:cubicBezTo>
                  <a:pt x="1828068" y="1230027"/>
                  <a:pt x="1828794" y="1231051"/>
                  <a:pt x="1829448" y="1232149"/>
                </a:cubicBezTo>
                <a:lnTo>
                  <a:pt x="1816159" y="1232149"/>
                </a:lnTo>
                <a:moveTo>
                  <a:pt x="4851429" y="1223514"/>
                </a:moveTo>
                <a:lnTo>
                  <a:pt x="4852156" y="1222197"/>
                </a:lnTo>
                <a:lnTo>
                  <a:pt x="4854043" y="1222856"/>
                </a:lnTo>
                <a:lnTo>
                  <a:pt x="4853172" y="1225636"/>
                </a:lnTo>
                <a:lnTo>
                  <a:pt x="4851429" y="1223514"/>
                </a:lnTo>
                <a:moveTo>
                  <a:pt x="3302861" y="1232222"/>
                </a:moveTo>
                <a:lnTo>
                  <a:pt x="3310703" y="1210270"/>
                </a:lnTo>
                <a:lnTo>
                  <a:pt x="3311429" y="1210270"/>
                </a:lnTo>
                <a:cubicBezTo>
                  <a:pt x="3309832" y="1216929"/>
                  <a:pt x="3308307" y="1223514"/>
                  <a:pt x="3306854" y="1230173"/>
                </a:cubicBezTo>
                <a:lnTo>
                  <a:pt x="3304748" y="1231929"/>
                </a:lnTo>
                <a:lnTo>
                  <a:pt x="3302861" y="1231929"/>
                </a:lnTo>
                <a:moveTo>
                  <a:pt x="323213" y="1753128"/>
                </a:moveTo>
                <a:cubicBezTo>
                  <a:pt x="324665" y="1747859"/>
                  <a:pt x="326480" y="1742591"/>
                  <a:pt x="328151" y="1737323"/>
                </a:cubicBezTo>
                <a:cubicBezTo>
                  <a:pt x="441893" y="1549295"/>
                  <a:pt x="571530" y="1371511"/>
                  <a:pt x="715620" y="1205953"/>
                </a:cubicBezTo>
                <a:cubicBezTo>
                  <a:pt x="709447" y="1214441"/>
                  <a:pt x="703057" y="1222710"/>
                  <a:pt x="696958" y="1231271"/>
                </a:cubicBezTo>
                <a:cubicBezTo>
                  <a:pt x="655277" y="1280515"/>
                  <a:pt x="613887" y="1330344"/>
                  <a:pt x="574603" y="1380833"/>
                </a:cubicBezTo>
                <a:cubicBezTo>
                  <a:pt x="541587" y="1423272"/>
                  <a:pt x="510388" y="1466809"/>
                  <a:pt x="481003" y="1511443"/>
                </a:cubicBezTo>
                <a:lnTo>
                  <a:pt x="471491" y="1521833"/>
                </a:lnTo>
                <a:cubicBezTo>
                  <a:pt x="468408" y="1524987"/>
                  <a:pt x="466618" y="1529194"/>
                  <a:pt x="466480" y="1533614"/>
                </a:cubicBezTo>
                <a:cubicBezTo>
                  <a:pt x="440388" y="1574736"/>
                  <a:pt x="416353" y="1617051"/>
                  <a:pt x="394375" y="1660566"/>
                </a:cubicBezTo>
                <a:cubicBezTo>
                  <a:pt x="367072" y="1699588"/>
                  <a:pt x="341342" y="1739225"/>
                  <a:pt x="317186" y="1779469"/>
                </a:cubicBezTo>
                <a:cubicBezTo>
                  <a:pt x="319001" y="1770542"/>
                  <a:pt x="320817" y="1761689"/>
                  <a:pt x="323213" y="1753128"/>
                </a:cubicBezTo>
                <a:moveTo>
                  <a:pt x="1657279" y="1178514"/>
                </a:moveTo>
                <a:lnTo>
                  <a:pt x="1658877" y="1177124"/>
                </a:lnTo>
                <a:lnTo>
                  <a:pt x="1664614" y="1177929"/>
                </a:lnTo>
                <a:cubicBezTo>
                  <a:pt x="1663597" y="1179612"/>
                  <a:pt x="1662580" y="1181295"/>
                  <a:pt x="1661636" y="1182978"/>
                </a:cubicBezTo>
                <a:lnTo>
                  <a:pt x="1657279" y="1178514"/>
                </a:lnTo>
                <a:moveTo>
                  <a:pt x="5045382" y="1161612"/>
                </a:moveTo>
                <a:cubicBezTo>
                  <a:pt x="5045382" y="1161612"/>
                  <a:pt x="5046035" y="1161612"/>
                  <a:pt x="5046398" y="1161612"/>
                </a:cubicBezTo>
                <a:lnTo>
                  <a:pt x="5046398" y="1162270"/>
                </a:lnTo>
                <a:cubicBezTo>
                  <a:pt x="5046173" y="1161941"/>
                  <a:pt x="5045934" y="1161619"/>
                  <a:pt x="5045672" y="1161319"/>
                </a:cubicBezTo>
                <a:moveTo>
                  <a:pt x="2105890" y="1158904"/>
                </a:moveTo>
                <a:lnTo>
                  <a:pt x="2105890" y="1158904"/>
                </a:lnTo>
                <a:lnTo>
                  <a:pt x="2106325" y="1159636"/>
                </a:lnTo>
                <a:lnTo>
                  <a:pt x="2105672" y="1159197"/>
                </a:lnTo>
                <a:moveTo>
                  <a:pt x="5077768" y="1158611"/>
                </a:moveTo>
                <a:lnTo>
                  <a:pt x="5079075" y="1156343"/>
                </a:lnTo>
                <a:cubicBezTo>
                  <a:pt x="5081180" y="1159197"/>
                  <a:pt x="5083214" y="1162051"/>
                  <a:pt x="5085320" y="1164831"/>
                </a:cubicBezTo>
                <a:lnTo>
                  <a:pt x="5078058" y="1158611"/>
                </a:lnTo>
                <a:moveTo>
                  <a:pt x="5406419" y="1169587"/>
                </a:moveTo>
                <a:cubicBezTo>
                  <a:pt x="5403950" y="1163294"/>
                  <a:pt x="5401917" y="1156855"/>
                  <a:pt x="5399158" y="1150709"/>
                </a:cubicBezTo>
                <a:cubicBezTo>
                  <a:pt x="5400828" y="1151294"/>
                  <a:pt x="5402643" y="1151294"/>
                  <a:pt x="5404313" y="1150709"/>
                </a:cubicBezTo>
                <a:lnTo>
                  <a:pt x="5406129" y="1153270"/>
                </a:lnTo>
                <a:cubicBezTo>
                  <a:pt x="5426025" y="1188048"/>
                  <a:pt x="5445972" y="1222783"/>
                  <a:pt x="5465963" y="1257466"/>
                </a:cubicBezTo>
                <a:lnTo>
                  <a:pt x="5406347" y="1169660"/>
                </a:lnTo>
                <a:moveTo>
                  <a:pt x="1662653" y="1137611"/>
                </a:moveTo>
                <a:lnTo>
                  <a:pt x="1664468" y="1136367"/>
                </a:lnTo>
                <a:lnTo>
                  <a:pt x="1668099" y="1138343"/>
                </a:lnTo>
                <a:lnTo>
                  <a:pt x="1662653" y="1137611"/>
                </a:lnTo>
                <a:moveTo>
                  <a:pt x="1684437" y="1126636"/>
                </a:moveTo>
                <a:lnTo>
                  <a:pt x="1689230" y="1124660"/>
                </a:lnTo>
                <a:lnTo>
                  <a:pt x="1693441" y="1124660"/>
                </a:lnTo>
                <a:lnTo>
                  <a:pt x="1688140" y="1129123"/>
                </a:lnTo>
                <a:lnTo>
                  <a:pt x="1684437" y="1127002"/>
                </a:lnTo>
                <a:moveTo>
                  <a:pt x="2536709" y="1108855"/>
                </a:moveTo>
                <a:cubicBezTo>
                  <a:pt x="2536709" y="1108197"/>
                  <a:pt x="2536709" y="1107538"/>
                  <a:pt x="2537290" y="1106879"/>
                </a:cubicBezTo>
                <a:lnTo>
                  <a:pt x="2542954" y="1105416"/>
                </a:lnTo>
                <a:lnTo>
                  <a:pt x="2547311" y="1106953"/>
                </a:lnTo>
                <a:lnTo>
                  <a:pt x="2542881" y="1111197"/>
                </a:lnTo>
                <a:lnTo>
                  <a:pt x="2536709" y="1108855"/>
                </a:lnTo>
                <a:moveTo>
                  <a:pt x="1285205" y="1070001"/>
                </a:moveTo>
                <a:lnTo>
                  <a:pt x="1298203" y="1065465"/>
                </a:lnTo>
                <a:lnTo>
                  <a:pt x="1290941" y="1072196"/>
                </a:lnTo>
                <a:lnTo>
                  <a:pt x="1284914" y="1070001"/>
                </a:lnTo>
                <a:moveTo>
                  <a:pt x="2851491" y="1061806"/>
                </a:moveTo>
                <a:cubicBezTo>
                  <a:pt x="2851491" y="1060928"/>
                  <a:pt x="2851491" y="1060123"/>
                  <a:pt x="2851491" y="1059245"/>
                </a:cubicBezTo>
                <a:lnTo>
                  <a:pt x="2852435" y="1059245"/>
                </a:lnTo>
                <a:cubicBezTo>
                  <a:pt x="2857373" y="1061440"/>
                  <a:pt x="2862383" y="1063489"/>
                  <a:pt x="2867394" y="1065611"/>
                </a:cubicBezTo>
                <a:lnTo>
                  <a:pt x="2866522" y="1070074"/>
                </a:lnTo>
                <a:lnTo>
                  <a:pt x="2851273" y="1061733"/>
                </a:lnTo>
                <a:moveTo>
                  <a:pt x="3488680" y="1051855"/>
                </a:moveTo>
                <a:lnTo>
                  <a:pt x="3491657" y="1049294"/>
                </a:lnTo>
                <a:lnTo>
                  <a:pt x="3492093" y="1049294"/>
                </a:lnTo>
                <a:lnTo>
                  <a:pt x="3489261" y="1053757"/>
                </a:lnTo>
                <a:cubicBezTo>
                  <a:pt x="3489261" y="1053099"/>
                  <a:pt x="3489261" y="1052440"/>
                  <a:pt x="3488680" y="1051708"/>
                </a:cubicBezTo>
                <a:moveTo>
                  <a:pt x="2588991" y="1060123"/>
                </a:moveTo>
                <a:lnTo>
                  <a:pt x="2608597" y="1047245"/>
                </a:lnTo>
                <a:cubicBezTo>
                  <a:pt x="2604168" y="1051342"/>
                  <a:pt x="2599883" y="1055513"/>
                  <a:pt x="2595527" y="1059611"/>
                </a:cubicBezTo>
                <a:cubicBezTo>
                  <a:pt x="2593762" y="1059721"/>
                  <a:pt x="2592027" y="1060094"/>
                  <a:pt x="2590371" y="1060708"/>
                </a:cubicBezTo>
                <a:lnTo>
                  <a:pt x="2588991" y="1060123"/>
                </a:lnTo>
                <a:moveTo>
                  <a:pt x="3912819" y="999610"/>
                </a:moveTo>
                <a:lnTo>
                  <a:pt x="3906792" y="997123"/>
                </a:lnTo>
                <a:lnTo>
                  <a:pt x="3916014" y="992366"/>
                </a:lnTo>
                <a:lnTo>
                  <a:pt x="3918629" y="994049"/>
                </a:lnTo>
                <a:lnTo>
                  <a:pt x="3916885" y="999684"/>
                </a:lnTo>
                <a:lnTo>
                  <a:pt x="3912819" y="999684"/>
                </a:lnTo>
                <a:moveTo>
                  <a:pt x="5415931" y="973196"/>
                </a:moveTo>
                <a:cubicBezTo>
                  <a:pt x="5430454" y="989805"/>
                  <a:pt x="5445413" y="1006342"/>
                  <a:pt x="5459500" y="1023245"/>
                </a:cubicBezTo>
                <a:cubicBezTo>
                  <a:pt x="5527467" y="1103733"/>
                  <a:pt x="5626512" y="1266759"/>
                  <a:pt x="5626512" y="1266759"/>
                </a:cubicBezTo>
                <a:cubicBezTo>
                  <a:pt x="5626512" y="1266759"/>
                  <a:pt x="5491741" y="1067440"/>
                  <a:pt x="5415931" y="973196"/>
                </a:cubicBezTo>
                <a:moveTo>
                  <a:pt x="4551823" y="968586"/>
                </a:moveTo>
                <a:lnTo>
                  <a:pt x="4560465" y="959805"/>
                </a:lnTo>
                <a:lnTo>
                  <a:pt x="4567726" y="967854"/>
                </a:lnTo>
                <a:lnTo>
                  <a:pt x="4566710" y="970635"/>
                </a:lnTo>
                <a:lnTo>
                  <a:pt x="4557415" y="976049"/>
                </a:lnTo>
                <a:cubicBezTo>
                  <a:pt x="4555454" y="973488"/>
                  <a:pt x="4553421" y="971074"/>
                  <a:pt x="4551460" y="968732"/>
                </a:cubicBezTo>
                <a:moveTo>
                  <a:pt x="4108079" y="951976"/>
                </a:moveTo>
                <a:lnTo>
                  <a:pt x="4108732" y="951976"/>
                </a:lnTo>
                <a:lnTo>
                  <a:pt x="4108732" y="951976"/>
                </a:lnTo>
                <a:cubicBezTo>
                  <a:pt x="4108732" y="951976"/>
                  <a:pt x="4108732" y="951976"/>
                  <a:pt x="4108224" y="951976"/>
                </a:cubicBezTo>
                <a:moveTo>
                  <a:pt x="4198483" y="942756"/>
                </a:moveTo>
                <a:lnTo>
                  <a:pt x="4208577" y="931342"/>
                </a:lnTo>
                <a:cubicBezTo>
                  <a:pt x="4209884" y="931854"/>
                  <a:pt x="4211263" y="932439"/>
                  <a:pt x="4212643" y="932878"/>
                </a:cubicBezTo>
                <a:lnTo>
                  <a:pt x="4202622" y="943195"/>
                </a:lnTo>
                <a:lnTo>
                  <a:pt x="4198483" y="942756"/>
                </a:lnTo>
                <a:moveTo>
                  <a:pt x="784312" y="1072635"/>
                </a:moveTo>
                <a:cubicBezTo>
                  <a:pt x="796076" y="1059025"/>
                  <a:pt x="808203" y="1045562"/>
                  <a:pt x="820184" y="1032098"/>
                </a:cubicBezTo>
                <a:cubicBezTo>
                  <a:pt x="865009" y="992001"/>
                  <a:pt x="911264" y="953439"/>
                  <a:pt x="958949" y="916415"/>
                </a:cubicBezTo>
                <a:cubicBezTo>
                  <a:pt x="954447" y="920951"/>
                  <a:pt x="949727" y="925415"/>
                  <a:pt x="945225" y="930098"/>
                </a:cubicBezTo>
                <a:cubicBezTo>
                  <a:pt x="938400" y="937415"/>
                  <a:pt x="931864" y="944732"/>
                  <a:pt x="925111" y="952049"/>
                </a:cubicBezTo>
                <a:cubicBezTo>
                  <a:pt x="860390" y="1007806"/>
                  <a:pt x="798160" y="1066072"/>
                  <a:pt x="738420" y="1126855"/>
                </a:cubicBezTo>
                <a:cubicBezTo>
                  <a:pt x="753618" y="1108760"/>
                  <a:pt x="768918" y="1090782"/>
                  <a:pt x="784312" y="1072928"/>
                </a:cubicBezTo>
                <a:moveTo>
                  <a:pt x="4409645" y="931268"/>
                </a:moveTo>
                <a:lnTo>
                  <a:pt x="4432301" y="914000"/>
                </a:lnTo>
                <a:lnTo>
                  <a:pt x="4436730" y="918829"/>
                </a:lnTo>
                <a:cubicBezTo>
                  <a:pt x="4430340" y="923659"/>
                  <a:pt x="4424023" y="928707"/>
                  <a:pt x="4417705" y="933464"/>
                </a:cubicBezTo>
                <a:lnTo>
                  <a:pt x="4409645" y="931122"/>
                </a:lnTo>
                <a:moveTo>
                  <a:pt x="2667414" y="901049"/>
                </a:moveTo>
                <a:lnTo>
                  <a:pt x="2667414" y="901049"/>
                </a:lnTo>
                <a:lnTo>
                  <a:pt x="2665962" y="902220"/>
                </a:lnTo>
                <a:lnTo>
                  <a:pt x="2667124" y="900756"/>
                </a:lnTo>
                <a:moveTo>
                  <a:pt x="4124054" y="901707"/>
                </a:moveTo>
                <a:lnTo>
                  <a:pt x="4125215" y="900390"/>
                </a:lnTo>
                <a:lnTo>
                  <a:pt x="4129354" y="900390"/>
                </a:lnTo>
                <a:cubicBezTo>
                  <a:pt x="4128846" y="902293"/>
                  <a:pt x="4128410" y="904195"/>
                  <a:pt x="4127902" y="906098"/>
                </a:cubicBezTo>
                <a:lnTo>
                  <a:pt x="4124054" y="902073"/>
                </a:lnTo>
                <a:moveTo>
                  <a:pt x="1527591" y="903537"/>
                </a:moveTo>
                <a:lnTo>
                  <a:pt x="1530568" y="900756"/>
                </a:lnTo>
                <a:lnTo>
                  <a:pt x="1533690" y="898927"/>
                </a:lnTo>
                <a:cubicBezTo>
                  <a:pt x="1533690" y="898927"/>
                  <a:pt x="1533690" y="898927"/>
                  <a:pt x="1533690" y="899439"/>
                </a:cubicBezTo>
                <a:lnTo>
                  <a:pt x="1528244" y="903756"/>
                </a:lnTo>
                <a:cubicBezTo>
                  <a:pt x="1528244" y="903756"/>
                  <a:pt x="1528244" y="903756"/>
                  <a:pt x="1527736" y="903756"/>
                </a:cubicBezTo>
                <a:moveTo>
                  <a:pt x="5727446" y="1490224"/>
                </a:moveTo>
                <a:cubicBezTo>
                  <a:pt x="5681844" y="1407979"/>
                  <a:pt x="5632104" y="1327198"/>
                  <a:pt x="5582944" y="1247075"/>
                </a:cubicBezTo>
                <a:cubicBezTo>
                  <a:pt x="5549418" y="1190975"/>
                  <a:pt x="5510925" y="1138050"/>
                  <a:pt x="5467923" y="1088953"/>
                </a:cubicBezTo>
                <a:cubicBezTo>
                  <a:pt x="5412860" y="1014047"/>
                  <a:pt x="5352271" y="943437"/>
                  <a:pt x="5286678" y="877707"/>
                </a:cubicBezTo>
                <a:cubicBezTo>
                  <a:pt x="5314751" y="893841"/>
                  <a:pt x="5340398" y="913920"/>
                  <a:pt x="5362851" y="937342"/>
                </a:cubicBezTo>
                <a:cubicBezTo>
                  <a:pt x="5432923" y="1012635"/>
                  <a:pt x="5493556" y="1097221"/>
                  <a:pt x="5552374" y="1182465"/>
                </a:cubicBezTo>
                <a:cubicBezTo>
                  <a:pt x="5631145" y="1297827"/>
                  <a:pt x="5702591" y="1418091"/>
                  <a:pt x="5766295" y="1542541"/>
                </a:cubicBezTo>
                <a:cubicBezTo>
                  <a:pt x="5764719" y="1544626"/>
                  <a:pt x="5764160" y="1547312"/>
                  <a:pt x="5764770" y="1549858"/>
                </a:cubicBezTo>
                <a:cubicBezTo>
                  <a:pt x="5766948" y="1559151"/>
                  <a:pt x="5769272" y="1568297"/>
                  <a:pt x="5771596" y="1577517"/>
                </a:cubicBezTo>
                <a:cubicBezTo>
                  <a:pt x="5757726" y="1548248"/>
                  <a:pt x="5742550" y="1518980"/>
                  <a:pt x="5727083" y="1490516"/>
                </a:cubicBezTo>
                <a:moveTo>
                  <a:pt x="4318732" y="879975"/>
                </a:moveTo>
                <a:lnTo>
                  <a:pt x="4320983" y="877414"/>
                </a:lnTo>
                <a:lnTo>
                  <a:pt x="4322581" y="877927"/>
                </a:lnTo>
                <a:lnTo>
                  <a:pt x="4319676" y="880561"/>
                </a:lnTo>
                <a:lnTo>
                  <a:pt x="4318732" y="879975"/>
                </a:lnTo>
                <a:moveTo>
                  <a:pt x="4477685" y="878951"/>
                </a:moveTo>
                <a:lnTo>
                  <a:pt x="4480444" y="876829"/>
                </a:lnTo>
                <a:lnTo>
                  <a:pt x="4485527" y="882024"/>
                </a:lnTo>
                <a:lnTo>
                  <a:pt x="4482332" y="884439"/>
                </a:lnTo>
                <a:lnTo>
                  <a:pt x="4477685" y="878951"/>
                </a:lnTo>
                <a:moveTo>
                  <a:pt x="3904832" y="868927"/>
                </a:moveTo>
                <a:lnTo>
                  <a:pt x="3907954" y="871195"/>
                </a:lnTo>
                <a:lnTo>
                  <a:pt x="3902508" y="871195"/>
                </a:lnTo>
                <a:lnTo>
                  <a:pt x="3904832" y="868927"/>
                </a:lnTo>
                <a:moveTo>
                  <a:pt x="2600755" y="877268"/>
                </a:moveTo>
                <a:lnTo>
                  <a:pt x="2589209" y="866219"/>
                </a:lnTo>
                <a:lnTo>
                  <a:pt x="2614188" y="875219"/>
                </a:lnTo>
                <a:lnTo>
                  <a:pt x="2610267" y="881658"/>
                </a:lnTo>
                <a:lnTo>
                  <a:pt x="2609468" y="882317"/>
                </a:lnTo>
                <a:lnTo>
                  <a:pt x="2600755" y="877268"/>
                </a:lnTo>
                <a:moveTo>
                  <a:pt x="3960672" y="860805"/>
                </a:moveTo>
                <a:lnTo>
                  <a:pt x="3963649" y="862488"/>
                </a:lnTo>
                <a:lnTo>
                  <a:pt x="3963649" y="862488"/>
                </a:lnTo>
                <a:lnTo>
                  <a:pt x="3960962" y="860512"/>
                </a:lnTo>
                <a:moveTo>
                  <a:pt x="2494157" y="855536"/>
                </a:moveTo>
                <a:lnTo>
                  <a:pt x="2494157" y="855536"/>
                </a:lnTo>
                <a:lnTo>
                  <a:pt x="2494157" y="855536"/>
                </a:lnTo>
                <a:lnTo>
                  <a:pt x="2494157" y="855536"/>
                </a:lnTo>
                <a:moveTo>
                  <a:pt x="1063659" y="838634"/>
                </a:moveTo>
                <a:cubicBezTo>
                  <a:pt x="1064603" y="837902"/>
                  <a:pt x="1065547" y="837170"/>
                  <a:pt x="1066564" y="836512"/>
                </a:cubicBezTo>
                <a:lnTo>
                  <a:pt x="1062207" y="839951"/>
                </a:lnTo>
                <a:lnTo>
                  <a:pt x="1063659" y="838634"/>
                </a:lnTo>
                <a:moveTo>
                  <a:pt x="4357799" y="837097"/>
                </a:moveTo>
                <a:lnTo>
                  <a:pt x="4360267" y="834317"/>
                </a:lnTo>
                <a:lnTo>
                  <a:pt x="4362228" y="834829"/>
                </a:lnTo>
                <a:lnTo>
                  <a:pt x="4366149" y="839292"/>
                </a:lnTo>
                <a:lnTo>
                  <a:pt x="4363826" y="841414"/>
                </a:lnTo>
                <a:lnTo>
                  <a:pt x="4357799" y="837097"/>
                </a:lnTo>
                <a:moveTo>
                  <a:pt x="3487155" y="823341"/>
                </a:moveTo>
                <a:lnTo>
                  <a:pt x="3493037" y="815585"/>
                </a:lnTo>
                <a:lnTo>
                  <a:pt x="3495143" y="813536"/>
                </a:lnTo>
                <a:lnTo>
                  <a:pt x="3501678" y="819756"/>
                </a:lnTo>
                <a:cubicBezTo>
                  <a:pt x="3499500" y="821951"/>
                  <a:pt x="3497321" y="824292"/>
                  <a:pt x="3495143" y="826560"/>
                </a:cubicBezTo>
                <a:lnTo>
                  <a:pt x="3487155" y="823341"/>
                </a:lnTo>
                <a:moveTo>
                  <a:pt x="1575225" y="784853"/>
                </a:moveTo>
                <a:lnTo>
                  <a:pt x="1577404" y="786682"/>
                </a:lnTo>
                <a:lnTo>
                  <a:pt x="1570142" y="790048"/>
                </a:lnTo>
                <a:cubicBezTo>
                  <a:pt x="1571740" y="788292"/>
                  <a:pt x="1573410" y="786609"/>
                  <a:pt x="1575080" y="784853"/>
                </a:cubicBezTo>
                <a:moveTo>
                  <a:pt x="1861979" y="756462"/>
                </a:moveTo>
                <a:lnTo>
                  <a:pt x="1865028" y="754633"/>
                </a:lnTo>
                <a:cubicBezTo>
                  <a:pt x="1864520" y="755511"/>
                  <a:pt x="1864084" y="756462"/>
                  <a:pt x="1863576" y="757414"/>
                </a:cubicBezTo>
                <a:lnTo>
                  <a:pt x="1861979" y="756462"/>
                </a:lnTo>
                <a:moveTo>
                  <a:pt x="3207591" y="738316"/>
                </a:moveTo>
                <a:lnTo>
                  <a:pt x="3227850" y="719877"/>
                </a:lnTo>
                <a:cubicBezTo>
                  <a:pt x="3228090" y="719909"/>
                  <a:pt x="3228337" y="719909"/>
                  <a:pt x="3228576" y="719877"/>
                </a:cubicBezTo>
                <a:cubicBezTo>
                  <a:pt x="3225018" y="723974"/>
                  <a:pt x="3221315" y="728072"/>
                  <a:pt x="3217757" y="732096"/>
                </a:cubicBezTo>
                <a:cubicBezTo>
                  <a:pt x="3214417" y="734145"/>
                  <a:pt x="3211004" y="736194"/>
                  <a:pt x="3207663" y="738096"/>
                </a:cubicBezTo>
                <a:lnTo>
                  <a:pt x="3207663" y="738096"/>
                </a:lnTo>
                <a:moveTo>
                  <a:pt x="4586679" y="722950"/>
                </a:moveTo>
                <a:lnTo>
                  <a:pt x="4571429" y="709340"/>
                </a:lnTo>
                <a:lnTo>
                  <a:pt x="4576585" y="704730"/>
                </a:lnTo>
                <a:cubicBezTo>
                  <a:pt x="4581305" y="709925"/>
                  <a:pt x="4585952" y="715194"/>
                  <a:pt x="4590600" y="720389"/>
                </a:cubicBezTo>
                <a:lnTo>
                  <a:pt x="4593867" y="728145"/>
                </a:lnTo>
                <a:lnTo>
                  <a:pt x="4586606" y="722950"/>
                </a:lnTo>
                <a:moveTo>
                  <a:pt x="4995351" y="691706"/>
                </a:moveTo>
                <a:lnTo>
                  <a:pt x="4995351" y="691706"/>
                </a:lnTo>
                <a:moveTo>
                  <a:pt x="1251076" y="687316"/>
                </a:moveTo>
                <a:cubicBezTo>
                  <a:pt x="1241927" y="695657"/>
                  <a:pt x="1232995" y="704218"/>
                  <a:pt x="1223918" y="712706"/>
                </a:cubicBezTo>
                <a:cubicBezTo>
                  <a:pt x="1216221" y="717096"/>
                  <a:pt x="1208524" y="721413"/>
                  <a:pt x="1200900" y="725950"/>
                </a:cubicBezTo>
                <a:cubicBezTo>
                  <a:pt x="1217383" y="712560"/>
                  <a:pt x="1234157" y="699755"/>
                  <a:pt x="1251076" y="687316"/>
                </a:cubicBezTo>
                <a:moveTo>
                  <a:pt x="3062508" y="681901"/>
                </a:moveTo>
                <a:lnTo>
                  <a:pt x="3062871" y="681389"/>
                </a:lnTo>
                <a:lnTo>
                  <a:pt x="3063670" y="681389"/>
                </a:lnTo>
                <a:lnTo>
                  <a:pt x="3067010" y="682194"/>
                </a:lnTo>
                <a:lnTo>
                  <a:pt x="3064686" y="684096"/>
                </a:lnTo>
                <a:lnTo>
                  <a:pt x="3062508" y="682120"/>
                </a:lnTo>
                <a:moveTo>
                  <a:pt x="1754001" y="693316"/>
                </a:moveTo>
                <a:cubicBezTo>
                  <a:pt x="1759520" y="686803"/>
                  <a:pt x="1764966" y="680291"/>
                  <a:pt x="1770267" y="673633"/>
                </a:cubicBezTo>
                <a:lnTo>
                  <a:pt x="1772155" y="672608"/>
                </a:lnTo>
                <a:lnTo>
                  <a:pt x="1782103" y="680877"/>
                </a:lnTo>
                <a:lnTo>
                  <a:pt x="1756688" y="694852"/>
                </a:lnTo>
                <a:lnTo>
                  <a:pt x="1754001" y="693316"/>
                </a:lnTo>
                <a:moveTo>
                  <a:pt x="1787622" y="663535"/>
                </a:moveTo>
                <a:lnTo>
                  <a:pt x="1798296" y="656730"/>
                </a:lnTo>
                <a:lnTo>
                  <a:pt x="1812020" y="664047"/>
                </a:lnTo>
                <a:lnTo>
                  <a:pt x="1797933" y="671803"/>
                </a:lnTo>
                <a:lnTo>
                  <a:pt x="1787622" y="663169"/>
                </a:lnTo>
                <a:moveTo>
                  <a:pt x="3780879" y="643852"/>
                </a:moveTo>
                <a:lnTo>
                  <a:pt x="3787487" y="644949"/>
                </a:lnTo>
                <a:lnTo>
                  <a:pt x="3785890" y="646559"/>
                </a:lnTo>
                <a:lnTo>
                  <a:pt x="3780879" y="643852"/>
                </a:lnTo>
                <a:moveTo>
                  <a:pt x="3585257" y="643852"/>
                </a:moveTo>
                <a:cubicBezTo>
                  <a:pt x="3586564" y="641949"/>
                  <a:pt x="3587726" y="640340"/>
                  <a:pt x="3589105" y="638145"/>
                </a:cubicBezTo>
                <a:lnTo>
                  <a:pt x="3599852" y="645681"/>
                </a:lnTo>
                <a:lnTo>
                  <a:pt x="3590921" y="648828"/>
                </a:lnTo>
                <a:cubicBezTo>
                  <a:pt x="3589105" y="647145"/>
                  <a:pt x="3587290" y="645315"/>
                  <a:pt x="3585402" y="643632"/>
                </a:cubicBezTo>
                <a:moveTo>
                  <a:pt x="3115008" y="634779"/>
                </a:moveTo>
                <a:cubicBezTo>
                  <a:pt x="3115952" y="632996"/>
                  <a:pt x="3116591" y="631067"/>
                  <a:pt x="3116896" y="629071"/>
                </a:cubicBezTo>
                <a:lnTo>
                  <a:pt x="3120381" y="629657"/>
                </a:lnTo>
                <a:lnTo>
                  <a:pt x="3115661" y="635584"/>
                </a:lnTo>
                <a:lnTo>
                  <a:pt x="3115008" y="634779"/>
                </a:lnTo>
                <a:moveTo>
                  <a:pt x="1846439" y="628925"/>
                </a:moveTo>
                <a:lnTo>
                  <a:pt x="1860526" y="620657"/>
                </a:lnTo>
                <a:lnTo>
                  <a:pt x="1866989" y="625193"/>
                </a:lnTo>
                <a:lnTo>
                  <a:pt x="1855516" y="633535"/>
                </a:lnTo>
                <a:cubicBezTo>
                  <a:pt x="1852539" y="631925"/>
                  <a:pt x="1849489" y="630462"/>
                  <a:pt x="1846439" y="628925"/>
                </a:cubicBezTo>
                <a:moveTo>
                  <a:pt x="996273" y="789902"/>
                </a:moveTo>
                <a:cubicBezTo>
                  <a:pt x="1082016" y="716264"/>
                  <a:pt x="1172232" y="648083"/>
                  <a:pt x="1266398" y="585754"/>
                </a:cubicBezTo>
                <a:cubicBezTo>
                  <a:pt x="1119013" y="702226"/>
                  <a:pt x="981823" y="831236"/>
                  <a:pt x="856346" y="971366"/>
                </a:cubicBezTo>
                <a:cubicBezTo>
                  <a:pt x="736888" y="1073894"/>
                  <a:pt x="627065" y="1187302"/>
                  <a:pt x="528275" y="1310149"/>
                </a:cubicBezTo>
                <a:cubicBezTo>
                  <a:pt x="662325" y="1118031"/>
                  <a:pt x="819472" y="943386"/>
                  <a:pt x="996128" y="790194"/>
                </a:cubicBezTo>
                <a:moveTo>
                  <a:pt x="1465941" y="558754"/>
                </a:moveTo>
                <a:lnTo>
                  <a:pt x="1478068" y="553266"/>
                </a:lnTo>
                <a:cubicBezTo>
                  <a:pt x="1464126" y="564681"/>
                  <a:pt x="1450257" y="576242"/>
                  <a:pt x="1436750" y="588095"/>
                </a:cubicBezTo>
                <a:cubicBezTo>
                  <a:pt x="1427746" y="592559"/>
                  <a:pt x="1418669" y="597169"/>
                  <a:pt x="1409665" y="601852"/>
                </a:cubicBezTo>
                <a:cubicBezTo>
                  <a:pt x="1428255" y="587217"/>
                  <a:pt x="1447134" y="573022"/>
                  <a:pt x="1465941" y="558754"/>
                </a:cubicBezTo>
                <a:moveTo>
                  <a:pt x="2082435" y="564022"/>
                </a:moveTo>
                <a:cubicBezTo>
                  <a:pt x="2090931" y="559705"/>
                  <a:pt x="2099572" y="555461"/>
                  <a:pt x="2108141" y="551217"/>
                </a:cubicBezTo>
                <a:lnTo>
                  <a:pt x="2111263" y="554290"/>
                </a:lnTo>
                <a:cubicBezTo>
                  <a:pt x="2106231" y="554027"/>
                  <a:pt x="2101388" y="556236"/>
                  <a:pt x="2098265" y="560217"/>
                </a:cubicBezTo>
                <a:lnTo>
                  <a:pt x="2094489" y="564827"/>
                </a:lnTo>
                <a:lnTo>
                  <a:pt x="2077134" y="567168"/>
                </a:lnTo>
                <a:lnTo>
                  <a:pt x="2082508" y="564388"/>
                </a:lnTo>
                <a:moveTo>
                  <a:pt x="5290600" y="860073"/>
                </a:moveTo>
                <a:cubicBezTo>
                  <a:pt x="5272954" y="850195"/>
                  <a:pt x="5254293" y="841268"/>
                  <a:pt x="5235994" y="831390"/>
                </a:cubicBezTo>
                <a:lnTo>
                  <a:pt x="5232509" y="828390"/>
                </a:lnTo>
                <a:lnTo>
                  <a:pt x="5231129" y="826999"/>
                </a:lnTo>
                <a:cubicBezTo>
                  <a:pt x="5141152" y="726249"/>
                  <a:pt x="5043610" y="632630"/>
                  <a:pt x="4939365" y="546973"/>
                </a:cubicBezTo>
                <a:cubicBezTo>
                  <a:pt x="5089052" y="651852"/>
                  <a:pt x="5227737" y="771843"/>
                  <a:pt x="5353265" y="905073"/>
                </a:cubicBezTo>
                <a:cubicBezTo>
                  <a:pt x="5334182" y="887615"/>
                  <a:pt x="5313212" y="872373"/>
                  <a:pt x="5290745" y="859634"/>
                </a:cubicBezTo>
                <a:moveTo>
                  <a:pt x="2604022" y="526485"/>
                </a:moveTo>
                <a:lnTo>
                  <a:pt x="2606201" y="525900"/>
                </a:lnTo>
                <a:cubicBezTo>
                  <a:pt x="2606375" y="526245"/>
                  <a:pt x="2606593" y="526564"/>
                  <a:pt x="2606854" y="526851"/>
                </a:cubicBezTo>
                <a:lnTo>
                  <a:pt x="2605910" y="528461"/>
                </a:lnTo>
                <a:lnTo>
                  <a:pt x="2604022" y="526485"/>
                </a:lnTo>
                <a:moveTo>
                  <a:pt x="4751440" y="511119"/>
                </a:moveTo>
                <a:lnTo>
                  <a:pt x="4749625" y="509436"/>
                </a:lnTo>
                <a:lnTo>
                  <a:pt x="4755143" y="512217"/>
                </a:lnTo>
                <a:cubicBezTo>
                  <a:pt x="4753909" y="512217"/>
                  <a:pt x="4752674" y="511558"/>
                  <a:pt x="4751440" y="511119"/>
                </a:cubicBezTo>
                <a:moveTo>
                  <a:pt x="2283504" y="509144"/>
                </a:moveTo>
                <a:lnTo>
                  <a:pt x="2287207" y="502339"/>
                </a:lnTo>
                <a:lnTo>
                  <a:pt x="2292580" y="506290"/>
                </a:lnTo>
                <a:lnTo>
                  <a:pt x="2285319" y="510241"/>
                </a:lnTo>
                <a:lnTo>
                  <a:pt x="2283721" y="509144"/>
                </a:lnTo>
                <a:moveTo>
                  <a:pt x="4692405" y="488436"/>
                </a:moveTo>
                <a:lnTo>
                  <a:pt x="4689427" y="486973"/>
                </a:lnTo>
                <a:cubicBezTo>
                  <a:pt x="4682166" y="481046"/>
                  <a:pt x="4674904" y="475265"/>
                  <a:pt x="4667643" y="469412"/>
                </a:cubicBezTo>
                <a:cubicBezTo>
                  <a:pt x="4679552" y="474973"/>
                  <a:pt x="4691315" y="480680"/>
                  <a:pt x="4703079" y="486461"/>
                </a:cubicBezTo>
                <a:cubicBezTo>
                  <a:pt x="4701191" y="487853"/>
                  <a:pt x="4699521" y="489532"/>
                  <a:pt x="4698141" y="491436"/>
                </a:cubicBezTo>
                <a:lnTo>
                  <a:pt x="4692550" y="488436"/>
                </a:lnTo>
                <a:moveTo>
                  <a:pt x="3410184" y="470875"/>
                </a:moveTo>
                <a:lnTo>
                  <a:pt x="3399437" y="463558"/>
                </a:lnTo>
                <a:lnTo>
                  <a:pt x="3417809" y="466558"/>
                </a:lnTo>
                <a:cubicBezTo>
                  <a:pt x="3416066" y="468032"/>
                  <a:pt x="3414548" y="469759"/>
                  <a:pt x="3413307" y="471680"/>
                </a:cubicBezTo>
                <a:lnTo>
                  <a:pt x="3410184" y="471095"/>
                </a:lnTo>
                <a:moveTo>
                  <a:pt x="2417331" y="453753"/>
                </a:moveTo>
                <a:lnTo>
                  <a:pt x="2422342" y="449363"/>
                </a:lnTo>
                <a:lnTo>
                  <a:pt x="2433089" y="445851"/>
                </a:lnTo>
                <a:cubicBezTo>
                  <a:pt x="2441294" y="452290"/>
                  <a:pt x="2449499" y="458802"/>
                  <a:pt x="2457923" y="464948"/>
                </a:cubicBezTo>
                <a:lnTo>
                  <a:pt x="2437881" y="471021"/>
                </a:lnTo>
                <a:lnTo>
                  <a:pt x="2417331" y="453753"/>
                </a:lnTo>
                <a:moveTo>
                  <a:pt x="2517103" y="434216"/>
                </a:moveTo>
                <a:cubicBezTo>
                  <a:pt x="2518556" y="430046"/>
                  <a:pt x="2519863" y="425655"/>
                  <a:pt x="2521024" y="421338"/>
                </a:cubicBezTo>
                <a:lnTo>
                  <a:pt x="2531554" y="418924"/>
                </a:lnTo>
                <a:cubicBezTo>
                  <a:pt x="2539251" y="425363"/>
                  <a:pt x="2546875" y="431802"/>
                  <a:pt x="2554645" y="438094"/>
                </a:cubicBezTo>
                <a:lnTo>
                  <a:pt x="2527342" y="445412"/>
                </a:lnTo>
                <a:lnTo>
                  <a:pt x="2517103" y="434363"/>
                </a:lnTo>
                <a:moveTo>
                  <a:pt x="2610122" y="418484"/>
                </a:moveTo>
                <a:lnTo>
                  <a:pt x="2615132" y="421485"/>
                </a:lnTo>
                <a:lnTo>
                  <a:pt x="2614479" y="421485"/>
                </a:lnTo>
                <a:lnTo>
                  <a:pt x="2610122" y="418192"/>
                </a:lnTo>
                <a:moveTo>
                  <a:pt x="2790205" y="412192"/>
                </a:moveTo>
                <a:cubicBezTo>
                  <a:pt x="2790205" y="412192"/>
                  <a:pt x="2790205" y="412192"/>
                  <a:pt x="2790205" y="411826"/>
                </a:cubicBezTo>
                <a:cubicBezTo>
                  <a:pt x="2790241" y="411657"/>
                  <a:pt x="2790241" y="411483"/>
                  <a:pt x="2790205" y="411314"/>
                </a:cubicBezTo>
                <a:lnTo>
                  <a:pt x="2791948" y="412704"/>
                </a:lnTo>
                <a:lnTo>
                  <a:pt x="2791294" y="413509"/>
                </a:lnTo>
                <a:lnTo>
                  <a:pt x="2789987" y="412192"/>
                </a:lnTo>
                <a:moveTo>
                  <a:pt x="3438141" y="393314"/>
                </a:moveTo>
                <a:lnTo>
                  <a:pt x="3446056" y="396021"/>
                </a:lnTo>
                <a:lnTo>
                  <a:pt x="3441917" y="397777"/>
                </a:lnTo>
                <a:cubicBezTo>
                  <a:pt x="3440523" y="396411"/>
                  <a:pt x="3439259" y="394917"/>
                  <a:pt x="3438141" y="393314"/>
                </a:cubicBezTo>
                <a:moveTo>
                  <a:pt x="2981108" y="381679"/>
                </a:moveTo>
                <a:lnTo>
                  <a:pt x="2987861" y="380948"/>
                </a:lnTo>
                <a:lnTo>
                  <a:pt x="2997736" y="387021"/>
                </a:lnTo>
                <a:lnTo>
                  <a:pt x="2992290" y="391923"/>
                </a:lnTo>
                <a:lnTo>
                  <a:pt x="2991854" y="391923"/>
                </a:lnTo>
                <a:cubicBezTo>
                  <a:pt x="2988224" y="388557"/>
                  <a:pt x="2984593" y="385118"/>
                  <a:pt x="2981108" y="381679"/>
                </a:cubicBezTo>
                <a:moveTo>
                  <a:pt x="4543255" y="436265"/>
                </a:moveTo>
                <a:cubicBezTo>
                  <a:pt x="4502591" y="412850"/>
                  <a:pt x="4461346" y="391704"/>
                  <a:pt x="4418577" y="372240"/>
                </a:cubicBezTo>
                <a:cubicBezTo>
                  <a:pt x="4449852" y="382338"/>
                  <a:pt x="4480785" y="393045"/>
                  <a:pt x="4511378" y="404362"/>
                </a:cubicBezTo>
                <a:cubicBezTo>
                  <a:pt x="4520164" y="410070"/>
                  <a:pt x="4529168" y="415558"/>
                  <a:pt x="4537882" y="421411"/>
                </a:cubicBezTo>
                <a:cubicBezTo>
                  <a:pt x="4546595" y="427265"/>
                  <a:pt x="4556689" y="434436"/>
                  <a:pt x="4565983" y="441094"/>
                </a:cubicBezTo>
                <a:cubicBezTo>
                  <a:pt x="4558722" y="439338"/>
                  <a:pt x="4550879" y="437655"/>
                  <a:pt x="4543255" y="436265"/>
                </a:cubicBezTo>
                <a:moveTo>
                  <a:pt x="1407777" y="499558"/>
                </a:moveTo>
                <a:cubicBezTo>
                  <a:pt x="1452072" y="474241"/>
                  <a:pt x="1497020" y="449509"/>
                  <a:pt x="1542259" y="426387"/>
                </a:cubicBezTo>
                <a:cubicBezTo>
                  <a:pt x="1575371" y="409484"/>
                  <a:pt x="1609862" y="393826"/>
                  <a:pt x="1642611" y="378240"/>
                </a:cubicBezTo>
                <a:cubicBezTo>
                  <a:pt x="1666872" y="366083"/>
                  <a:pt x="1691822" y="355381"/>
                  <a:pt x="1717331" y="346191"/>
                </a:cubicBezTo>
                <a:cubicBezTo>
                  <a:pt x="1602165" y="412256"/>
                  <a:pt x="1492177" y="487084"/>
                  <a:pt x="1388317" y="570022"/>
                </a:cubicBezTo>
                <a:lnTo>
                  <a:pt x="1377860" y="578656"/>
                </a:lnTo>
                <a:cubicBezTo>
                  <a:pt x="1272780" y="646488"/>
                  <a:pt x="1172696" y="721880"/>
                  <a:pt x="1078400" y="804243"/>
                </a:cubicBezTo>
                <a:cubicBezTo>
                  <a:pt x="1029988" y="836731"/>
                  <a:pt x="983036" y="870631"/>
                  <a:pt x="937528" y="905951"/>
                </a:cubicBezTo>
                <a:cubicBezTo>
                  <a:pt x="1085792" y="760597"/>
                  <a:pt x="1242972" y="624765"/>
                  <a:pt x="1408140" y="499266"/>
                </a:cubicBezTo>
                <a:moveTo>
                  <a:pt x="2217860" y="324313"/>
                </a:moveTo>
                <a:lnTo>
                  <a:pt x="2218514" y="325777"/>
                </a:lnTo>
                <a:cubicBezTo>
                  <a:pt x="2215464" y="326728"/>
                  <a:pt x="2212342" y="327460"/>
                  <a:pt x="2209292" y="328411"/>
                </a:cubicBezTo>
                <a:lnTo>
                  <a:pt x="2193027" y="331045"/>
                </a:lnTo>
                <a:cubicBezTo>
                  <a:pt x="2201304" y="328703"/>
                  <a:pt x="2209655" y="326581"/>
                  <a:pt x="2217860" y="324313"/>
                </a:cubicBezTo>
                <a:moveTo>
                  <a:pt x="1972352" y="339460"/>
                </a:moveTo>
                <a:cubicBezTo>
                  <a:pt x="1980775" y="334630"/>
                  <a:pt x="1989199" y="329874"/>
                  <a:pt x="1997767" y="324825"/>
                </a:cubicBezTo>
                <a:lnTo>
                  <a:pt x="2003939" y="323069"/>
                </a:lnTo>
                <a:lnTo>
                  <a:pt x="2012653" y="321020"/>
                </a:lnTo>
                <a:cubicBezTo>
                  <a:pt x="2013815" y="321020"/>
                  <a:pt x="2014904" y="321899"/>
                  <a:pt x="2016066" y="322338"/>
                </a:cubicBezTo>
                <a:cubicBezTo>
                  <a:pt x="2001543" y="327972"/>
                  <a:pt x="1987020" y="333679"/>
                  <a:pt x="1972860" y="339240"/>
                </a:cubicBezTo>
                <a:lnTo>
                  <a:pt x="1972352" y="339240"/>
                </a:lnTo>
                <a:moveTo>
                  <a:pt x="1957829" y="319703"/>
                </a:moveTo>
                <a:cubicBezTo>
                  <a:pt x="1960255" y="317404"/>
                  <a:pt x="1961184" y="313918"/>
                  <a:pt x="1960226" y="310703"/>
                </a:cubicBezTo>
                <a:cubicBezTo>
                  <a:pt x="1962404" y="309313"/>
                  <a:pt x="1964582" y="307923"/>
                  <a:pt x="1966761" y="306679"/>
                </a:cubicBezTo>
                <a:cubicBezTo>
                  <a:pt x="1973659" y="308435"/>
                  <a:pt x="1980340" y="310703"/>
                  <a:pt x="1987165" y="312752"/>
                </a:cubicBezTo>
                <a:lnTo>
                  <a:pt x="1985568" y="313557"/>
                </a:lnTo>
                <a:cubicBezTo>
                  <a:pt x="1975620" y="316118"/>
                  <a:pt x="1965599" y="318825"/>
                  <a:pt x="1955651" y="321533"/>
                </a:cubicBezTo>
                <a:lnTo>
                  <a:pt x="1957829" y="319703"/>
                </a:lnTo>
                <a:moveTo>
                  <a:pt x="4270589" y="280264"/>
                </a:moveTo>
                <a:cubicBezTo>
                  <a:pt x="4261658" y="273971"/>
                  <a:pt x="4252726" y="267605"/>
                  <a:pt x="4243794" y="261386"/>
                </a:cubicBezTo>
                <a:cubicBezTo>
                  <a:pt x="4276689" y="275435"/>
                  <a:pt x="4308784" y="290654"/>
                  <a:pt x="4340444" y="306386"/>
                </a:cubicBezTo>
                <a:cubicBezTo>
                  <a:pt x="4317353" y="297264"/>
                  <a:pt x="4294065" y="288557"/>
                  <a:pt x="4270589" y="280264"/>
                </a:cubicBezTo>
                <a:moveTo>
                  <a:pt x="2682228" y="254288"/>
                </a:moveTo>
                <a:cubicBezTo>
                  <a:pt x="2682228" y="254288"/>
                  <a:pt x="2682228" y="254288"/>
                  <a:pt x="2682228" y="254288"/>
                </a:cubicBezTo>
                <a:lnTo>
                  <a:pt x="2679033" y="254800"/>
                </a:lnTo>
                <a:lnTo>
                  <a:pt x="2682155" y="254142"/>
                </a:lnTo>
                <a:moveTo>
                  <a:pt x="2146844" y="254142"/>
                </a:moveTo>
                <a:cubicBezTo>
                  <a:pt x="2152145" y="251874"/>
                  <a:pt x="2157591" y="249825"/>
                  <a:pt x="2162964" y="247630"/>
                </a:cubicBezTo>
                <a:cubicBezTo>
                  <a:pt x="2159915" y="249752"/>
                  <a:pt x="2156937" y="251947"/>
                  <a:pt x="2153960" y="254142"/>
                </a:cubicBezTo>
                <a:lnTo>
                  <a:pt x="2146699" y="254142"/>
                </a:lnTo>
                <a:moveTo>
                  <a:pt x="3585330" y="245800"/>
                </a:moveTo>
                <a:lnTo>
                  <a:pt x="3580610" y="243386"/>
                </a:lnTo>
                <a:lnTo>
                  <a:pt x="3578939" y="242288"/>
                </a:lnTo>
                <a:lnTo>
                  <a:pt x="3614303" y="243898"/>
                </a:lnTo>
                <a:lnTo>
                  <a:pt x="3623234" y="246752"/>
                </a:lnTo>
                <a:cubicBezTo>
                  <a:pt x="3610599" y="246313"/>
                  <a:pt x="3597964" y="245947"/>
                  <a:pt x="3585330" y="245800"/>
                </a:cubicBezTo>
                <a:moveTo>
                  <a:pt x="2021512" y="277996"/>
                </a:moveTo>
                <a:cubicBezTo>
                  <a:pt x="2062270" y="260609"/>
                  <a:pt x="2104445" y="246825"/>
                  <a:pt x="2147570" y="236800"/>
                </a:cubicBezTo>
                <a:cubicBezTo>
                  <a:pt x="2131885" y="243386"/>
                  <a:pt x="2116273" y="250264"/>
                  <a:pt x="2100807" y="257288"/>
                </a:cubicBezTo>
                <a:cubicBezTo>
                  <a:pt x="2089653" y="258770"/>
                  <a:pt x="2078594" y="260920"/>
                  <a:pt x="2067694" y="263727"/>
                </a:cubicBezTo>
                <a:cubicBezTo>
                  <a:pt x="2060012" y="265818"/>
                  <a:pt x="2054159" y="272108"/>
                  <a:pt x="2052591" y="279971"/>
                </a:cubicBezTo>
                <a:lnTo>
                  <a:pt x="2040609" y="285679"/>
                </a:lnTo>
                <a:cubicBezTo>
                  <a:pt x="2034219" y="283045"/>
                  <a:pt x="2027829" y="280410"/>
                  <a:pt x="2021294" y="278362"/>
                </a:cubicBezTo>
                <a:moveTo>
                  <a:pt x="2264333" y="221069"/>
                </a:moveTo>
                <a:cubicBezTo>
                  <a:pt x="2266084" y="219719"/>
                  <a:pt x="2267608" y="218087"/>
                  <a:pt x="2268836" y="216239"/>
                </a:cubicBezTo>
                <a:lnTo>
                  <a:pt x="2273120" y="221069"/>
                </a:lnTo>
                <a:lnTo>
                  <a:pt x="2254603" y="228386"/>
                </a:lnTo>
                <a:cubicBezTo>
                  <a:pt x="2257871" y="225898"/>
                  <a:pt x="2261139" y="223556"/>
                  <a:pt x="2264333" y="221069"/>
                </a:cubicBezTo>
                <a:moveTo>
                  <a:pt x="3390433" y="205044"/>
                </a:moveTo>
                <a:lnTo>
                  <a:pt x="3390433" y="205044"/>
                </a:lnTo>
                <a:moveTo>
                  <a:pt x="2345806" y="217703"/>
                </a:moveTo>
                <a:lnTo>
                  <a:pt x="2373690" y="207532"/>
                </a:lnTo>
                <a:lnTo>
                  <a:pt x="2422705" y="204020"/>
                </a:lnTo>
                <a:lnTo>
                  <a:pt x="2427861" y="209142"/>
                </a:lnTo>
                <a:cubicBezTo>
                  <a:pt x="2403680" y="213459"/>
                  <a:pt x="2379645" y="218069"/>
                  <a:pt x="2355827" y="223337"/>
                </a:cubicBezTo>
                <a:lnTo>
                  <a:pt x="2353722" y="223849"/>
                </a:lnTo>
                <a:lnTo>
                  <a:pt x="2345806" y="217703"/>
                </a:lnTo>
                <a:moveTo>
                  <a:pt x="4047591" y="204825"/>
                </a:moveTo>
                <a:cubicBezTo>
                  <a:pt x="4037665" y="199654"/>
                  <a:pt x="4027644" y="194556"/>
                  <a:pt x="4017529" y="189532"/>
                </a:cubicBezTo>
                <a:cubicBezTo>
                  <a:pt x="4044541" y="195678"/>
                  <a:pt x="4071285" y="202605"/>
                  <a:pt x="4097767" y="210312"/>
                </a:cubicBezTo>
                <a:cubicBezTo>
                  <a:pt x="4098632" y="211847"/>
                  <a:pt x="4099706" y="213251"/>
                  <a:pt x="4100962" y="214483"/>
                </a:cubicBezTo>
                <a:lnTo>
                  <a:pt x="4111855" y="224947"/>
                </a:lnTo>
                <a:lnTo>
                  <a:pt x="4047591" y="204825"/>
                </a:lnTo>
                <a:moveTo>
                  <a:pt x="2235724" y="171678"/>
                </a:moveTo>
                <a:cubicBezTo>
                  <a:pt x="2235898" y="176094"/>
                  <a:pt x="2237590" y="180311"/>
                  <a:pt x="2240516" y="183605"/>
                </a:cubicBezTo>
                <a:lnTo>
                  <a:pt x="2240879" y="184117"/>
                </a:lnTo>
                <a:cubicBezTo>
                  <a:pt x="2217628" y="184947"/>
                  <a:pt x="2194450" y="187170"/>
                  <a:pt x="2171460" y="190776"/>
                </a:cubicBezTo>
                <a:cubicBezTo>
                  <a:pt x="2192881" y="184117"/>
                  <a:pt x="2214230" y="177751"/>
                  <a:pt x="2235724" y="171678"/>
                </a:cubicBezTo>
                <a:moveTo>
                  <a:pt x="2273628" y="161214"/>
                </a:moveTo>
                <a:cubicBezTo>
                  <a:pt x="2303305" y="153312"/>
                  <a:pt x="2333048" y="145995"/>
                  <a:pt x="2362871" y="139263"/>
                </a:cubicBezTo>
                <a:cubicBezTo>
                  <a:pt x="2363401" y="143149"/>
                  <a:pt x="2365187" y="146751"/>
                  <a:pt x="2367954" y="149507"/>
                </a:cubicBezTo>
                <a:lnTo>
                  <a:pt x="2377539" y="159166"/>
                </a:lnTo>
                <a:cubicBezTo>
                  <a:pt x="2349219" y="164800"/>
                  <a:pt x="2321045" y="170580"/>
                  <a:pt x="2292798" y="176580"/>
                </a:cubicBezTo>
                <a:lnTo>
                  <a:pt x="2273628" y="161507"/>
                </a:lnTo>
                <a:moveTo>
                  <a:pt x="3174406" y="129092"/>
                </a:moveTo>
                <a:lnTo>
                  <a:pt x="3193940" y="127775"/>
                </a:lnTo>
                <a:lnTo>
                  <a:pt x="3200112" y="132605"/>
                </a:lnTo>
                <a:cubicBezTo>
                  <a:pt x="3203009" y="135302"/>
                  <a:pt x="3205725" y="138185"/>
                  <a:pt x="3208244" y="141239"/>
                </a:cubicBezTo>
                <a:lnTo>
                  <a:pt x="3174406" y="129092"/>
                </a:lnTo>
                <a:moveTo>
                  <a:pt x="2876688" y="127629"/>
                </a:moveTo>
                <a:lnTo>
                  <a:pt x="2872549" y="124629"/>
                </a:lnTo>
                <a:cubicBezTo>
                  <a:pt x="2879811" y="123092"/>
                  <a:pt x="2887072" y="121702"/>
                  <a:pt x="2894334" y="120239"/>
                </a:cubicBezTo>
                <a:cubicBezTo>
                  <a:pt x="2930060" y="122214"/>
                  <a:pt x="2966149" y="125434"/>
                  <a:pt x="3002892" y="129531"/>
                </a:cubicBezTo>
                <a:cubicBezTo>
                  <a:pt x="2973193" y="130190"/>
                  <a:pt x="2958452" y="130409"/>
                  <a:pt x="2928970" y="130922"/>
                </a:cubicBezTo>
                <a:cubicBezTo>
                  <a:pt x="2911616" y="129678"/>
                  <a:pt x="2894188" y="128580"/>
                  <a:pt x="2876834" y="127629"/>
                </a:cubicBezTo>
                <a:moveTo>
                  <a:pt x="2404406" y="129897"/>
                </a:moveTo>
                <a:cubicBezTo>
                  <a:pt x="2420236" y="126482"/>
                  <a:pt x="2436066" y="123190"/>
                  <a:pt x="2451896" y="120019"/>
                </a:cubicBezTo>
                <a:cubicBezTo>
                  <a:pt x="2452687" y="123952"/>
                  <a:pt x="2454604" y="127565"/>
                  <a:pt x="2457415" y="130409"/>
                </a:cubicBezTo>
                <a:lnTo>
                  <a:pt x="2468379" y="141824"/>
                </a:lnTo>
                <a:lnTo>
                  <a:pt x="2428369" y="149141"/>
                </a:lnTo>
                <a:lnTo>
                  <a:pt x="2404406" y="129897"/>
                </a:lnTo>
                <a:moveTo>
                  <a:pt x="2978421" y="107946"/>
                </a:moveTo>
                <a:lnTo>
                  <a:pt x="2978784" y="107946"/>
                </a:lnTo>
                <a:lnTo>
                  <a:pt x="3020392" y="103336"/>
                </a:lnTo>
                <a:cubicBezTo>
                  <a:pt x="3020116" y="106698"/>
                  <a:pt x="3020617" y="110077"/>
                  <a:pt x="3021844" y="113214"/>
                </a:cubicBezTo>
                <a:cubicBezTo>
                  <a:pt x="3007321" y="111409"/>
                  <a:pt x="2992798" y="109678"/>
                  <a:pt x="2978275" y="108019"/>
                </a:cubicBezTo>
                <a:moveTo>
                  <a:pt x="1786024" y="274776"/>
                </a:moveTo>
                <a:cubicBezTo>
                  <a:pt x="1990869" y="183312"/>
                  <a:pt x="2185910" y="130409"/>
                  <a:pt x="2411813" y="87092"/>
                </a:cubicBezTo>
                <a:cubicBezTo>
                  <a:pt x="2291789" y="112590"/>
                  <a:pt x="2173559" y="146029"/>
                  <a:pt x="2057891" y="187190"/>
                </a:cubicBezTo>
                <a:cubicBezTo>
                  <a:pt x="1953291" y="225527"/>
                  <a:pt x="1851747" y="271857"/>
                  <a:pt x="1754147" y="325777"/>
                </a:cubicBezTo>
                <a:cubicBezTo>
                  <a:pt x="1698452" y="334045"/>
                  <a:pt x="1645226" y="362874"/>
                  <a:pt x="1594396" y="387753"/>
                </a:cubicBezTo>
                <a:cubicBezTo>
                  <a:pt x="1565350" y="401875"/>
                  <a:pt x="1536304" y="416509"/>
                  <a:pt x="1507259" y="431655"/>
                </a:cubicBezTo>
                <a:cubicBezTo>
                  <a:pt x="1598172" y="373118"/>
                  <a:pt x="1692207" y="316777"/>
                  <a:pt x="1785806" y="274923"/>
                </a:cubicBezTo>
                <a:moveTo>
                  <a:pt x="3132435" y="110360"/>
                </a:moveTo>
                <a:lnTo>
                  <a:pt x="3116388" y="97263"/>
                </a:lnTo>
                <a:cubicBezTo>
                  <a:pt x="3114761" y="95858"/>
                  <a:pt x="3112953" y="94677"/>
                  <a:pt x="3111014" y="93751"/>
                </a:cubicBezTo>
                <a:cubicBezTo>
                  <a:pt x="3133721" y="91409"/>
                  <a:pt x="3156521" y="89165"/>
                  <a:pt x="3179417" y="87019"/>
                </a:cubicBezTo>
                <a:lnTo>
                  <a:pt x="3184064" y="89726"/>
                </a:lnTo>
                <a:cubicBezTo>
                  <a:pt x="3178618" y="95164"/>
                  <a:pt x="3176345" y="103046"/>
                  <a:pt x="3178037" y="110580"/>
                </a:cubicBezTo>
                <a:cubicBezTo>
                  <a:pt x="3165039" y="111531"/>
                  <a:pt x="3152041" y="112629"/>
                  <a:pt x="3139116" y="113800"/>
                </a:cubicBezTo>
                <a:lnTo>
                  <a:pt x="3132435" y="110360"/>
                </a:lnTo>
                <a:moveTo>
                  <a:pt x="3334012" y="89653"/>
                </a:moveTo>
                <a:cubicBezTo>
                  <a:pt x="3331616" y="87458"/>
                  <a:pt x="3329147" y="85409"/>
                  <a:pt x="3326751" y="83433"/>
                </a:cubicBezTo>
                <a:lnTo>
                  <a:pt x="3348535" y="91994"/>
                </a:lnTo>
                <a:lnTo>
                  <a:pt x="3334012" y="89653"/>
                </a:lnTo>
                <a:moveTo>
                  <a:pt x="3421948" y="72385"/>
                </a:moveTo>
                <a:cubicBezTo>
                  <a:pt x="3458429" y="74428"/>
                  <a:pt x="3494700" y="79321"/>
                  <a:pt x="3530433" y="87019"/>
                </a:cubicBezTo>
                <a:cubicBezTo>
                  <a:pt x="3531261" y="93918"/>
                  <a:pt x="3535531" y="99911"/>
                  <a:pt x="3541761" y="102897"/>
                </a:cubicBezTo>
                <a:lnTo>
                  <a:pt x="3561222" y="113360"/>
                </a:lnTo>
                <a:cubicBezTo>
                  <a:pt x="3557257" y="115143"/>
                  <a:pt x="3553844" y="117975"/>
                  <a:pt x="3551346" y="121556"/>
                </a:cubicBezTo>
                <a:cubicBezTo>
                  <a:pt x="3507778" y="105263"/>
                  <a:pt x="3464572" y="88872"/>
                  <a:pt x="3421730" y="72385"/>
                </a:cubicBezTo>
                <a:moveTo>
                  <a:pt x="2493939" y="111751"/>
                </a:moveTo>
                <a:cubicBezTo>
                  <a:pt x="2587394" y="94921"/>
                  <a:pt x="2681574" y="81019"/>
                  <a:pt x="2778006" y="69531"/>
                </a:cubicBezTo>
                <a:cubicBezTo>
                  <a:pt x="2768058" y="73684"/>
                  <a:pt x="2762299" y="84231"/>
                  <a:pt x="2764137" y="94921"/>
                </a:cubicBezTo>
                <a:cubicBezTo>
                  <a:pt x="2755423" y="96165"/>
                  <a:pt x="2746782" y="97629"/>
                  <a:pt x="2738141" y="98873"/>
                </a:cubicBezTo>
                <a:lnTo>
                  <a:pt x="2737269" y="98873"/>
                </a:lnTo>
                <a:cubicBezTo>
                  <a:pt x="2681422" y="103069"/>
                  <a:pt x="2625974" y="111582"/>
                  <a:pt x="2571419" y="124336"/>
                </a:cubicBezTo>
                <a:cubicBezTo>
                  <a:pt x="2553628" y="127190"/>
                  <a:pt x="2535838" y="129897"/>
                  <a:pt x="2518047" y="132897"/>
                </a:cubicBezTo>
                <a:cubicBezTo>
                  <a:pt x="2510060" y="125824"/>
                  <a:pt x="2502021" y="118775"/>
                  <a:pt x="2493939" y="111751"/>
                </a:cubicBezTo>
                <a:moveTo>
                  <a:pt x="3618950" y="64043"/>
                </a:moveTo>
                <a:cubicBezTo>
                  <a:pt x="3785265" y="83604"/>
                  <a:pt x="3949504" y="118182"/>
                  <a:pt x="4109676" y="167361"/>
                </a:cubicBezTo>
                <a:cubicBezTo>
                  <a:pt x="4285911" y="222678"/>
                  <a:pt x="4473836" y="309313"/>
                  <a:pt x="4629448" y="412045"/>
                </a:cubicBezTo>
                <a:cubicBezTo>
                  <a:pt x="4599095" y="398436"/>
                  <a:pt x="4568213" y="385557"/>
                  <a:pt x="4536793" y="373411"/>
                </a:cubicBezTo>
                <a:cubicBezTo>
                  <a:pt x="4335717" y="234048"/>
                  <a:pt x="4103199" y="147662"/>
                  <a:pt x="3860465" y="122141"/>
                </a:cubicBezTo>
                <a:cubicBezTo>
                  <a:pt x="3832726" y="111897"/>
                  <a:pt x="3804675" y="102409"/>
                  <a:pt x="3776305" y="93677"/>
                </a:cubicBezTo>
                <a:cubicBezTo>
                  <a:pt x="3764563" y="90191"/>
                  <a:pt x="3752175" y="96641"/>
                  <a:pt x="3748203" y="108312"/>
                </a:cubicBezTo>
                <a:cubicBezTo>
                  <a:pt x="3728742" y="100556"/>
                  <a:pt x="3709064" y="93312"/>
                  <a:pt x="3689023" y="86360"/>
                </a:cubicBezTo>
                <a:cubicBezTo>
                  <a:pt x="3685268" y="85045"/>
                  <a:pt x="3681224" y="84792"/>
                  <a:pt x="3677332" y="85629"/>
                </a:cubicBezTo>
                <a:cubicBezTo>
                  <a:pt x="3658234" y="77433"/>
                  <a:pt x="3638701" y="70189"/>
                  <a:pt x="3619240" y="63677"/>
                </a:cubicBezTo>
                <a:moveTo>
                  <a:pt x="2796377" y="72019"/>
                </a:moveTo>
                <a:cubicBezTo>
                  <a:pt x="2793683" y="70217"/>
                  <a:pt x="2790641" y="69020"/>
                  <a:pt x="2787446" y="68507"/>
                </a:cubicBezTo>
                <a:cubicBezTo>
                  <a:pt x="2895423" y="57531"/>
                  <a:pt x="3004925" y="49848"/>
                  <a:pt x="3118203" y="45458"/>
                </a:cubicBezTo>
                <a:cubicBezTo>
                  <a:pt x="3118806" y="47008"/>
                  <a:pt x="3119582" y="48482"/>
                  <a:pt x="3120527" y="49848"/>
                </a:cubicBezTo>
                <a:cubicBezTo>
                  <a:pt x="3050773" y="54322"/>
                  <a:pt x="2981347" y="63021"/>
                  <a:pt x="2912632" y="75897"/>
                </a:cubicBezTo>
                <a:cubicBezTo>
                  <a:pt x="2881553" y="79653"/>
                  <a:pt x="2850620" y="83531"/>
                  <a:pt x="2819831" y="87531"/>
                </a:cubicBezTo>
                <a:cubicBezTo>
                  <a:pt x="2812062" y="82263"/>
                  <a:pt x="2804219" y="77141"/>
                  <a:pt x="2796377" y="72019"/>
                </a:cubicBezTo>
                <a:moveTo>
                  <a:pt x="3198732" y="43848"/>
                </a:moveTo>
                <a:cubicBezTo>
                  <a:pt x="3228990" y="43506"/>
                  <a:pt x="3259343" y="43506"/>
                  <a:pt x="3289790" y="43848"/>
                </a:cubicBezTo>
                <a:cubicBezTo>
                  <a:pt x="3286530" y="48661"/>
                  <a:pt x="3285303" y="54585"/>
                  <a:pt x="3286377" y="60311"/>
                </a:cubicBezTo>
                <a:cubicBezTo>
                  <a:pt x="3274403" y="55541"/>
                  <a:pt x="3261892" y="52273"/>
                  <a:pt x="3249126" y="50580"/>
                </a:cubicBezTo>
                <a:cubicBezTo>
                  <a:pt x="3241574" y="49329"/>
                  <a:pt x="3233848" y="51349"/>
                  <a:pt x="3227850" y="56141"/>
                </a:cubicBezTo>
                <a:lnTo>
                  <a:pt x="3227052" y="56141"/>
                </a:lnTo>
                <a:lnTo>
                  <a:pt x="3219427" y="49848"/>
                </a:lnTo>
                <a:cubicBezTo>
                  <a:pt x="3214010" y="44926"/>
                  <a:pt x="3206654" y="42770"/>
                  <a:pt x="3199458" y="43994"/>
                </a:cubicBezTo>
                <a:lnTo>
                  <a:pt x="3198732" y="43994"/>
                </a:lnTo>
                <a:moveTo>
                  <a:pt x="2880973" y="19701"/>
                </a:moveTo>
                <a:cubicBezTo>
                  <a:pt x="2733384" y="31752"/>
                  <a:pt x="2586595" y="52199"/>
                  <a:pt x="2441294" y="80946"/>
                </a:cubicBezTo>
                <a:cubicBezTo>
                  <a:pt x="2441294" y="79482"/>
                  <a:pt x="2440278" y="77872"/>
                  <a:pt x="2438680" y="78019"/>
                </a:cubicBezTo>
                <a:cubicBezTo>
                  <a:pt x="2235360" y="93824"/>
                  <a:pt x="2040609" y="153385"/>
                  <a:pt x="1855080" y="226849"/>
                </a:cubicBezTo>
                <a:cubicBezTo>
                  <a:pt x="1685962" y="293874"/>
                  <a:pt x="1510526" y="401070"/>
                  <a:pt x="1361958" y="512802"/>
                </a:cubicBezTo>
                <a:cubicBezTo>
                  <a:pt x="1119862" y="671364"/>
                  <a:pt x="906304" y="843975"/>
                  <a:pt x="715474" y="1054928"/>
                </a:cubicBezTo>
                <a:cubicBezTo>
                  <a:pt x="624997" y="1154953"/>
                  <a:pt x="543379" y="1271368"/>
                  <a:pt x="468804" y="1388442"/>
                </a:cubicBezTo>
                <a:cubicBezTo>
                  <a:pt x="443244" y="1424369"/>
                  <a:pt x="417974" y="1460736"/>
                  <a:pt x="394375" y="1497541"/>
                </a:cubicBezTo>
                <a:cubicBezTo>
                  <a:pt x="316187" y="1620212"/>
                  <a:pt x="251241" y="1750955"/>
                  <a:pt x="200640" y="1887543"/>
                </a:cubicBezTo>
                <a:cubicBezTo>
                  <a:pt x="199987" y="1889299"/>
                  <a:pt x="203109" y="1890690"/>
                  <a:pt x="203835" y="1888860"/>
                </a:cubicBezTo>
                <a:cubicBezTo>
                  <a:pt x="305732" y="1651083"/>
                  <a:pt x="444675" y="1431240"/>
                  <a:pt x="615412" y="1237636"/>
                </a:cubicBezTo>
                <a:cubicBezTo>
                  <a:pt x="649976" y="1198175"/>
                  <a:pt x="685896" y="1159980"/>
                  <a:pt x="723171" y="1123050"/>
                </a:cubicBezTo>
                <a:cubicBezTo>
                  <a:pt x="680378" y="1174856"/>
                  <a:pt x="638431" y="1227341"/>
                  <a:pt x="597331" y="1280515"/>
                </a:cubicBezTo>
                <a:cubicBezTo>
                  <a:pt x="465028" y="1447638"/>
                  <a:pt x="344344" y="1610663"/>
                  <a:pt x="254012" y="1792713"/>
                </a:cubicBezTo>
                <a:cubicBezTo>
                  <a:pt x="151017" y="2000454"/>
                  <a:pt x="78961" y="2222346"/>
                  <a:pt x="40163" y="2451254"/>
                </a:cubicBezTo>
                <a:cubicBezTo>
                  <a:pt x="-6020" y="2723159"/>
                  <a:pt x="80" y="3016502"/>
                  <a:pt x="22663" y="3301285"/>
                </a:cubicBezTo>
                <a:cubicBezTo>
                  <a:pt x="35622" y="3452939"/>
                  <a:pt x="56906" y="3603760"/>
                  <a:pt x="86418" y="3753044"/>
                </a:cubicBezTo>
                <a:cubicBezTo>
                  <a:pt x="84939" y="3752919"/>
                  <a:pt x="83643" y="3754031"/>
                  <a:pt x="83522" y="3755524"/>
                </a:cubicBezTo>
                <a:cubicBezTo>
                  <a:pt x="83517" y="3755597"/>
                  <a:pt x="83514" y="3755678"/>
                  <a:pt x="83514" y="3755751"/>
                </a:cubicBezTo>
                <a:cubicBezTo>
                  <a:pt x="107331" y="3963791"/>
                  <a:pt x="159246" y="4167581"/>
                  <a:pt x="237819" y="4361463"/>
                </a:cubicBezTo>
                <a:cubicBezTo>
                  <a:pt x="295910" y="4506635"/>
                  <a:pt x="381304" y="4651367"/>
                  <a:pt x="479188" y="4781027"/>
                </a:cubicBezTo>
                <a:cubicBezTo>
                  <a:pt x="539121" y="4904847"/>
                  <a:pt x="614155" y="5020640"/>
                  <a:pt x="702549" y="5125736"/>
                </a:cubicBezTo>
                <a:cubicBezTo>
                  <a:pt x="750104" y="5183973"/>
                  <a:pt x="801667" y="5238771"/>
                  <a:pt x="856854" y="5289713"/>
                </a:cubicBezTo>
                <a:cubicBezTo>
                  <a:pt x="875516" y="5306688"/>
                  <a:pt x="895775" y="5322713"/>
                  <a:pt x="915817" y="5338372"/>
                </a:cubicBezTo>
                <a:cubicBezTo>
                  <a:pt x="912767" y="5338372"/>
                  <a:pt x="910371" y="5341298"/>
                  <a:pt x="912912" y="5344372"/>
                </a:cubicBezTo>
                <a:cubicBezTo>
                  <a:pt x="976304" y="5420718"/>
                  <a:pt x="1044692" y="5492712"/>
                  <a:pt x="1117611" y="5559861"/>
                </a:cubicBezTo>
                <a:cubicBezTo>
                  <a:pt x="1156823" y="5622203"/>
                  <a:pt x="1217964" y="5670276"/>
                  <a:pt x="1277798" y="5707740"/>
                </a:cubicBezTo>
                <a:cubicBezTo>
                  <a:pt x="1285858" y="5712716"/>
                  <a:pt x="1293991" y="5717691"/>
                  <a:pt x="1302124" y="5722374"/>
                </a:cubicBezTo>
                <a:cubicBezTo>
                  <a:pt x="1308732" y="5727277"/>
                  <a:pt x="1315340" y="5732106"/>
                  <a:pt x="1322020" y="5737008"/>
                </a:cubicBezTo>
                <a:cubicBezTo>
                  <a:pt x="1356853" y="5770214"/>
                  <a:pt x="1395404" y="5799212"/>
                  <a:pt x="1436896" y="5823424"/>
                </a:cubicBezTo>
                <a:cubicBezTo>
                  <a:pt x="1455194" y="5833814"/>
                  <a:pt x="1474001" y="5843568"/>
                  <a:pt x="1493317" y="5852692"/>
                </a:cubicBezTo>
                <a:cubicBezTo>
                  <a:pt x="1491748" y="5855421"/>
                  <a:pt x="1492671" y="5858912"/>
                  <a:pt x="1495379" y="5860492"/>
                </a:cubicBezTo>
                <a:cubicBezTo>
                  <a:pt x="1495532" y="5860580"/>
                  <a:pt x="1495691" y="5860668"/>
                  <a:pt x="1495858" y="5860741"/>
                </a:cubicBezTo>
                <a:cubicBezTo>
                  <a:pt x="1717767" y="5969839"/>
                  <a:pt x="1953327" y="6057865"/>
                  <a:pt x="2196439" y="6110036"/>
                </a:cubicBezTo>
                <a:lnTo>
                  <a:pt x="2202466" y="6111206"/>
                </a:lnTo>
                <a:cubicBezTo>
                  <a:pt x="2248286" y="6122328"/>
                  <a:pt x="2294251" y="6133158"/>
                  <a:pt x="2340070" y="6143402"/>
                </a:cubicBezTo>
                <a:cubicBezTo>
                  <a:pt x="2493141" y="6177573"/>
                  <a:pt x="2649334" y="6207646"/>
                  <a:pt x="2804800" y="6210426"/>
                </a:cubicBezTo>
                <a:cubicBezTo>
                  <a:pt x="2883260" y="6210917"/>
                  <a:pt x="2961683" y="6207009"/>
                  <a:pt x="3039707" y="6198719"/>
                </a:cubicBezTo>
                <a:cubicBezTo>
                  <a:pt x="3077539" y="6198719"/>
                  <a:pt x="3115807" y="6197475"/>
                  <a:pt x="3153493" y="6194548"/>
                </a:cubicBezTo>
                <a:cubicBezTo>
                  <a:pt x="3170049" y="6193231"/>
                  <a:pt x="3186605" y="6191695"/>
                  <a:pt x="3203161" y="6189938"/>
                </a:cubicBezTo>
                <a:lnTo>
                  <a:pt x="3242954" y="6190304"/>
                </a:lnTo>
                <a:cubicBezTo>
                  <a:pt x="3443028" y="6190392"/>
                  <a:pt x="3642506" y="6168185"/>
                  <a:pt x="3837736" y="6124084"/>
                </a:cubicBezTo>
                <a:cubicBezTo>
                  <a:pt x="3913473" y="6106596"/>
                  <a:pt x="3990807" y="6084352"/>
                  <a:pt x="4065236" y="6062547"/>
                </a:cubicBezTo>
                <a:cubicBezTo>
                  <a:pt x="4087021" y="6056181"/>
                  <a:pt x="4109458" y="6048718"/>
                  <a:pt x="4130589" y="6041035"/>
                </a:cubicBezTo>
                <a:lnTo>
                  <a:pt x="4139884" y="6037815"/>
                </a:lnTo>
                <a:lnTo>
                  <a:pt x="4158182" y="6031449"/>
                </a:lnTo>
                <a:cubicBezTo>
                  <a:pt x="4159736" y="6035386"/>
                  <a:pt x="4164093" y="6037384"/>
                  <a:pt x="4168058" y="6035986"/>
                </a:cubicBezTo>
                <a:cubicBezTo>
                  <a:pt x="4552477" y="5901570"/>
                  <a:pt x="4894998" y="5698228"/>
                  <a:pt x="5217259" y="5444543"/>
                </a:cubicBezTo>
                <a:cubicBezTo>
                  <a:pt x="5258795" y="5411835"/>
                  <a:pt x="5297135" y="5372104"/>
                  <a:pt x="5323131" y="5324689"/>
                </a:cubicBezTo>
                <a:cubicBezTo>
                  <a:pt x="5332861" y="5306688"/>
                  <a:pt x="5341647" y="5287444"/>
                  <a:pt x="5351523" y="5268932"/>
                </a:cubicBezTo>
                <a:lnTo>
                  <a:pt x="5354573" y="5265420"/>
                </a:lnTo>
                <a:cubicBezTo>
                  <a:pt x="5391896" y="5230810"/>
                  <a:pt x="5428712" y="5195029"/>
                  <a:pt x="5463131" y="5158078"/>
                </a:cubicBezTo>
                <a:cubicBezTo>
                  <a:pt x="5569024" y="5044165"/>
                  <a:pt x="5661607" y="4918391"/>
                  <a:pt x="5739064" y="4783222"/>
                </a:cubicBezTo>
                <a:cubicBezTo>
                  <a:pt x="5754292" y="4763502"/>
                  <a:pt x="5768139" y="4742743"/>
                  <a:pt x="5780527" y="4721099"/>
                </a:cubicBezTo>
                <a:cubicBezTo>
                  <a:pt x="5790911" y="4702953"/>
                  <a:pt x="5800496" y="4684514"/>
                  <a:pt x="5809573" y="4665343"/>
                </a:cubicBezTo>
                <a:cubicBezTo>
                  <a:pt x="5812383" y="4667136"/>
                  <a:pt x="5816108" y="4666294"/>
                  <a:pt x="5817887" y="4663455"/>
                </a:cubicBezTo>
                <a:cubicBezTo>
                  <a:pt x="5817952" y="4663352"/>
                  <a:pt x="5818010" y="4663250"/>
                  <a:pt x="5818068" y="4663147"/>
                </a:cubicBezTo>
                <a:cubicBezTo>
                  <a:pt x="5929676" y="4445171"/>
                  <a:pt x="6016160" y="4212193"/>
                  <a:pt x="6062342" y="3970289"/>
                </a:cubicBezTo>
                <a:cubicBezTo>
                  <a:pt x="6062778" y="3968314"/>
                  <a:pt x="6063068" y="3966265"/>
                  <a:pt x="6063432" y="3964216"/>
                </a:cubicBezTo>
                <a:cubicBezTo>
                  <a:pt x="6073525" y="3918264"/>
                  <a:pt x="6083328" y="3872093"/>
                  <a:pt x="6092477" y="3825995"/>
                </a:cubicBezTo>
                <a:cubicBezTo>
                  <a:pt x="6110776" y="3732848"/>
                  <a:pt x="6127332" y="3638311"/>
                  <a:pt x="6137498" y="3543847"/>
                </a:cubicBezTo>
                <a:cubicBezTo>
                  <a:pt x="6137534" y="3543408"/>
                  <a:pt x="6137534" y="3542969"/>
                  <a:pt x="6137498" y="3542530"/>
                </a:cubicBezTo>
                <a:cubicBezTo>
                  <a:pt x="6138152" y="3537189"/>
                  <a:pt x="6138660" y="3531774"/>
                  <a:pt x="6139168" y="3526359"/>
                </a:cubicBezTo>
                <a:cubicBezTo>
                  <a:pt x="6140838" y="3510554"/>
                  <a:pt x="6142291" y="3494530"/>
                  <a:pt x="6143380" y="3478578"/>
                </a:cubicBezTo>
                <a:cubicBezTo>
                  <a:pt x="6143380" y="3476749"/>
                  <a:pt x="6143380" y="3474920"/>
                  <a:pt x="6143816" y="3473164"/>
                </a:cubicBezTo>
                <a:cubicBezTo>
                  <a:pt x="6144542" y="3462408"/>
                  <a:pt x="6145050" y="3451212"/>
                  <a:pt x="6145558" y="3440822"/>
                </a:cubicBezTo>
                <a:cubicBezTo>
                  <a:pt x="6146938" y="3413456"/>
                  <a:pt x="6148027" y="3386017"/>
                  <a:pt x="6148027" y="3358797"/>
                </a:cubicBezTo>
                <a:cubicBezTo>
                  <a:pt x="6148027" y="3292431"/>
                  <a:pt x="6142799" y="3225186"/>
                  <a:pt x="6136119" y="3158381"/>
                </a:cubicBezTo>
                <a:cubicBezTo>
                  <a:pt x="6153183" y="3043356"/>
                  <a:pt x="6165600" y="2929648"/>
                  <a:pt x="6157903" y="2817769"/>
                </a:cubicBezTo>
                <a:cubicBezTo>
                  <a:pt x="6151825" y="2744474"/>
                  <a:pt x="6139408" y="2671858"/>
                  <a:pt x="6120797" y="2600743"/>
                </a:cubicBezTo>
                <a:cubicBezTo>
                  <a:pt x="6105621" y="2496774"/>
                  <a:pt x="6081643" y="2394298"/>
                  <a:pt x="6049127" y="2294449"/>
                </a:cubicBezTo>
                <a:cubicBezTo>
                  <a:pt x="6039179" y="2186960"/>
                  <a:pt x="6025527" y="2080569"/>
                  <a:pt x="5982177" y="1985520"/>
                </a:cubicBezTo>
                <a:cubicBezTo>
                  <a:pt x="5965693" y="1949300"/>
                  <a:pt x="5978619" y="1929617"/>
                  <a:pt x="5954147" y="1895812"/>
                </a:cubicBezTo>
                <a:cubicBezTo>
                  <a:pt x="5955600" y="1885933"/>
                  <a:pt x="5942965" y="1863031"/>
                  <a:pt x="5940859" y="1853372"/>
                </a:cubicBezTo>
                <a:cubicBezTo>
                  <a:pt x="5929604" y="1802152"/>
                  <a:pt x="5891845" y="1760006"/>
                  <a:pt x="5864977" y="1716542"/>
                </a:cubicBezTo>
                <a:cubicBezTo>
                  <a:pt x="5856699" y="1697225"/>
                  <a:pt x="5848203" y="1677908"/>
                  <a:pt x="5839490" y="1658737"/>
                </a:cubicBezTo>
                <a:cubicBezTo>
                  <a:pt x="5838981" y="1656542"/>
                  <a:pt x="5838401" y="1654420"/>
                  <a:pt x="5837965" y="1652225"/>
                </a:cubicBezTo>
                <a:cubicBezTo>
                  <a:pt x="5823500" y="1574407"/>
                  <a:pt x="5796517" y="1499494"/>
                  <a:pt x="5758089" y="1430443"/>
                </a:cubicBezTo>
                <a:cubicBezTo>
                  <a:pt x="5612861" y="1172002"/>
                  <a:pt x="5416077" y="934634"/>
                  <a:pt x="5195766" y="738316"/>
                </a:cubicBezTo>
                <a:cubicBezTo>
                  <a:pt x="5090766" y="645923"/>
                  <a:pt x="4978933" y="561728"/>
                  <a:pt x="4861232" y="486461"/>
                </a:cubicBezTo>
                <a:cubicBezTo>
                  <a:pt x="4824925" y="460412"/>
                  <a:pt x="4788618" y="434509"/>
                  <a:pt x="4751730" y="410436"/>
                </a:cubicBezTo>
                <a:cubicBezTo>
                  <a:pt x="4627146" y="329039"/>
                  <a:pt x="4494132" y="261567"/>
                  <a:pt x="4355039" y="209215"/>
                </a:cubicBezTo>
                <a:cubicBezTo>
                  <a:pt x="4353151" y="208556"/>
                  <a:pt x="4351772" y="211703"/>
                  <a:pt x="4353660" y="212434"/>
                </a:cubicBezTo>
                <a:cubicBezTo>
                  <a:pt x="4587404" y="312240"/>
                  <a:pt x="4803213" y="453241"/>
                  <a:pt x="4994552" y="621096"/>
                </a:cubicBezTo>
                <a:cubicBezTo>
                  <a:pt x="4959406" y="595559"/>
                  <a:pt x="4923390" y="571486"/>
                  <a:pt x="4886647" y="548510"/>
                </a:cubicBezTo>
                <a:cubicBezTo>
                  <a:pt x="4752761" y="438001"/>
                  <a:pt x="4607185" y="342717"/>
                  <a:pt x="4452560" y="264386"/>
                </a:cubicBezTo>
                <a:cubicBezTo>
                  <a:pt x="4235880" y="156605"/>
                  <a:pt x="3997124" y="75165"/>
                  <a:pt x="3761854" y="41287"/>
                </a:cubicBezTo>
                <a:cubicBezTo>
                  <a:pt x="3588910" y="16911"/>
                  <a:pt x="3414461" y="4954"/>
                  <a:pt x="3239832" y="5506"/>
                </a:cubicBezTo>
                <a:cubicBezTo>
                  <a:pt x="3120599" y="5506"/>
                  <a:pt x="3000786" y="10555"/>
                  <a:pt x="2880973" y="19701"/>
                </a:cubicBezTo>
              </a:path>
            </a:pathLst>
          </a:custGeom>
          <a:gradFill flip="none" rotWithShape="1">
            <a:gsLst>
              <a:gs pos="1000">
                <a:srgbClr val="2DA2D9"/>
              </a:gs>
              <a:gs pos="100000">
                <a:srgbClr val="2A519B"/>
              </a:gs>
              <a:gs pos="61000">
                <a:srgbClr val="2B80BE"/>
              </a:gs>
            </a:gsLst>
            <a:path path="circle">
              <a:fillToRect l="100000" t="100000"/>
            </a:path>
            <a:tileRect r="-100000" b="-10000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7200" dirty="0"/>
          </a:p>
        </p:txBody>
      </p:sp>
      <p:sp>
        <p:nvSpPr>
          <p:cNvPr id="21" name="Текст 42">
            <a:extLst>
              <a:ext uri="{FF2B5EF4-FFF2-40B4-BE49-F238E27FC236}">
                <a16:creationId xmlns="" xmlns:a16="http://schemas.microsoft.com/office/drawing/2014/main" id="{FB87661A-FBC2-4D92-96EE-6644488946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716988"/>
            <a:ext cx="8842829" cy="467413"/>
          </a:xfrm>
        </p:spPr>
        <p:txBody>
          <a:bodyPr anchor="ctr"/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22" name="Текст 42">
            <a:extLst>
              <a:ext uri="{FF2B5EF4-FFF2-40B4-BE49-F238E27FC236}">
                <a16:creationId xmlns="" xmlns:a16="http://schemas.microsoft.com/office/drawing/2014/main" id="{941977EE-7361-47D9-818A-0D5C9FB8D0F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2683036" y="4616278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23" name="Текст 42">
            <a:extLst>
              <a:ext uri="{FF2B5EF4-FFF2-40B4-BE49-F238E27FC236}">
                <a16:creationId xmlns="" xmlns:a16="http://schemas.microsoft.com/office/drawing/2014/main" id="{E125E51D-B1E3-4490-9424-5F1AFAD1482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4483277" y="4616278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24" name="Текст 42">
            <a:extLst>
              <a:ext uri="{FF2B5EF4-FFF2-40B4-BE49-F238E27FC236}">
                <a16:creationId xmlns="" xmlns:a16="http://schemas.microsoft.com/office/drawing/2014/main" id="{C228EB51-BA78-4455-B2C2-FC1241B65E3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314205" y="4616278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26" name="Текст 42">
            <a:extLst>
              <a:ext uri="{FF2B5EF4-FFF2-40B4-BE49-F238E27FC236}">
                <a16:creationId xmlns="" xmlns:a16="http://schemas.microsoft.com/office/drawing/2014/main" id="{15A671AF-73D9-4040-AF12-71C186EB5D6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145133" y="4616278"/>
            <a:ext cx="1394519" cy="514758"/>
          </a:xfrm>
        </p:spPr>
        <p:txBody>
          <a:bodyPr anchor="ctr">
            <a:normAutofit/>
          </a:bodyPr>
          <a:lstStyle>
            <a:lvl1pPr algn="ctr">
              <a:defRPr sz="1400"/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</p:spTree>
    <p:extLst>
      <p:ext uri="{BB962C8B-B14F-4D97-AF65-F5344CB8AC3E}">
        <p14:creationId xmlns:p14="http://schemas.microsoft.com/office/powerpoint/2010/main" val="2954587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5031 L 5.55556E-7 5.55112E-17 " pathEditMode="relative" rAng="0" ptsTypes="AA">
                                      <p:cBhvr>
                                        <p:cTn id="6" dur="3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25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0.08703 L -2.08333E-7 -0.00486 " pathEditMode="relative" rAng="0" ptsTypes="AA">
                                      <p:cBhvr>
                                        <p:cTn id="8" dur="3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97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22222E-6 L -0.00794 0.07523 " pathEditMode="relative" rAng="0" ptsTypes="AA">
                                      <p:cBhvr>
                                        <p:cTn id="10" dur="5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4" y="375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34000" decel="14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-2.22222E-6 L -0.00795 0.07523 " pathEditMode="relative" rAng="0" ptsTypes="AA">
                                      <p:cBhvr>
                                        <p:cTn id="12" dur="5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4" y="375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60000">
              <a:schemeClr val="accent5">
                <a:lumMod val="20000"/>
                <a:lumOff val="80000"/>
              </a:schemeClr>
            </a:gs>
            <a:gs pos="0">
              <a:schemeClr val="bg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272E10D4-920E-43AC-807C-5AD7BFBD00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dirty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03648064-FD5B-468E-A85D-8CBA638DED3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="" xmlns:a16="http://schemas.microsoft.com/office/drawing/2014/main" id="{E5D6ED00-BC79-45CE-9BD0-A420D26634E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ALS Sector Regular" pitchFamily="2" charset="-52"/>
                <a:cs typeface="ALS Sector Regular" pitchFamily="2" charset="-52"/>
              </a:defRPr>
            </a:lvl1pPr>
          </a:lstStyle>
          <a:p>
            <a:fld id="{145C38C4-777D-4224-9558-8F7BB1A456F8}" type="datetimeFigureOut">
              <a:rPr lang="ru-RU" smtClean="0"/>
              <a:pPr/>
              <a:t>20.10.2022</a:t>
            </a:fld>
            <a:endParaRPr lang="ru-RU" dirty="0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0D7BFDCC-3EF6-4740-A664-F14536B77A3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ALS Sector Regular" pitchFamily="2" charset="-52"/>
                <a:cs typeface="ALS Sector Regular" pitchFamily="2" charset="-52"/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979DD1C8-21E6-4836-9E16-4B0E99FF08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000">
                <a:solidFill>
                  <a:srgbClr val="2DA7DC"/>
                </a:solidFill>
                <a:latin typeface="ALS Sector Regular" pitchFamily="2" charset="-52"/>
                <a:cs typeface="ALS Sector Regular" pitchFamily="2" charset="-52"/>
              </a:defRPr>
            </a:lvl1pPr>
          </a:lstStyle>
          <a:p>
            <a:fld id="{A694B8D2-3161-41B8-B982-1B569D20BABD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75385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1" r:id="rId2"/>
    <p:sldLayoutId id="2147483650" r:id="rId3"/>
    <p:sldLayoutId id="2147483652" r:id="rId4"/>
    <p:sldLayoutId id="2147483653" r:id="rId5"/>
    <p:sldLayoutId id="2147483665" r:id="rId6"/>
    <p:sldLayoutId id="2147483654" r:id="rId7"/>
    <p:sldLayoutId id="2147483655" r:id="rId8"/>
    <p:sldLayoutId id="2147483666" r:id="rId9"/>
    <p:sldLayoutId id="2147483663" r:id="rId10"/>
    <p:sldLayoutId id="2147483656" r:id="rId11"/>
    <p:sldLayoutId id="2147483657" r:id="rId12"/>
    <p:sldLayoutId id="2147483662" r:id="rId13"/>
    <p:sldLayoutId id="2147483664" r:id="rId14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ALS Sector Regular" pitchFamily="2" charset="-52"/>
          <a:ea typeface="+mj-ea"/>
          <a:cs typeface="ALS Sector Regular" pitchFamily="2" charset="-52"/>
        </a:defRPr>
      </a:lvl1pPr>
    </p:titleStyle>
    <p:bodyStyle>
      <a:lvl1pPr marL="0" indent="0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ALS Sector Regular" pitchFamily="2" charset="-52"/>
          <a:ea typeface="+mn-ea"/>
          <a:cs typeface="ALS Sector Regular" pitchFamily="2" charset="-52"/>
        </a:defRPr>
      </a:lvl1pPr>
      <a:lvl2pPr marL="457189" indent="0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ALS Sector Regular" pitchFamily="2" charset="-52"/>
          <a:ea typeface="+mn-ea"/>
          <a:cs typeface="ALS Sector Regular" pitchFamily="2" charset="-52"/>
        </a:defRPr>
      </a:lvl2pPr>
      <a:lvl3pPr marL="914377" indent="0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ALS Sector Regular" pitchFamily="2" charset="-52"/>
          <a:ea typeface="+mn-ea"/>
          <a:cs typeface="ALS Sector Regular" pitchFamily="2" charset="-52"/>
        </a:defRPr>
      </a:lvl3pPr>
      <a:lvl4pPr marL="1371566" indent="0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ALS Sector Regular" pitchFamily="2" charset="-52"/>
          <a:ea typeface="+mn-ea"/>
          <a:cs typeface="ALS Sector Regular" pitchFamily="2" charset="-52"/>
        </a:defRPr>
      </a:lvl4pPr>
      <a:lvl5pPr marL="1828754" indent="0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ALS Sector Regular" pitchFamily="2" charset="-52"/>
          <a:ea typeface="+mn-ea"/>
          <a:cs typeface="ALS Sector Regular" pitchFamily="2" charset="-52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.jpeg"/><Relationship Id="rId3" Type="http://schemas.openxmlformats.org/officeDocument/2006/relationships/hyperlink" Target="https://www.labirint.ru/books/792399/" TargetMode="External"/><Relationship Id="rId7" Type="http://schemas.openxmlformats.org/officeDocument/2006/relationships/image" Target="../media/image122.png"/><Relationship Id="rId2" Type="http://schemas.openxmlformats.org/officeDocument/2006/relationships/hyperlink" Target="https://www.labirint.ru/books/794577/" TargetMode="Externa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21.jpeg"/><Relationship Id="rId5" Type="http://schemas.openxmlformats.org/officeDocument/2006/relationships/hyperlink" Target="https://www.labirint.ru/books/811898/" TargetMode="External"/><Relationship Id="rId4" Type="http://schemas.openxmlformats.org/officeDocument/2006/relationships/hyperlink" Target="https://www.podpisnie.ru/books/chuklya/" TargetMode="External"/><Relationship Id="rId9" Type="http://schemas.openxmlformats.org/officeDocument/2006/relationships/image" Target="../media/image124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13" Type="http://schemas.openxmlformats.org/officeDocument/2006/relationships/image" Target="../media/image28.jpeg"/><Relationship Id="rId3" Type="http://schemas.openxmlformats.org/officeDocument/2006/relationships/image" Target="../media/image18.jpeg"/><Relationship Id="rId7" Type="http://schemas.openxmlformats.org/officeDocument/2006/relationships/image" Target="../media/image22.jpeg"/><Relationship Id="rId12" Type="http://schemas.openxmlformats.org/officeDocument/2006/relationships/image" Target="../media/image27.jpeg"/><Relationship Id="rId17" Type="http://schemas.openxmlformats.org/officeDocument/2006/relationships/image" Target="../media/image31.png"/><Relationship Id="rId2" Type="http://schemas.openxmlformats.org/officeDocument/2006/relationships/image" Target="../media/image17.jpeg"/><Relationship Id="rId16" Type="http://schemas.openxmlformats.org/officeDocument/2006/relationships/hyperlink" Target="http://www.gaidarovka.ru/knigi/100-luchshikh-knig" TargetMode="Externa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1.jpeg"/><Relationship Id="rId11" Type="http://schemas.openxmlformats.org/officeDocument/2006/relationships/image" Target="../media/image26.jpeg"/><Relationship Id="rId5" Type="http://schemas.openxmlformats.org/officeDocument/2006/relationships/image" Target="../media/image20.jpeg"/><Relationship Id="rId15" Type="http://schemas.openxmlformats.org/officeDocument/2006/relationships/image" Target="../media/image30.jpeg"/><Relationship Id="rId10" Type="http://schemas.openxmlformats.org/officeDocument/2006/relationships/image" Target="../media/image25.jpeg"/><Relationship Id="rId4" Type="http://schemas.openxmlformats.org/officeDocument/2006/relationships/image" Target="../media/image19.jpeg"/><Relationship Id="rId9" Type="http://schemas.openxmlformats.org/officeDocument/2006/relationships/image" Target="../media/image24.jpeg"/><Relationship Id="rId14" Type="http://schemas.openxmlformats.org/officeDocument/2006/relationships/image" Target="../media/image29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9.jpeg"/><Relationship Id="rId21" Type="http://schemas.openxmlformats.org/officeDocument/2006/relationships/image" Target="../media/image54.jpeg"/><Relationship Id="rId42" Type="http://schemas.openxmlformats.org/officeDocument/2006/relationships/image" Target="../media/image75.png"/><Relationship Id="rId47" Type="http://schemas.openxmlformats.org/officeDocument/2006/relationships/image" Target="../media/image80.jpeg"/><Relationship Id="rId63" Type="http://schemas.openxmlformats.org/officeDocument/2006/relationships/image" Target="../media/image96.jpeg"/><Relationship Id="rId68" Type="http://schemas.openxmlformats.org/officeDocument/2006/relationships/image" Target="../media/image101.gif"/><Relationship Id="rId16" Type="http://schemas.openxmlformats.org/officeDocument/2006/relationships/image" Target="../media/image49.jpeg"/><Relationship Id="rId11" Type="http://schemas.openxmlformats.org/officeDocument/2006/relationships/image" Target="../media/image44.png"/><Relationship Id="rId24" Type="http://schemas.openxmlformats.org/officeDocument/2006/relationships/image" Target="../media/image57.png"/><Relationship Id="rId32" Type="http://schemas.openxmlformats.org/officeDocument/2006/relationships/image" Target="../media/image65.png"/><Relationship Id="rId37" Type="http://schemas.openxmlformats.org/officeDocument/2006/relationships/image" Target="../media/image70.jpeg"/><Relationship Id="rId40" Type="http://schemas.openxmlformats.org/officeDocument/2006/relationships/image" Target="../media/image73.jpeg"/><Relationship Id="rId45" Type="http://schemas.openxmlformats.org/officeDocument/2006/relationships/image" Target="../media/image78.jpeg"/><Relationship Id="rId53" Type="http://schemas.openxmlformats.org/officeDocument/2006/relationships/image" Target="../media/image86.jpeg"/><Relationship Id="rId58" Type="http://schemas.openxmlformats.org/officeDocument/2006/relationships/image" Target="../media/image91.jpeg"/><Relationship Id="rId66" Type="http://schemas.openxmlformats.org/officeDocument/2006/relationships/image" Target="../media/image99.jpeg"/><Relationship Id="rId74" Type="http://schemas.openxmlformats.org/officeDocument/2006/relationships/image" Target="../media/image107.jpeg"/><Relationship Id="rId5" Type="http://schemas.openxmlformats.org/officeDocument/2006/relationships/image" Target="../media/image38.png"/><Relationship Id="rId61" Type="http://schemas.openxmlformats.org/officeDocument/2006/relationships/image" Target="../media/image94.jpeg"/><Relationship Id="rId19" Type="http://schemas.openxmlformats.org/officeDocument/2006/relationships/image" Target="../media/image52.jpeg"/><Relationship Id="rId14" Type="http://schemas.openxmlformats.org/officeDocument/2006/relationships/image" Target="../media/image47.jpeg"/><Relationship Id="rId22" Type="http://schemas.openxmlformats.org/officeDocument/2006/relationships/image" Target="../media/image55.png"/><Relationship Id="rId27" Type="http://schemas.openxmlformats.org/officeDocument/2006/relationships/image" Target="../media/image60.jpeg"/><Relationship Id="rId30" Type="http://schemas.openxmlformats.org/officeDocument/2006/relationships/image" Target="../media/image63.jpeg"/><Relationship Id="rId35" Type="http://schemas.openxmlformats.org/officeDocument/2006/relationships/image" Target="../media/image68.jpeg"/><Relationship Id="rId43" Type="http://schemas.openxmlformats.org/officeDocument/2006/relationships/image" Target="../media/image76.jpeg"/><Relationship Id="rId48" Type="http://schemas.openxmlformats.org/officeDocument/2006/relationships/image" Target="../media/image81.jpeg"/><Relationship Id="rId56" Type="http://schemas.openxmlformats.org/officeDocument/2006/relationships/image" Target="../media/image89.jpeg"/><Relationship Id="rId64" Type="http://schemas.openxmlformats.org/officeDocument/2006/relationships/image" Target="../media/image97.jpeg"/><Relationship Id="rId69" Type="http://schemas.openxmlformats.org/officeDocument/2006/relationships/image" Target="../media/image102.jpeg"/><Relationship Id="rId77" Type="http://schemas.openxmlformats.org/officeDocument/2006/relationships/image" Target="../media/image110.jpeg"/><Relationship Id="rId8" Type="http://schemas.openxmlformats.org/officeDocument/2006/relationships/image" Target="../media/image41.jpeg"/><Relationship Id="rId51" Type="http://schemas.openxmlformats.org/officeDocument/2006/relationships/image" Target="../media/image84.png"/><Relationship Id="rId72" Type="http://schemas.openxmlformats.org/officeDocument/2006/relationships/image" Target="../media/image105.jpeg"/><Relationship Id="rId3" Type="http://schemas.openxmlformats.org/officeDocument/2006/relationships/image" Target="../media/image36.jpeg"/><Relationship Id="rId12" Type="http://schemas.openxmlformats.org/officeDocument/2006/relationships/image" Target="../media/image45.png"/><Relationship Id="rId17" Type="http://schemas.openxmlformats.org/officeDocument/2006/relationships/image" Target="../media/image50.png"/><Relationship Id="rId25" Type="http://schemas.openxmlformats.org/officeDocument/2006/relationships/image" Target="../media/image58.jpeg"/><Relationship Id="rId33" Type="http://schemas.openxmlformats.org/officeDocument/2006/relationships/image" Target="../media/image66.png"/><Relationship Id="rId38" Type="http://schemas.openxmlformats.org/officeDocument/2006/relationships/image" Target="../media/image71.jpeg"/><Relationship Id="rId46" Type="http://schemas.openxmlformats.org/officeDocument/2006/relationships/image" Target="../media/image79.jpeg"/><Relationship Id="rId59" Type="http://schemas.openxmlformats.org/officeDocument/2006/relationships/image" Target="../media/image92.jpeg"/><Relationship Id="rId67" Type="http://schemas.openxmlformats.org/officeDocument/2006/relationships/image" Target="../media/image100.jpeg"/><Relationship Id="rId20" Type="http://schemas.openxmlformats.org/officeDocument/2006/relationships/image" Target="../media/image53.jpeg"/><Relationship Id="rId41" Type="http://schemas.openxmlformats.org/officeDocument/2006/relationships/image" Target="../media/image74.jpeg"/><Relationship Id="rId54" Type="http://schemas.openxmlformats.org/officeDocument/2006/relationships/image" Target="../media/image87.jpeg"/><Relationship Id="rId62" Type="http://schemas.openxmlformats.org/officeDocument/2006/relationships/image" Target="../media/image95.jpeg"/><Relationship Id="rId70" Type="http://schemas.openxmlformats.org/officeDocument/2006/relationships/image" Target="../media/image103.jpeg"/><Relationship Id="rId75" Type="http://schemas.openxmlformats.org/officeDocument/2006/relationships/image" Target="../media/image108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9.jpeg"/><Relationship Id="rId15" Type="http://schemas.openxmlformats.org/officeDocument/2006/relationships/image" Target="../media/image48.jpeg"/><Relationship Id="rId23" Type="http://schemas.openxmlformats.org/officeDocument/2006/relationships/image" Target="../media/image56.jpeg"/><Relationship Id="rId28" Type="http://schemas.openxmlformats.org/officeDocument/2006/relationships/image" Target="../media/image61.jpeg"/><Relationship Id="rId36" Type="http://schemas.openxmlformats.org/officeDocument/2006/relationships/image" Target="../media/image69.png"/><Relationship Id="rId49" Type="http://schemas.openxmlformats.org/officeDocument/2006/relationships/image" Target="../media/image82.jpeg"/><Relationship Id="rId57" Type="http://schemas.openxmlformats.org/officeDocument/2006/relationships/image" Target="../media/image90.jpeg"/><Relationship Id="rId10" Type="http://schemas.openxmlformats.org/officeDocument/2006/relationships/image" Target="../media/image43.png"/><Relationship Id="rId31" Type="http://schemas.openxmlformats.org/officeDocument/2006/relationships/image" Target="../media/image64.jpeg"/><Relationship Id="rId44" Type="http://schemas.openxmlformats.org/officeDocument/2006/relationships/image" Target="../media/image77.gif"/><Relationship Id="rId52" Type="http://schemas.openxmlformats.org/officeDocument/2006/relationships/image" Target="../media/image85.jpeg"/><Relationship Id="rId60" Type="http://schemas.openxmlformats.org/officeDocument/2006/relationships/image" Target="../media/image93.jpeg"/><Relationship Id="rId65" Type="http://schemas.openxmlformats.org/officeDocument/2006/relationships/image" Target="../media/image98.jpeg"/><Relationship Id="rId73" Type="http://schemas.openxmlformats.org/officeDocument/2006/relationships/image" Target="../media/image106.jpeg"/><Relationship Id="rId4" Type="http://schemas.openxmlformats.org/officeDocument/2006/relationships/image" Target="../media/image37.jpeg"/><Relationship Id="rId9" Type="http://schemas.openxmlformats.org/officeDocument/2006/relationships/image" Target="../media/image42.jpeg"/><Relationship Id="rId13" Type="http://schemas.openxmlformats.org/officeDocument/2006/relationships/image" Target="../media/image46.png"/><Relationship Id="rId18" Type="http://schemas.openxmlformats.org/officeDocument/2006/relationships/image" Target="../media/image51.jpeg"/><Relationship Id="rId39" Type="http://schemas.openxmlformats.org/officeDocument/2006/relationships/image" Target="../media/image72.png"/><Relationship Id="rId34" Type="http://schemas.openxmlformats.org/officeDocument/2006/relationships/image" Target="../media/image67.jpeg"/><Relationship Id="rId50" Type="http://schemas.openxmlformats.org/officeDocument/2006/relationships/image" Target="../media/image83.png"/><Relationship Id="rId55" Type="http://schemas.openxmlformats.org/officeDocument/2006/relationships/image" Target="../media/image88.png"/><Relationship Id="rId76" Type="http://schemas.openxmlformats.org/officeDocument/2006/relationships/image" Target="../media/image109.png"/><Relationship Id="rId7" Type="http://schemas.openxmlformats.org/officeDocument/2006/relationships/image" Target="../media/image40.jpeg"/><Relationship Id="rId71" Type="http://schemas.openxmlformats.org/officeDocument/2006/relationships/image" Target="../media/image104.jpeg"/><Relationship Id="rId2" Type="http://schemas.openxmlformats.org/officeDocument/2006/relationships/image" Target="../media/image35.jpeg"/><Relationship Id="rId29" Type="http://schemas.openxmlformats.org/officeDocument/2006/relationships/image" Target="../media/image6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abirint.ru/books/825612/" TargetMode="External"/><Relationship Id="rId7" Type="http://schemas.openxmlformats.org/officeDocument/2006/relationships/image" Target="../media/image113.jpeg"/><Relationship Id="rId2" Type="http://schemas.openxmlformats.org/officeDocument/2006/relationships/hyperlink" Target="https://www.labirint.ru/books/831778/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2.jpeg"/><Relationship Id="rId5" Type="http://schemas.openxmlformats.org/officeDocument/2006/relationships/image" Target="../media/image111.jpeg"/><Relationship Id="rId4" Type="http://schemas.openxmlformats.org/officeDocument/2006/relationships/hyperlink" Target="https://www.labirint.ru/books/836389/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abirint.ru/books/823035/" TargetMode="External"/><Relationship Id="rId7" Type="http://schemas.openxmlformats.org/officeDocument/2006/relationships/image" Target="../media/image116.jpeg"/><Relationship Id="rId2" Type="http://schemas.openxmlformats.org/officeDocument/2006/relationships/hyperlink" Target="https://www.labirint.ru/books/804892/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5.jpeg"/><Relationship Id="rId5" Type="http://schemas.openxmlformats.org/officeDocument/2006/relationships/image" Target="../media/image114.jpeg"/><Relationship Id="rId4" Type="http://schemas.openxmlformats.org/officeDocument/2006/relationships/hyperlink" Target="https://www.chitai-gorod.ru/catalog/book/2904101/" TargetMode="Externa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9.png"/><Relationship Id="rId3" Type="http://schemas.openxmlformats.org/officeDocument/2006/relationships/hyperlink" Target="https://www.labirint.ru/books/835819/" TargetMode="External"/><Relationship Id="rId7" Type="http://schemas.openxmlformats.org/officeDocument/2006/relationships/image" Target="../media/image118.jpeg"/><Relationship Id="rId2" Type="http://schemas.openxmlformats.org/officeDocument/2006/relationships/hyperlink" Target="https://www.labirint.ru/books/805894/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17.jpeg"/><Relationship Id="rId5" Type="http://schemas.openxmlformats.org/officeDocument/2006/relationships/hyperlink" Target="https://www.chitai-gorod.ru/catalog/book/2883186/" TargetMode="External"/><Relationship Id="rId4" Type="http://schemas.openxmlformats.org/officeDocument/2006/relationships/hyperlink" Target="https://www.labirint.ru/books/804248/" TargetMode="External"/><Relationship Id="rId9" Type="http://schemas.openxmlformats.org/officeDocument/2006/relationships/image" Target="../media/image12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Заголовок 11">
            <a:extLst>
              <a:ext uri="{FF2B5EF4-FFF2-40B4-BE49-F238E27FC236}">
                <a16:creationId xmlns="" xmlns:a16="http://schemas.microsoft.com/office/drawing/2014/main" id="{6F67662B-5346-42FE-9B86-91A408BB1F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29971" y="2038395"/>
            <a:ext cx="4702820" cy="2279439"/>
          </a:xfrm>
        </p:spPr>
        <p:txBody>
          <a:bodyPr>
            <a:normAutofit/>
          </a:bodyPr>
          <a:lstStyle/>
          <a:p>
            <a:r>
              <a:rPr lang="ru-RU" sz="2200" dirty="0">
                <a:latin typeface="Arial" panose="020B0604020202020204" pitchFamily="34" charset="0"/>
                <a:cs typeface="Arial" panose="020B0604020202020204" pitchFamily="34" charset="0"/>
              </a:rPr>
              <a:t>Каталог </a:t>
            </a:r>
            <a:r>
              <a:rPr lang="ru-RU" sz="2200" dirty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ru-RU" sz="22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2200" dirty="0">
                <a:latin typeface="Arial" panose="020B0604020202020204" pitchFamily="34" charset="0"/>
                <a:cs typeface="Arial" panose="020B0604020202020204" pitchFamily="34" charset="0"/>
              </a:rPr>
              <a:t>«</a:t>
            </a:r>
            <a:r>
              <a:rPr lang="ru-RU" sz="2200" dirty="0">
                <a:latin typeface="Arial" panose="020B0604020202020204" pitchFamily="34" charset="0"/>
                <a:cs typeface="Arial" panose="020B0604020202020204" pitchFamily="34" charset="0"/>
              </a:rPr>
              <a:t>100 лучших новых книг для детей </a:t>
            </a:r>
            <a:r>
              <a:rPr lang="ru-RU" sz="2200" dirty="0">
                <a:latin typeface="Arial" panose="020B0604020202020204" pitchFamily="34" charset="0"/>
                <a:cs typeface="Arial" panose="020B0604020202020204" pitchFamily="34" charset="0"/>
              </a:rPr>
              <a:t>и </a:t>
            </a:r>
            <a:r>
              <a:rPr lang="ru-RU" sz="2200" dirty="0">
                <a:latin typeface="Arial" panose="020B0604020202020204" pitchFamily="34" charset="0"/>
                <a:cs typeface="Arial" panose="020B0604020202020204" pitchFamily="34" charset="0"/>
              </a:rPr>
              <a:t>подростков – 2022»</a:t>
            </a:r>
          </a:p>
        </p:txBody>
      </p:sp>
      <p:sp>
        <p:nvSpPr>
          <p:cNvPr id="13" name="Текст 12">
            <a:extLst>
              <a:ext uri="{FF2B5EF4-FFF2-40B4-BE49-F238E27FC236}">
                <a16:creationId xmlns="" xmlns:a16="http://schemas.microsoft.com/office/drawing/2014/main" id="{1317B64E-6111-4F47-8DDF-634EF0E78BA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31551" y="4429151"/>
            <a:ext cx="3185451" cy="508000"/>
          </a:xfrm>
        </p:spPr>
        <p:txBody>
          <a:bodyPr>
            <a:noAutofit/>
          </a:bodyPr>
          <a:lstStyle/>
          <a:p>
            <a:r>
              <a:rPr lang="ru-RU" sz="1800" b="0" dirty="0">
                <a:latin typeface="Arial" panose="020B0604020202020204" pitchFamily="34" charset="0"/>
                <a:cs typeface="Arial" panose="020B0604020202020204" pitchFamily="34" charset="0"/>
              </a:rPr>
              <a:t>В помощь учёбе </a:t>
            </a:r>
            <a:r>
              <a:rPr lang="ru-RU" sz="1800" b="0" dirty="0">
                <a:latin typeface="Arial" panose="020B0604020202020204" pitchFamily="34" charset="0"/>
                <a:cs typeface="Arial" panose="020B0604020202020204" pitchFamily="34" charset="0"/>
              </a:rPr>
              <a:t>                          и </a:t>
            </a:r>
            <a:r>
              <a:rPr lang="ru-RU" sz="1800" b="0" dirty="0">
                <a:latin typeface="Arial" panose="020B0604020202020204" pitchFamily="34" charset="0"/>
                <a:cs typeface="Arial" panose="020B0604020202020204" pitchFamily="34" charset="0"/>
              </a:rPr>
              <a:t>личностному развитию </a:t>
            </a:r>
            <a:r>
              <a:rPr lang="ru-RU" sz="1800" b="0" dirty="0">
                <a:latin typeface="Arial" panose="020B0604020202020204" pitchFamily="34" charset="0"/>
                <a:cs typeface="Arial" panose="020B0604020202020204" pitchFamily="34" charset="0"/>
              </a:rPr>
              <a:t>школьников</a:t>
            </a:r>
            <a:endParaRPr lang="ru-RU" sz="18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28143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48000">
              <a:srgbClr val="E94D32"/>
            </a:gs>
            <a:gs pos="2000">
              <a:srgbClr val="F5A530"/>
            </a:gs>
            <a:gs pos="100000">
              <a:srgbClr val="E31F67"/>
            </a:gs>
          </a:gsLst>
          <a:path path="circle">
            <a:fillToRect r="100000" b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" name="Google Shape;13633;p78">
            <a:extLst>
              <a:ext uri="{FF2B5EF4-FFF2-40B4-BE49-F238E27FC236}">
                <a16:creationId xmlns="" xmlns:a16="http://schemas.microsoft.com/office/drawing/2014/main" id="{9AEF16A9-48D2-45F9-90B9-6BBF971B074F}"/>
              </a:ext>
            </a:extLst>
          </p:cNvPr>
          <p:cNvGrpSpPr/>
          <p:nvPr/>
        </p:nvGrpSpPr>
        <p:grpSpPr>
          <a:xfrm>
            <a:off x="8901472" y="1308788"/>
            <a:ext cx="156307" cy="293157"/>
            <a:chOff x="6168925" y="3936925"/>
            <a:chExt cx="296950" cy="295375"/>
          </a:xfrm>
          <a:solidFill>
            <a:schemeClr val="bg1"/>
          </a:solidFill>
        </p:grpSpPr>
        <p:sp>
          <p:nvSpPr>
            <p:cNvPr id="72" name="Google Shape;13634;p78">
              <a:extLst>
                <a:ext uri="{FF2B5EF4-FFF2-40B4-BE49-F238E27FC236}">
                  <a16:creationId xmlns="" xmlns:a16="http://schemas.microsoft.com/office/drawing/2014/main" id="{E92B94E5-B4E5-42EA-8F22-E42D58CC2479}"/>
                </a:ext>
              </a:extLst>
            </p:cNvPr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/>
            </a:p>
          </p:txBody>
        </p:sp>
        <p:sp>
          <p:nvSpPr>
            <p:cNvPr id="73" name="Google Shape;13635;p78">
              <a:extLst>
                <a:ext uri="{FF2B5EF4-FFF2-40B4-BE49-F238E27FC236}">
                  <a16:creationId xmlns="" xmlns:a16="http://schemas.microsoft.com/office/drawing/2014/main" id="{78F9F221-D042-4B4B-B428-8928A0A51EB2}"/>
                </a:ext>
              </a:extLst>
            </p:cNvPr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/>
            </a:p>
          </p:txBody>
        </p:sp>
        <p:sp>
          <p:nvSpPr>
            <p:cNvPr id="74" name="Google Shape;13636;p78">
              <a:extLst>
                <a:ext uri="{FF2B5EF4-FFF2-40B4-BE49-F238E27FC236}">
                  <a16:creationId xmlns="" xmlns:a16="http://schemas.microsoft.com/office/drawing/2014/main" id="{013BDF99-11B1-4265-B0F0-37D712ABA41E}"/>
                </a:ext>
              </a:extLst>
            </p:cNvPr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/>
            </a:p>
          </p:txBody>
        </p:sp>
        <p:sp>
          <p:nvSpPr>
            <p:cNvPr id="75" name="Google Shape;13637;p78">
              <a:extLst>
                <a:ext uri="{FF2B5EF4-FFF2-40B4-BE49-F238E27FC236}">
                  <a16:creationId xmlns="" xmlns:a16="http://schemas.microsoft.com/office/drawing/2014/main" id="{F957F6A7-8AA4-418E-96DD-DAFDD7A2A23F}"/>
                </a:ext>
              </a:extLst>
            </p:cNvPr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/>
            </a:p>
          </p:txBody>
        </p:sp>
        <p:sp>
          <p:nvSpPr>
            <p:cNvPr id="76" name="Google Shape;13638;p78">
              <a:extLst>
                <a:ext uri="{FF2B5EF4-FFF2-40B4-BE49-F238E27FC236}">
                  <a16:creationId xmlns="" xmlns:a16="http://schemas.microsoft.com/office/drawing/2014/main" id="{2A16718A-6A90-44F6-A38E-20F7A743A1C7}"/>
                </a:ext>
              </a:extLst>
            </p:cNvPr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/>
            </a:p>
          </p:txBody>
        </p:sp>
        <p:sp>
          <p:nvSpPr>
            <p:cNvPr id="77" name="Google Shape;13639;p78">
              <a:extLst>
                <a:ext uri="{FF2B5EF4-FFF2-40B4-BE49-F238E27FC236}">
                  <a16:creationId xmlns="" xmlns:a16="http://schemas.microsoft.com/office/drawing/2014/main" id="{367A1D47-722D-4C41-93A2-0980EBD6E7F2}"/>
                </a:ext>
              </a:extLst>
            </p:cNvPr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dirty="0"/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DD454327-5324-4AF6-B8F8-739EE92997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9497" y="1363906"/>
            <a:ext cx="10251723" cy="570591"/>
          </a:xfrm>
        </p:spPr>
        <p:txBody>
          <a:bodyPr>
            <a:normAutofit fontScale="90000"/>
          </a:bodyPr>
          <a:lstStyle/>
          <a:p>
            <a:r>
              <a:rPr lang="ru-RU" sz="3600" dirty="0">
                <a:latin typeface="Arial" panose="020B0604020202020204" pitchFamily="34" charset="0"/>
                <a:cs typeface="Arial" panose="020B0604020202020204" pitchFamily="34" charset="0"/>
              </a:rPr>
              <a:t>Книги – лауреаты литературных премий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="" xmlns:a16="http://schemas.microsoft.com/office/drawing/2014/main" id="{259CA060-41D0-4DD7-8381-B5383299F71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86137" y="4657495"/>
            <a:ext cx="2906723" cy="1622952"/>
          </a:xfrm>
        </p:spPr>
        <p:txBody>
          <a:bodyPr>
            <a:no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Сиротин Д. Вишнёвый пирог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https://www.labirint.ru/books/794577/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Премия  К.И. Чуковского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A7C42AC1-16F4-4410-B931-526737A9D966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635227" y="4783957"/>
            <a:ext cx="3030651" cy="1664169"/>
          </a:xfrm>
        </p:spPr>
        <p:txBody>
          <a:bodyPr>
            <a:no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Горбунова К.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Кто ты, Няня Ву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?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https://www.labirint.ru/books/792399/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Премия  К.И. Чуковского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ru-RU" sz="1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Текст 8">
            <a:extLst>
              <a:ext uri="{FF2B5EF4-FFF2-40B4-BE49-F238E27FC236}">
                <a16:creationId xmlns="" xmlns:a16="http://schemas.microsoft.com/office/drawing/2014/main" id="{919084DA-CB9D-4A28-8967-2FFA2820E12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812547" y="4562495"/>
            <a:ext cx="2513496" cy="1326640"/>
          </a:xfrm>
        </p:spPr>
        <p:txBody>
          <a:bodyPr>
            <a:no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Созонова А.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Чукля.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https://www.podpisnie.ru/books/chuklya/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Текст 9">
            <a:extLst>
              <a:ext uri="{FF2B5EF4-FFF2-40B4-BE49-F238E27FC236}">
                <a16:creationId xmlns="" xmlns:a16="http://schemas.microsoft.com/office/drawing/2014/main" id="{B9B18F09-AB6C-481C-9078-E7C9414D4C9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470969" y="4568024"/>
            <a:ext cx="2437639" cy="1801893"/>
          </a:xfrm>
        </p:spPr>
        <p:txBody>
          <a:bodyPr>
            <a:norm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Ника Свестен.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Огни Студёного моря.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5"/>
              </a:rPr>
              <a:t>https://www.labirint.ru/books/811898/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Конкурс  «Книгуру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»</a:t>
            </a:r>
          </a:p>
        </p:txBody>
      </p:sp>
      <p:pic>
        <p:nvPicPr>
          <p:cNvPr id="8196" name="Picture 4" descr="Дмитрий Сиротин - Вишнёвый пирог обложка книги">
            <a:extLst>
              <a:ext uri="{FF2B5EF4-FFF2-40B4-BE49-F238E27FC236}">
                <a16:creationId xmlns="" xmlns:a16="http://schemas.microsoft.com/office/drawing/2014/main" id="{2E4AC279-D0F8-0A25-A1C4-EF12F40989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02" y="2392942"/>
            <a:ext cx="1785716" cy="2170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8" name="Picture 6" descr="Ксения Горбунова - Кто ты, няня Ву? обложка книги">
            <a:extLst>
              <a:ext uri="{FF2B5EF4-FFF2-40B4-BE49-F238E27FC236}">
                <a16:creationId xmlns="" xmlns:a16="http://schemas.microsoft.com/office/drawing/2014/main" id="{07AD0FF9-D3E6-2BB8-A11A-5C0889DAC2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4748" y="2393601"/>
            <a:ext cx="1511609" cy="21695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02" name="Picture 10">
            <a:extLst>
              <a:ext uri="{FF2B5EF4-FFF2-40B4-BE49-F238E27FC236}">
                <a16:creationId xmlns="" xmlns:a16="http://schemas.microsoft.com/office/drawing/2014/main" id="{6045CF61-65A5-888C-11D4-69FD27690E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9627" y="2392941"/>
            <a:ext cx="1420255" cy="21695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204" name="Picture 12" descr="Ника Свестен - Огни Студёного моря обложка книги">
            <a:extLst>
              <a:ext uri="{FF2B5EF4-FFF2-40B4-BE49-F238E27FC236}">
                <a16:creationId xmlns="" xmlns:a16="http://schemas.microsoft.com/office/drawing/2014/main" id="{44D3312D-2E52-DAB6-06BC-B5221C5667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73154" y="2277493"/>
            <a:ext cx="1533865" cy="2163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14123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>
            <a:extLst>
              <a:ext uri="{FF2B5EF4-FFF2-40B4-BE49-F238E27FC236}">
                <a16:creationId xmlns="" xmlns:a16="http://schemas.microsoft.com/office/drawing/2014/main" id="{63450FA8-28B0-4A33-AD00-667CE13353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92191" y="678419"/>
            <a:ext cx="1228540" cy="1689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>
            <a:extLst>
              <a:ext uri="{FF2B5EF4-FFF2-40B4-BE49-F238E27FC236}">
                <a16:creationId xmlns="" xmlns:a16="http://schemas.microsoft.com/office/drawing/2014/main" id="{11EADA31-E53E-4196-858A-2D7C1781D2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3765" y="666876"/>
            <a:ext cx="1168075" cy="1652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>
            <a:extLst>
              <a:ext uri="{FF2B5EF4-FFF2-40B4-BE49-F238E27FC236}">
                <a16:creationId xmlns="" xmlns:a16="http://schemas.microsoft.com/office/drawing/2014/main" id="{F3A21C47-840F-4E79-B150-290350524C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2865" y="666875"/>
            <a:ext cx="1168075" cy="16732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>
            <a:extLst>
              <a:ext uri="{FF2B5EF4-FFF2-40B4-BE49-F238E27FC236}">
                <a16:creationId xmlns="" xmlns:a16="http://schemas.microsoft.com/office/drawing/2014/main" id="{DE116F18-738F-4C44-9169-4C6B29AE65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5980" y="686407"/>
            <a:ext cx="1197329" cy="16732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4" name="Picture 10">
            <a:extLst>
              <a:ext uri="{FF2B5EF4-FFF2-40B4-BE49-F238E27FC236}">
                <a16:creationId xmlns="" xmlns:a16="http://schemas.microsoft.com/office/drawing/2014/main" id="{3CFAFA9A-0665-4C34-91A6-B858A563DD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4001" y="649858"/>
            <a:ext cx="1204899" cy="1686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>
            <a:extLst>
              <a:ext uri="{FF2B5EF4-FFF2-40B4-BE49-F238E27FC236}">
                <a16:creationId xmlns="" xmlns:a16="http://schemas.microsoft.com/office/drawing/2014/main" id="{9F783412-26BC-4E9A-804D-D49BAE0973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5489" y="2639182"/>
            <a:ext cx="1193811" cy="1689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>
            <a:extLst>
              <a:ext uri="{FF2B5EF4-FFF2-40B4-BE49-F238E27FC236}">
                <a16:creationId xmlns="" xmlns:a16="http://schemas.microsoft.com/office/drawing/2014/main" id="{3F6BAF4A-3D47-4455-9553-699E024A2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26" y="2588361"/>
            <a:ext cx="1183996" cy="168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>
            <a:extLst>
              <a:ext uri="{FF2B5EF4-FFF2-40B4-BE49-F238E27FC236}">
                <a16:creationId xmlns="" xmlns:a16="http://schemas.microsoft.com/office/drawing/2014/main" id="{B277ED36-9294-4B67-9A7F-6B14AF173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6573" y="2619655"/>
            <a:ext cx="1252847" cy="17508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2" name="Picture 18">
            <a:extLst>
              <a:ext uri="{FF2B5EF4-FFF2-40B4-BE49-F238E27FC236}">
                <a16:creationId xmlns="" xmlns:a16="http://schemas.microsoft.com/office/drawing/2014/main" id="{D3B942E3-C25B-44CE-8257-31EEA64167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45369" y="2619653"/>
            <a:ext cx="1260419" cy="1764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4" name="Picture 20">
            <a:extLst>
              <a:ext uri="{FF2B5EF4-FFF2-40B4-BE49-F238E27FC236}">
                <a16:creationId xmlns="" xmlns:a16="http://schemas.microsoft.com/office/drawing/2014/main" id="{24A5CC0A-3221-4F92-8855-23364FAFA9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4004" y="2605921"/>
            <a:ext cx="1311961" cy="1764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6" name="Picture 22">
            <a:extLst>
              <a:ext uri="{FF2B5EF4-FFF2-40B4-BE49-F238E27FC236}">
                <a16:creationId xmlns="" xmlns:a16="http://schemas.microsoft.com/office/drawing/2014/main" id="{6B3F2C4A-2E56-41B7-AA12-3C9ECCA9F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2019" y="4615846"/>
            <a:ext cx="1210925" cy="1689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8" name="Picture 24">
            <a:extLst>
              <a:ext uri="{FF2B5EF4-FFF2-40B4-BE49-F238E27FC236}">
                <a16:creationId xmlns="" xmlns:a16="http://schemas.microsoft.com/office/drawing/2014/main" id="{91A151ED-2572-4688-A57D-45268AFE6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1251" y="4613530"/>
            <a:ext cx="1210925" cy="16952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>
            <a:extLst>
              <a:ext uri="{FF2B5EF4-FFF2-40B4-BE49-F238E27FC236}">
                <a16:creationId xmlns="" xmlns:a16="http://schemas.microsoft.com/office/drawing/2014/main" id="{0448CDC1-E4D4-4003-AA58-07BDAE3631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7206" y="4517860"/>
            <a:ext cx="1252847" cy="17696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4">
            <a:extLst>
              <a:ext uri="{FF2B5EF4-FFF2-40B4-BE49-F238E27FC236}">
                <a16:creationId xmlns="" xmlns:a16="http://schemas.microsoft.com/office/drawing/2014/main" id="{E07D1F40-72CA-4855-983A-DEE2B218F7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5978" y="4591171"/>
            <a:ext cx="1277127" cy="17400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7390EC9C-09D8-4E23-85D6-6DD19A31C01A}"/>
              </a:ext>
            </a:extLst>
          </p:cNvPr>
          <p:cNvSpPr txBox="1"/>
          <p:nvPr/>
        </p:nvSpPr>
        <p:spPr>
          <a:xfrm>
            <a:off x="3594936" y="140919"/>
            <a:ext cx="3961854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  <a:hlinkClick r:id="rId16"/>
              </a:rPr>
              <a:t>Каталог 100 лучших книг</a:t>
            </a:r>
            <a:endParaRPr lang="ru-RU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ru-RU" dirty="0"/>
          </a:p>
        </p:txBody>
      </p:sp>
      <p:pic>
        <p:nvPicPr>
          <p:cNvPr id="8" name="Рисунок 7">
            <a:extLst>
              <a:ext uri="{FF2B5EF4-FFF2-40B4-BE49-F238E27FC236}">
                <a16:creationId xmlns="" xmlns:a16="http://schemas.microsoft.com/office/drawing/2014/main" id="{120348E4-7FFE-4B1B-9FF3-D57325662AB0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8984315" y="4494371"/>
            <a:ext cx="1252847" cy="17931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127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="" xmlns:a16="http://schemas.microsoft.com/office/drawing/2014/main" id="{D1C82772-5092-4E82-A6CE-CC6469753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6599" y="827314"/>
            <a:ext cx="6341535" cy="1176641"/>
          </a:xfrm>
        </p:spPr>
        <p:txBody>
          <a:bodyPr>
            <a:normAutofit fontScale="90000"/>
          </a:bodyPr>
          <a:lstStyle/>
          <a:p>
            <a:r>
              <a:rPr lang="ru-RU" b="1" dirty="0">
                <a:latin typeface="Arial" panose="020B0604020202020204" pitchFamily="34" charset="0"/>
                <a:cs typeface="Arial" panose="020B0604020202020204" pitchFamily="34" charset="0"/>
              </a:rPr>
              <a:t>Для </a:t>
            </a:r>
            <a:r>
              <a:rPr lang="ru-RU" b="1" dirty="0" smtClean="0">
                <a:latin typeface="Arial" panose="020B0604020202020204" pitchFamily="34" charset="0"/>
                <a:cs typeface="Arial" panose="020B0604020202020204" pitchFamily="34" charset="0"/>
              </a:rPr>
              <a:t>чего был создан</a:t>
            </a:r>
            <a:r>
              <a:rPr lang="ru-RU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AFADF8D7-6092-4643-A99F-87B4C21F04E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36599" y="2211630"/>
            <a:ext cx="6341535" cy="3606431"/>
          </a:xfrm>
        </p:spPr>
        <p:txBody>
          <a:bodyPr>
            <a:normAutofit/>
          </a:bodyPr>
          <a:lstStyle/>
          <a:p>
            <a:pPr>
              <a:buNone/>
            </a:pP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Каталог как инструмент </a:t>
            </a:r>
            <a:endParaRPr lang="ru-RU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комплектования библиотеки, </a:t>
            </a:r>
          </a:p>
          <a:p>
            <a:endParaRPr lang="ru-RU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развития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литературного вкуса библиотекаря и читателя,</a:t>
            </a:r>
          </a:p>
          <a:p>
            <a:endParaRPr lang="ru-RU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рекомендации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книжных новинок</a:t>
            </a:r>
          </a:p>
          <a:p>
            <a:endParaRPr lang="ru-RU" dirty="0"/>
          </a:p>
        </p:txBody>
      </p:sp>
      <p:pic>
        <p:nvPicPr>
          <p:cNvPr id="1030" name="Picture 6" descr="https://www.clipartmax.com/png/full/51-519379_book-clip-art-book-clip-art.p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13528" y="1415634"/>
            <a:ext cx="6130841" cy="4610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2834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Заголовок 3">
            <a:extLst>
              <a:ext uri="{FF2B5EF4-FFF2-40B4-BE49-F238E27FC236}">
                <a16:creationId xmlns="" xmlns:a16="http://schemas.microsoft.com/office/drawing/2014/main" id="{D1C82772-5092-4E82-A6CE-CC6469753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644435"/>
            <a:ext cx="5634445" cy="1159223"/>
          </a:xfrm>
        </p:spPr>
        <p:txBody>
          <a:bodyPr>
            <a:normAutofit/>
          </a:bodyPr>
          <a:lstStyle/>
          <a:p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К</a:t>
            </a:r>
            <a:r>
              <a:rPr lang="ru-RU" b="1" dirty="0" smtClean="0">
                <a:latin typeface="Arial" panose="020B0604020202020204" pitchFamily="34" charset="0"/>
                <a:cs typeface="Arial" panose="020B0604020202020204" pitchFamily="34" charset="0"/>
              </a:rPr>
              <a:t>аталог сегодня – 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AFADF8D7-6092-4643-A99F-87B4C21F04E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907868" y="1803658"/>
            <a:ext cx="6079067" cy="4200525"/>
          </a:xfrm>
        </p:spPr>
        <p:txBody>
          <a:bodyPr>
            <a:normAutofit fontScale="85000" lnSpcReduction="20000"/>
          </a:bodyPr>
          <a:lstStyle/>
          <a:p>
            <a:pPr marL="457189" indent="-457189">
              <a:buFont typeface="Arial" panose="020B0604020202020204" pitchFamily="34" charset="0"/>
              <a:buChar char="•"/>
            </a:pP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авторитетное издание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в области рекомендательной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библиографии</a:t>
            </a:r>
          </a:p>
          <a:p>
            <a:pPr marL="457189" indent="-457189">
              <a:buFont typeface="Arial" panose="020B0604020202020204" pitchFamily="34" charset="0"/>
              <a:buChar char="•"/>
            </a:pPr>
            <a:endParaRPr lang="ru-RU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189" indent="-457189">
              <a:buFont typeface="Arial" panose="020B0604020202020204" pitchFamily="34" charset="0"/>
              <a:buChar char="•"/>
            </a:pP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инструмент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исследователя детской литературы и детской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книги</a:t>
            </a:r>
          </a:p>
          <a:p>
            <a:pPr marL="457189" indent="-457189">
              <a:buFont typeface="Arial" panose="020B0604020202020204" pitchFamily="34" charset="0"/>
              <a:buChar char="•"/>
            </a:pPr>
            <a:endParaRPr lang="ru-RU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189" indent="-457189">
              <a:buFont typeface="Arial" panose="020B0604020202020204" pitchFamily="34" charset="0"/>
              <a:buChar char="•"/>
            </a:pP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важный элемент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книжных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событий</a:t>
            </a:r>
          </a:p>
          <a:p>
            <a:pPr marL="457189" indent="-457189">
              <a:buFont typeface="Arial" panose="020B0604020202020204" pitchFamily="34" charset="0"/>
              <a:buChar char="•"/>
            </a:pPr>
            <a:endParaRPr lang="ru-RU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189" indent="-457189">
              <a:buFont typeface="Arial" panose="020B0604020202020204" pitchFamily="34" charset="0"/>
              <a:buChar char="•"/>
            </a:pP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реальный ориентир для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создания ядра книжного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фонда</a:t>
            </a:r>
          </a:p>
          <a:p>
            <a:pPr marL="457189" indent="-457189">
              <a:buFont typeface="Arial" panose="020B0604020202020204" pitchFamily="34" charset="0"/>
              <a:buChar char="•"/>
            </a:pPr>
            <a:endParaRPr lang="ru-RU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189" indent="-457189">
              <a:buFont typeface="Arial" panose="020B0604020202020204" pitchFamily="34" charset="0"/>
              <a:buChar char="•"/>
            </a:pP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бренд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Гайдаровки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308155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F14415AD-5C72-43A6-927B-89B22C04B1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59726" y="1217745"/>
            <a:ext cx="4560871" cy="828609"/>
          </a:xfrm>
        </p:spPr>
        <p:txBody>
          <a:bodyPr/>
          <a:lstStyle/>
          <a:p>
            <a:r>
              <a:rPr lang="ru-RU" dirty="0" smtClean="0">
                <a:latin typeface="Arial" panose="020B0604020202020204" pitchFamily="34" charset="0"/>
                <a:cs typeface="Arial" panose="020B0604020202020204" pitchFamily="34" charset="0"/>
              </a:rPr>
              <a:t>Каталог - 2022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Текст 14">
            <a:extLst>
              <a:ext uri="{FF2B5EF4-FFF2-40B4-BE49-F238E27FC236}">
                <a16:creationId xmlns="" xmlns:a16="http://schemas.microsoft.com/office/drawing/2014/main" id="{A8BEA0DA-3A6D-4220-829C-FC4F1707870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699229" y="5970777"/>
            <a:ext cx="2356279" cy="514759"/>
          </a:xfrm>
        </p:spPr>
        <p:txBody>
          <a:bodyPr>
            <a:noAutofit/>
          </a:bodyPr>
          <a:lstStyle/>
          <a:p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о</a:t>
            </a:r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течественных книги</a:t>
            </a:r>
            <a:endParaRPr lang="ru-R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Текст 15">
            <a:extLst>
              <a:ext uri="{FF2B5EF4-FFF2-40B4-BE49-F238E27FC236}">
                <a16:creationId xmlns="" xmlns:a16="http://schemas.microsoft.com/office/drawing/2014/main" id="{C0A9BDC6-9AFE-4883-BB8A-806DB62955F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239451" y="5949722"/>
            <a:ext cx="1990959" cy="514759"/>
          </a:xfrm>
        </p:spPr>
        <p:txBody>
          <a:bodyPr>
            <a:noAutofit/>
          </a:bodyPr>
          <a:lstStyle/>
          <a:p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п</a:t>
            </a:r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ереводных книг</a:t>
            </a:r>
            <a:endParaRPr lang="ru-R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Текст 18">
            <a:extLst>
              <a:ext uri="{FF2B5EF4-FFF2-40B4-BE49-F238E27FC236}">
                <a16:creationId xmlns="" xmlns:a16="http://schemas.microsoft.com/office/drawing/2014/main" id="{DAD3E40A-32E6-4182-A6FC-F7C689BEF42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2969023" y="3771930"/>
            <a:ext cx="1394519" cy="514759"/>
          </a:xfrm>
        </p:spPr>
        <p:txBody>
          <a:bodyPr>
            <a:normAutofit/>
          </a:bodyPr>
          <a:lstStyle/>
          <a:p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рубрик</a:t>
            </a:r>
            <a:endParaRPr lang="ru-R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Текст 19">
            <a:extLst>
              <a:ext uri="{FF2B5EF4-FFF2-40B4-BE49-F238E27FC236}">
                <a16:creationId xmlns="" xmlns:a16="http://schemas.microsoft.com/office/drawing/2014/main" id="{3C672EDD-7EDB-4580-9EA6-CE1B4EAD9EB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746421" y="5970777"/>
            <a:ext cx="1394519" cy="514759"/>
          </a:xfrm>
        </p:spPr>
        <p:txBody>
          <a:bodyPr>
            <a:normAutofit/>
          </a:bodyPr>
          <a:lstStyle/>
          <a:p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книг</a:t>
            </a:r>
            <a:endParaRPr lang="ru-R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Текст 20">
            <a:extLst>
              <a:ext uri="{FF2B5EF4-FFF2-40B4-BE49-F238E27FC236}">
                <a16:creationId xmlns="" xmlns:a16="http://schemas.microsoft.com/office/drawing/2014/main" id="{B608A9B2-5636-45F7-ACAF-03B308F3218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355900" y="3762103"/>
            <a:ext cx="1973248" cy="514759"/>
          </a:xfrm>
        </p:spPr>
        <p:txBody>
          <a:bodyPr>
            <a:noAutofit/>
          </a:bodyPr>
          <a:lstStyle/>
          <a:p>
            <a:r>
              <a:rPr lang="ru-RU" sz="2400" dirty="0">
                <a:latin typeface="Arial" panose="020B0604020202020204" pitchFamily="34" charset="0"/>
                <a:cs typeface="Arial" panose="020B0604020202020204" pitchFamily="34" charset="0"/>
              </a:rPr>
              <a:t>издательств</a:t>
            </a:r>
            <a:endParaRPr lang="ru-RU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Полилиния: фигура 99">
            <a:extLst>
              <a:ext uri="{FF2B5EF4-FFF2-40B4-BE49-F238E27FC236}">
                <a16:creationId xmlns="" xmlns:a16="http://schemas.microsoft.com/office/drawing/2014/main" id="{4622C71E-E927-4602-9F17-AE6FA9268A53}"/>
              </a:ext>
            </a:extLst>
          </p:cNvPr>
          <p:cNvSpPr/>
          <p:nvPr/>
        </p:nvSpPr>
        <p:spPr>
          <a:xfrm>
            <a:off x="2299605" y="2590282"/>
            <a:ext cx="18868" cy="18868"/>
          </a:xfrm>
          <a:custGeom>
            <a:avLst/>
            <a:gdLst>
              <a:gd name="connsiteX0" fmla="*/ 46196 w 57150"/>
              <a:gd name="connsiteY0" fmla="*/ 31909 h 57150"/>
              <a:gd name="connsiteX1" fmla="*/ 57626 w 57150"/>
              <a:gd name="connsiteY1" fmla="*/ 7144 h 57150"/>
              <a:gd name="connsiteX2" fmla="*/ 50006 w 57150"/>
              <a:gd name="connsiteY2" fmla="*/ 10954 h 57150"/>
              <a:gd name="connsiteX3" fmla="*/ 43339 w 57150"/>
              <a:gd name="connsiteY3" fmla="*/ 14764 h 57150"/>
              <a:gd name="connsiteX4" fmla="*/ 31909 w 57150"/>
              <a:gd name="connsiteY4" fmla="*/ 21431 h 57150"/>
              <a:gd name="connsiteX5" fmla="*/ 13811 w 57150"/>
              <a:gd name="connsiteY5" fmla="*/ 32861 h 57150"/>
              <a:gd name="connsiteX6" fmla="*/ 7144 w 57150"/>
              <a:gd name="connsiteY6" fmla="*/ 53816 h 57150"/>
              <a:gd name="connsiteX7" fmla="*/ 41434 w 57150"/>
              <a:gd name="connsiteY7" fmla="*/ 43339 h 57150"/>
              <a:gd name="connsiteX8" fmla="*/ 46196 w 57150"/>
              <a:gd name="connsiteY8" fmla="*/ 31909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150" h="57150">
                <a:moveTo>
                  <a:pt x="46196" y="31909"/>
                </a:moveTo>
                <a:cubicBezTo>
                  <a:pt x="49054" y="25241"/>
                  <a:pt x="51911" y="16669"/>
                  <a:pt x="57626" y="7144"/>
                </a:cubicBezTo>
                <a:cubicBezTo>
                  <a:pt x="54769" y="9049"/>
                  <a:pt x="51911" y="10001"/>
                  <a:pt x="50006" y="10954"/>
                </a:cubicBezTo>
                <a:cubicBezTo>
                  <a:pt x="47149" y="11906"/>
                  <a:pt x="45244" y="13811"/>
                  <a:pt x="43339" y="14764"/>
                </a:cubicBezTo>
                <a:cubicBezTo>
                  <a:pt x="38576" y="17621"/>
                  <a:pt x="34766" y="19526"/>
                  <a:pt x="31909" y="21431"/>
                </a:cubicBezTo>
                <a:cubicBezTo>
                  <a:pt x="24289" y="25241"/>
                  <a:pt x="18574" y="29051"/>
                  <a:pt x="13811" y="32861"/>
                </a:cubicBezTo>
                <a:cubicBezTo>
                  <a:pt x="10001" y="35719"/>
                  <a:pt x="9049" y="46196"/>
                  <a:pt x="7144" y="53816"/>
                </a:cubicBezTo>
                <a:cubicBezTo>
                  <a:pt x="18574" y="50959"/>
                  <a:pt x="30004" y="50006"/>
                  <a:pt x="41434" y="43339"/>
                </a:cubicBezTo>
                <a:cubicBezTo>
                  <a:pt x="41434" y="42386"/>
                  <a:pt x="44291" y="38576"/>
                  <a:pt x="46196" y="31909"/>
                </a:cubicBezTo>
                <a:close/>
              </a:path>
            </a:pathLst>
          </a:custGeom>
          <a:solidFill>
            <a:srgbClr val="E31F6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1600" dirty="0"/>
          </a:p>
        </p:txBody>
      </p:sp>
      <p:sp>
        <p:nvSpPr>
          <p:cNvPr id="101" name="Полилиния: фигура 100">
            <a:extLst>
              <a:ext uri="{FF2B5EF4-FFF2-40B4-BE49-F238E27FC236}">
                <a16:creationId xmlns="" xmlns:a16="http://schemas.microsoft.com/office/drawing/2014/main" id="{67821739-D0BD-4AEA-8908-0C883AAD9735}"/>
              </a:ext>
            </a:extLst>
          </p:cNvPr>
          <p:cNvSpPr/>
          <p:nvPr/>
        </p:nvSpPr>
        <p:spPr>
          <a:xfrm>
            <a:off x="2518554" y="3496896"/>
            <a:ext cx="3145" cy="3145"/>
          </a:xfrm>
          <a:custGeom>
            <a:avLst/>
            <a:gdLst>
              <a:gd name="connsiteX0" fmla="*/ 7858 w 9525"/>
              <a:gd name="connsiteY0" fmla="*/ 7144 h 9525"/>
              <a:gd name="connsiteX1" fmla="*/ 7858 w 9525"/>
              <a:gd name="connsiteY1" fmla="*/ 7144 h 9525"/>
              <a:gd name="connsiteX2" fmla="*/ 7858 w 9525"/>
              <a:gd name="connsiteY2" fmla="*/ 7144 h 9525"/>
              <a:gd name="connsiteX3" fmla="*/ 7858 w 9525"/>
              <a:gd name="connsiteY3" fmla="*/ 7144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" h="9525">
                <a:moveTo>
                  <a:pt x="7858" y="7144"/>
                </a:moveTo>
                <a:lnTo>
                  <a:pt x="7858" y="7144"/>
                </a:lnTo>
                <a:cubicBezTo>
                  <a:pt x="6906" y="7144"/>
                  <a:pt x="6906" y="7144"/>
                  <a:pt x="7858" y="7144"/>
                </a:cubicBezTo>
                <a:lnTo>
                  <a:pt x="7858" y="7144"/>
                </a:lnTo>
                <a:close/>
              </a:path>
            </a:pathLst>
          </a:custGeom>
          <a:solidFill>
            <a:srgbClr val="E31F6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1600" dirty="0"/>
          </a:p>
        </p:txBody>
      </p:sp>
      <p:sp>
        <p:nvSpPr>
          <p:cNvPr id="102" name="Полилиния: фигура 101">
            <a:extLst>
              <a:ext uri="{FF2B5EF4-FFF2-40B4-BE49-F238E27FC236}">
                <a16:creationId xmlns="" xmlns:a16="http://schemas.microsoft.com/office/drawing/2014/main" id="{0EE6EDA5-722A-4446-B351-3DBF702E2478}"/>
              </a:ext>
            </a:extLst>
          </p:cNvPr>
          <p:cNvSpPr/>
          <p:nvPr/>
        </p:nvSpPr>
        <p:spPr>
          <a:xfrm>
            <a:off x="2154635" y="2762925"/>
            <a:ext cx="15723" cy="56604"/>
          </a:xfrm>
          <a:custGeom>
            <a:avLst/>
            <a:gdLst>
              <a:gd name="connsiteX0" fmla="*/ 29051 w 47625"/>
              <a:gd name="connsiteY0" fmla="*/ 124301 h 171450"/>
              <a:gd name="connsiteX1" fmla="*/ 40481 w 47625"/>
              <a:gd name="connsiteY1" fmla="*/ 83344 h 171450"/>
              <a:gd name="connsiteX2" fmla="*/ 43339 w 47625"/>
              <a:gd name="connsiteY2" fmla="*/ 63341 h 171450"/>
              <a:gd name="connsiteX3" fmla="*/ 44291 w 47625"/>
              <a:gd name="connsiteY3" fmla="*/ 44291 h 171450"/>
              <a:gd name="connsiteX4" fmla="*/ 32861 w 47625"/>
              <a:gd name="connsiteY4" fmla="*/ 7144 h 171450"/>
              <a:gd name="connsiteX5" fmla="*/ 11906 w 47625"/>
              <a:gd name="connsiteY5" fmla="*/ 53816 h 171450"/>
              <a:gd name="connsiteX6" fmla="*/ 7144 w 47625"/>
              <a:gd name="connsiteY6" fmla="*/ 94774 h 171450"/>
              <a:gd name="connsiteX7" fmla="*/ 18574 w 47625"/>
              <a:gd name="connsiteY7" fmla="*/ 166211 h 171450"/>
              <a:gd name="connsiteX8" fmla="*/ 23336 w 47625"/>
              <a:gd name="connsiteY8" fmla="*/ 146209 h 171450"/>
              <a:gd name="connsiteX9" fmla="*/ 29051 w 47625"/>
              <a:gd name="connsiteY9" fmla="*/ 124301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625" h="171450">
                <a:moveTo>
                  <a:pt x="29051" y="124301"/>
                </a:moveTo>
                <a:cubicBezTo>
                  <a:pt x="33814" y="110966"/>
                  <a:pt x="37624" y="96679"/>
                  <a:pt x="40481" y="83344"/>
                </a:cubicBezTo>
                <a:cubicBezTo>
                  <a:pt x="42386" y="76676"/>
                  <a:pt x="43339" y="70009"/>
                  <a:pt x="43339" y="63341"/>
                </a:cubicBezTo>
                <a:cubicBezTo>
                  <a:pt x="44291" y="56674"/>
                  <a:pt x="44291" y="50006"/>
                  <a:pt x="44291" y="44291"/>
                </a:cubicBezTo>
                <a:cubicBezTo>
                  <a:pt x="43339" y="30956"/>
                  <a:pt x="40481" y="18574"/>
                  <a:pt x="32861" y="7144"/>
                </a:cubicBezTo>
                <a:cubicBezTo>
                  <a:pt x="22384" y="24289"/>
                  <a:pt x="15716" y="39529"/>
                  <a:pt x="11906" y="53816"/>
                </a:cubicBezTo>
                <a:cubicBezTo>
                  <a:pt x="8096" y="68104"/>
                  <a:pt x="7144" y="81439"/>
                  <a:pt x="7144" y="94774"/>
                </a:cubicBezTo>
                <a:cubicBezTo>
                  <a:pt x="8096" y="120491"/>
                  <a:pt x="13811" y="142399"/>
                  <a:pt x="18574" y="166211"/>
                </a:cubicBezTo>
                <a:cubicBezTo>
                  <a:pt x="19526" y="159544"/>
                  <a:pt x="21431" y="152876"/>
                  <a:pt x="23336" y="146209"/>
                </a:cubicBezTo>
                <a:cubicBezTo>
                  <a:pt x="25241" y="137636"/>
                  <a:pt x="27146" y="130969"/>
                  <a:pt x="29051" y="124301"/>
                </a:cubicBezTo>
                <a:close/>
              </a:path>
            </a:pathLst>
          </a:custGeom>
          <a:solidFill>
            <a:srgbClr val="E31F6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1600" dirty="0"/>
          </a:p>
        </p:txBody>
      </p:sp>
      <p:sp>
        <p:nvSpPr>
          <p:cNvPr id="103" name="Полилиния: фигура 102">
            <a:extLst>
              <a:ext uri="{FF2B5EF4-FFF2-40B4-BE49-F238E27FC236}">
                <a16:creationId xmlns="" xmlns:a16="http://schemas.microsoft.com/office/drawing/2014/main" id="{7A885474-3014-49B3-AD03-D629BAC49B96}"/>
              </a:ext>
            </a:extLst>
          </p:cNvPr>
          <p:cNvSpPr/>
          <p:nvPr/>
        </p:nvSpPr>
        <p:spPr>
          <a:xfrm>
            <a:off x="2967850" y="3509036"/>
            <a:ext cx="3145" cy="3145"/>
          </a:xfrm>
          <a:custGeom>
            <a:avLst/>
            <a:gdLst>
              <a:gd name="connsiteX0" fmla="*/ 10001 w 9525"/>
              <a:gd name="connsiteY0" fmla="*/ 8471 h 9525"/>
              <a:gd name="connsiteX1" fmla="*/ 7144 w 9525"/>
              <a:gd name="connsiteY1" fmla="*/ 9423 h 9525"/>
              <a:gd name="connsiteX2" fmla="*/ 10954 w 9525"/>
              <a:gd name="connsiteY2" fmla="*/ 9423 h 9525"/>
              <a:gd name="connsiteX3" fmla="*/ 10001 w 9525"/>
              <a:gd name="connsiteY3" fmla="*/ 8471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" h="9525">
                <a:moveTo>
                  <a:pt x="10001" y="8471"/>
                </a:moveTo>
                <a:cubicBezTo>
                  <a:pt x="9049" y="8471"/>
                  <a:pt x="8096" y="9423"/>
                  <a:pt x="7144" y="9423"/>
                </a:cubicBezTo>
                <a:cubicBezTo>
                  <a:pt x="8096" y="9423"/>
                  <a:pt x="10001" y="9423"/>
                  <a:pt x="10954" y="9423"/>
                </a:cubicBezTo>
                <a:cubicBezTo>
                  <a:pt x="8096" y="5613"/>
                  <a:pt x="9049" y="7518"/>
                  <a:pt x="10001" y="8471"/>
                </a:cubicBezTo>
                <a:close/>
              </a:path>
            </a:pathLst>
          </a:custGeom>
          <a:solidFill>
            <a:srgbClr val="E31F6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1600" dirty="0"/>
          </a:p>
        </p:txBody>
      </p:sp>
      <p:sp>
        <p:nvSpPr>
          <p:cNvPr id="104" name="Полилиния: фигура 103">
            <a:extLst>
              <a:ext uri="{FF2B5EF4-FFF2-40B4-BE49-F238E27FC236}">
                <a16:creationId xmlns="" xmlns:a16="http://schemas.microsoft.com/office/drawing/2014/main" id="{808EB1AA-617D-40EA-8CB7-EB7BB4702CD8}"/>
              </a:ext>
            </a:extLst>
          </p:cNvPr>
          <p:cNvSpPr/>
          <p:nvPr/>
        </p:nvSpPr>
        <p:spPr>
          <a:xfrm>
            <a:off x="3361565" y="2995945"/>
            <a:ext cx="6289" cy="12579"/>
          </a:xfrm>
          <a:custGeom>
            <a:avLst/>
            <a:gdLst>
              <a:gd name="connsiteX0" fmla="*/ 7144 w 19050"/>
              <a:gd name="connsiteY0" fmla="*/ 22384 h 38100"/>
              <a:gd name="connsiteX1" fmla="*/ 13811 w 19050"/>
              <a:gd name="connsiteY1" fmla="*/ 31909 h 38100"/>
              <a:gd name="connsiteX2" fmla="*/ 20479 w 19050"/>
              <a:gd name="connsiteY2" fmla="*/ 16669 h 38100"/>
              <a:gd name="connsiteX3" fmla="*/ 13811 w 19050"/>
              <a:gd name="connsiteY3" fmla="*/ 7144 h 38100"/>
              <a:gd name="connsiteX4" fmla="*/ 7144 w 19050"/>
              <a:gd name="connsiteY4" fmla="*/ 22384 h 3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50" h="38100">
                <a:moveTo>
                  <a:pt x="7144" y="22384"/>
                </a:moveTo>
                <a:cubicBezTo>
                  <a:pt x="10001" y="25241"/>
                  <a:pt x="11906" y="29051"/>
                  <a:pt x="13811" y="31909"/>
                </a:cubicBezTo>
                <a:cubicBezTo>
                  <a:pt x="16669" y="27146"/>
                  <a:pt x="20479" y="21431"/>
                  <a:pt x="20479" y="16669"/>
                </a:cubicBezTo>
                <a:cubicBezTo>
                  <a:pt x="20479" y="12859"/>
                  <a:pt x="16669" y="10001"/>
                  <a:pt x="13811" y="7144"/>
                </a:cubicBezTo>
                <a:cubicBezTo>
                  <a:pt x="11906" y="11906"/>
                  <a:pt x="9049" y="16669"/>
                  <a:pt x="7144" y="22384"/>
                </a:cubicBezTo>
                <a:close/>
              </a:path>
            </a:pathLst>
          </a:custGeom>
          <a:solidFill>
            <a:srgbClr val="E31F6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1600" dirty="0"/>
          </a:p>
        </p:txBody>
      </p:sp>
      <p:sp>
        <p:nvSpPr>
          <p:cNvPr id="145" name="Полилиния: фигура 144">
            <a:extLst>
              <a:ext uri="{FF2B5EF4-FFF2-40B4-BE49-F238E27FC236}">
                <a16:creationId xmlns="" xmlns:a16="http://schemas.microsoft.com/office/drawing/2014/main" id="{1DACA95A-1A0E-47A8-B9C0-C9707E566800}"/>
              </a:ext>
            </a:extLst>
          </p:cNvPr>
          <p:cNvSpPr/>
          <p:nvPr/>
        </p:nvSpPr>
        <p:spPr>
          <a:xfrm>
            <a:off x="3336722" y="3111985"/>
            <a:ext cx="3145" cy="3145"/>
          </a:xfrm>
          <a:custGeom>
            <a:avLst/>
            <a:gdLst>
              <a:gd name="connsiteX0" fmla="*/ 8096 w 9525"/>
              <a:gd name="connsiteY0" fmla="*/ 7144 h 9525"/>
              <a:gd name="connsiteX1" fmla="*/ 7144 w 9525"/>
              <a:gd name="connsiteY1" fmla="*/ 9049 h 9525"/>
              <a:gd name="connsiteX2" fmla="*/ 9049 w 9525"/>
              <a:gd name="connsiteY2" fmla="*/ 7144 h 9525"/>
              <a:gd name="connsiteX3" fmla="*/ 8096 w 9525"/>
              <a:gd name="connsiteY3" fmla="*/ 7144 h 9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25" h="9525">
                <a:moveTo>
                  <a:pt x="8096" y="7144"/>
                </a:moveTo>
                <a:cubicBezTo>
                  <a:pt x="8096" y="8096"/>
                  <a:pt x="7144" y="8096"/>
                  <a:pt x="7144" y="9049"/>
                </a:cubicBezTo>
                <a:cubicBezTo>
                  <a:pt x="8096" y="8096"/>
                  <a:pt x="8096" y="8096"/>
                  <a:pt x="9049" y="7144"/>
                </a:cubicBezTo>
                <a:cubicBezTo>
                  <a:pt x="6191" y="7144"/>
                  <a:pt x="7144" y="7144"/>
                  <a:pt x="8096" y="7144"/>
                </a:cubicBezTo>
                <a:close/>
              </a:path>
            </a:pathLst>
          </a:custGeom>
          <a:solidFill>
            <a:srgbClr val="E31F6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sz="1600" dirty="0"/>
          </a:p>
        </p:txBody>
      </p:sp>
      <p:grpSp>
        <p:nvGrpSpPr>
          <p:cNvPr id="151" name="Рисунок 35">
            <a:extLst>
              <a:ext uri="{FF2B5EF4-FFF2-40B4-BE49-F238E27FC236}">
                <a16:creationId xmlns="" xmlns:a16="http://schemas.microsoft.com/office/drawing/2014/main" id="{91574800-9A5F-440E-AB35-B9B5027BA12C}"/>
              </a:ext>
            </a:extLst>
          </p:cNvPr>
          <p:cNvGrpSpPr/>
          <p:nvPr/>
        </p:nvGrpSpPr>
        <p:grpSpPr>
          <a:xfrm>
            <a:off x="1813957" y="4678298"/>
            <a:ext cx="1261019" cy="1157244"/>
            <a:chOff x="-3601209" y="-3140075"/>
            <a:chExt cx="3819525" cy="3505200"/>
          </a:xfrm>
          <a:solidFill>
            <a:srgbClr val="E31F67"/>
          </a:solidFill>
        </p:grpSpPr>
        <p:sp>
          <p:nvSpPr>
            <p:cNvPr id="152" name="Полилиния: фигура 151">
              <a:extLst>
                <a:ext uri="{FF2B5EF4-FFF2-40B4-BE49-F238E27FC236}">
                  <a16:creationId xmlns="" xmlns:a16="http://schemas.microsoft.com/office/drawing/2014/main" id="{A8B29A54-9E8C-4951-9D54-7598198F9BC9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3" name="Полилиния: фигура 152">
              <a:extLst>
                <a:ext uri="{FF2B5EF4-FFF2-40B4-BE49-F238E27FC236}">
                  <a16:creationId xmlns="" xmlns:a16="http://schemas.microsoft.com/office/drawing/2014/main" id="{97FD8468-816F-4602-9397-457715603197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4" name="Полилиния: фигура 153">
              <a:extLst>
                <a:ext uri="{FF2B5EF4-FFF2-40B4-BE49-F238E27FC236}">
                  <a16:creationId xmlns="" xmlns:a16="http://schemas.microsoft.com/office/drawing/2014/main" id="{6539DF2A-375C-4F93-B271-5FEC3C44F7FF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5" name="Полилиния: фигура 154">
              <a:extLst>
                <a:ext uri="{FF2B5EF4-FFF2-40B4-BE49-F238E27FC236}">
                  <a16:creationId xmlns="" xmlns:a16="http://schemas.microsoft.com/office/drawing/2014/main" id="{346A7830-7994-4D53-A91A-AAAACF7B7667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6" name="Полилиния: фигура 155">
              <a:extLst>
                <a:ext uri="{FF2B5EF4-FFF2-40B4-BE49-F238E27FC236}">
                  <a16:creationId xmlns="" xmlns:a16="http://schemas.microsoft.com/office/drawing/2014/main" id="{DD1131C4-67EE-4B85-8513-829EAA2574B0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7" name="Полилиния: фигура 156">
              <a:extLst>
                <a:ext uri="{FF2B5EF4-FFF2-40B4-BE49-F238E27FC236}">
                  <a16:creationId xmlns="" xmlns:a16="http://schemas.microsoft.com/office/drawing/2014/main" id="{D4DD888C-78A6-4EDB-AB60-DD41E51A9CBF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8" name="Полилиния: фигура 157">
              <a:extLst>
                <a:ext uri="{FF2B5EF4-FFF2-40B4-BE49-F238E27FC236}">
                  <a16:creationId xmlns="" xmlns:a16="http://schemas.microsoft.com/office/drawing/2014/main" id="{59C627A0-6340-4A6C-B38C-0D784EF7E00F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</p:grpSp>
      <p:grpSp>
        <p:nvGrpSpPr>
          <p:cNvPr id="175" name="Рисунок 35">
            <a:extLst>
              <a:ext uri="{FF2B5EF4-FFF2-40B4-BE49-F238E27FC236}">
                <a16:creationId xmlns="" xmlns:a16="http://schemas.microsoft.com/office/drawing/2014/main" id="{E43AA5D3-7294-4D51-ADB9-383C472A9663}"/>
              </a:ext>
            </a:extLst>
          </p:cNvPr>
          <p:cNvGrpSpPr/>
          <p:nvPr/>
        </p:nvGrpSpPr>
        <p:grpSpPr>
          <a:xfrm>
            <a:off x="4174389" y="4651494"/>
            <a:ext cx="1261019" cy="1157244"/>
            <a:chOff x="-3601209" y="-3140075"/>
            <a:chExt cx="3819525" cy="3505200"/>
          </a:xfrm>
          <a:solidFill>
            <a:srgbClr val="E31F67"/>
          </a:solidFill>
        </p:grpSpPr>
        <p:sp>
          <p:nvSpPr>
            <p:cNvPr id="176" name="Полилиния: фигура 175">
              <a:extLst>
                <a:ext uri="{FF2B5EF4-FFF2-40B4-BE49-F238E27FC236}">
                  <a16:creationId xmlns="" xmlns:a16="http://schemas.microsoft.com/office/drawing/2014/main" id="{E6360088-D90E-4AA3-A093-5929F4E0D4CA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77" name="Полилиния: фигура 176">
              <a:extLst>
                <a:ext uri="{FF2B5EF4-FFF2-40B4-BE49-F238E27FC236}">
                  <a16:creationId xmlns="" xmlns:a16="http://schemas.microsoft.com/office/drawing/2014/main" id="{49B3F26E-6BA1-45F9-B3E0-163C34CAC99B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78" name="Полилиния: фигура 177">
              <a:extLst>
                <a:ext uri="{FF2B5EF4-FFF2-40B4-BE49-F238E27FC236}">
                  <a16:creationId xmlns="" xmlns:a16="http://schemas.microsoft.com/office/drawing/2014/main" id="{BFE48C63-B877-4880-A06D-5B324D64FF90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79" name="Полилиния: фигура 178">
              <a:extLst>
                <a:ext uri="{FF2B5EF4-FFF2-40B4-BE49-F238E27FC236}">
                  <a16:creationId xmlns="" xmlns:a16="http://schemas.microsoft.com/office/drawing/2014/main" id="{6A79B5F6-248D-45EA-BC9A-B6432EB0B67B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80" name="Полилиния: фигура 179">
              <a:extLst>
                <a:ext uri="{FF2B5EF4-FFF2-40B4-BE49-F238E27FC236}">
                  <a16:creationId xmlns="" xmlns:a16="http://schemas.microsoft.com/office/drawing/2014/main" id="{2CA41FC1-2801-4C7A-976B-88586FE3B410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81" name="Полилиния: фигура 180">
              <a:extLst>
                <a:ext uri="{FF2B5EF4-FFF2-40B4-BE49-F238E27FC236}">
                  <a16:creationId xmlns="" xmlns:a16="http://schemas.microsoft.com/office/drawing/2014/main" id="{D54FFA67-F67F-416A-BC10-FEBC197A78A2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82" name="Полилиния: фигура 181">
              <a:extLst>
                <a:ext uri="{FF2B5EF4-FFF2-40B4-BE49-F238E27FC236}">
                  <a16:creationId xmlns="" xmlns:a16="http://schemas.microsoft.com/office/drawing/2014/main" id="{1F1D7836-A9A6-464C-9F98-A95C3960B3C8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</p:grpSp>
      <p:grpSp>
        <p:nvGrpSpPr>
          <p:cNvPr id="183" name="Рисунок 35">
            <a:extLst>
              <a:ext uri="{FF2B5EF4-FFF2-40B4-BE49-F238E27FC236}">
                <a16:creationId xmlns="" xmlns:a16="http://schemas.microsoft.com/office/drawing/2014/main" id="{39D62519-3860-46F9-A576-31CEA199D05C}"/>
              </a:ext>
            </a:extLst>
          </p:cNvPr>
          <p:cNvGrpSpPr/>
          <p:nvPr/>
        </p:nvGrpSpPr>
        <p:grpSpPr>
          <a:xfrm>
            <a:off x="6563197" y="4675310"/>
            <a:ext cx="1261019" cy="1157244"/>
            <a:chOff x="-3601209" y="-3140075"/>
            <a:chExt cx="3819525" cy="3505200"/>
          </a:xfrm>
          <a:solidFill>
            <a:srgbClr val="E31F67"/>
          </a:solidFill>
        </p:grpSpPr>
        <p:sp>
          <p:nvSpPr>
            <p:cNvPr id="184" name="Полилиния: фигура 183">
              <a:extLst>
                <a:ext uri="{FF2B5EF4-FFF2-40B4-BE49-F238E27FC236}">
                  <a16:creationId xmlns="" xmlns:a16="http://schemas.microsoft.com/office/drawing/2014/main" id="{931DF211-B658-4DED-ABD0-D29FF91E2E51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85" name="Полилиния: фигура 184">
              <a:extLst>
                <a:ext uri="{FF2B5EF4-FFF2-40B4-BE49-F238E27FC236}">
                  <a16:creationId xmlns="" xmlns:a16="http://schemas.microsoft.com/office/drawing/2014/main" id="{3723C5DC-35BB-4D75-8B46-1392B1CD85FC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86" name="Полилиния: фигура 185">
              <a:extLst>
                <a:ext uri="{FF2B5EF4-FFF2-40B4-BE49-F238E27FC236}">
                  <a16:creationId xmlns="" xmlns:a16="http://schemas.microsoft.com/office/drawing/2014/main" id="{215D6CF6-94F8-4D2E-8143-7617547C247B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87" name="Полилиния: фигура 186">
              <a:extLst>
                <a:ext uri="{FF2B5EF4-FFF2-40B4-BE49-F238E27FC236}">
                  <a16:creationId xmlns="" xmlns:a16="http://schemas.microsoft.com/office/drawing/2014/main" id="{F8EFBF36-E35D-424D-846C-6C7A8C28833F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88" name="Полилиния: фигура 187">
              <a:extLst>
                <a:ext uri="{FF2B5EF4-FFF2-40B4-BE49-F238E27FC236}">
                  <a16:creationId xmlns="" xmlns:a16="http://schemas.microsoft.com/office/drawing/2014/main" id="{F3F5B00F-7DB4-4C05-90AB-7151B3BC232F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89" name="Полилиния: фигура 188">
              <a:extLst>
                <a:ext uri="{FF2B5EF4-FFF2-40B4-BE49-F238E27FC236}">
                  <a16:creationId xmlns="" xmlns:a16="http://schemas.microsoft.com/office/drawing/2014/main" id="{7E2B809B-67FE-4E9E-A5FC-6F28EF13C5C9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90" name="Полилиния: фигура 189">
              <a:extLst>
                <a:ext uri="{FF2B5EF4-FFF2-40B4-BE49-F238E27FC236}">
                  <a16:creationId xmlns="" xmlns:a16="http://schemas.microsoft.com/office/drawing/2014/main" id="{A3EEAFBB-179A-4F2E-9240-E6DA325E20D5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</p:grpSp>
      <p:sp>
        <p:nvSpPr>
          <p:cNvPr id="207" name="Овал 206">
            <a:extLst>
              <a:ext uri="{FF2B5EF4-FFF2-40B4-BE49-F238E27FC236}">
                <a16:creationId xmlns="" xmlns:a16="http://schemas.microsoft.com/office/drawing/2014/main" id="{51AC0AD6-7CB6-4F26-A5C9-37FB292CB1D5}"/>
              </a:ext>
            </a:extLst>
          </p:cNvPr>
          <p:cNvSpPr/>
          <p:nvPr/>
        </p:nvSpPr>
        <p:spPr>
          <a:xfrm>
            <a:off x="9666463" y="618665"/>
            <a:ext cx="1654408" cy="1654408"/>
          </a:xfrm>
          <a:prstGeom prst="ellipse">
            <a:avLst/>
          </a:prstGeom>
          <a:blipFill dpi="0" rotWithShape="1">
            <a:blip r:embed="rId2"/>
            <a:srcRect/>
            <a:stretch>
              <a:fillRect l="-20000" r="-20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grpSp>
        <p:nvGrpSpPr>
          <p:cNvPr id="5" name="Группа 4"/>
          <p:cNvGrpSpPr/>
          <p:nvPr/>
        </p:nvGrpSpPr>
        <p:grpSpPr>
          <a:xfrm>
            <a:off x="3029535" y="2510952"/>
            <a:ext cx="1264164" cy="1160389"/>
            <a:chOff x="2108092" y="2370467"/>
            <a:chExt cx="1264164" cy="1160389"/>
          </a:xfrm>
        </p:grpSpPr>
        <p:sp>
          <p:nvSpPr>
            <p:cNvPr id="150" name="Полилиния: фигура 149">
              <a:extLst>
                <a:ext uri="{FF2B5EF4-FFF2-40B4-BE49-F238E27FC236}">
                  <a16:creationId xmlns="" xmlns:a16="http://schemas.microsoft.com/office/drawing/2014/main" id="{8F349E46-A8B0-47A5-9867-202CD647BF2D}"/>
                </a:ext>
              </a:extLst>
            </p:cNvPr>
            <p:cNvSpPr/>
            <p:nvPr/>
          </p:nvSpPr>
          <p:spPr>
            <a:xfrm>
              <a:off x="2108092" y="2370467"/>
              <a:ext cx="1264164" cy="1160389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solidFill>
              <a:srgbClr val="E31F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422485" y="2650612"/>
              <a:ext cx="915808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3000" b="1" dirty="0">
                  <a:solidFill>
                    <a:srgbClr val="F9FBF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10</a:t>
              </a:r>
              <a:endParaRPr lang="ru-RU" sz="3000" b="1" dirty="0">
                <a:solidFill>
                  <a:srgbClr val="F9FBF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2030655" y="4942865"/>
            <a:ext cx="9158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000" b="1" dirty="0">
                <a:solidFill>
                  <a:srgbClr val="F9FBF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110</a:t>
            </a:r>
            <a:endParaRPr lang="ru-RU" sz="3000" b="1" dirty="0">
              <a:solidFill>
                <a:srgbClr val="F9FBF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Группа 5"/>
          <p:cNvGrpSpPr/>
          <p:nvPr/>
        </p:nvGrpSpPr>
        <p:grpSpPr>
          <a:xfrm>
            <a:off x="5593177" y="2514098"/>
            <a:ext cx="1261019" cy="1157244"/>
            <a:chOff x="6580661" y="2373455"/>
            <a:chExt cx="1261019" cy="1157244"/>
          </a:xfrm>
        </p:grpSpPr>
        <p:grpSp>
          <p:nvGrpSpPr>
            <p:cNvPr id="159" name="Рисунок 35">
              <a:extLst>
                <a:ext uri="{FF2B5EF4-FFF2-40B4-BE49-F238E27FC236}">
                  <a16:creationId xmlns="" xmlns:a16="http://schemas.microsoft.com/office/drawing/2014/main" id="{DBD66794-B382-4C86-BA8E-95C505A48D08}"/>
                </a:ext>
              </a:extLst>
            </p:cNvPr>
            <p:cNvGrpSpPr/>
            <p:nvPr/>
          </p:nvGrpSpPr>
          <p:grpSpPr>
            <a:xfrm>
              <a:off x="6580661" y="2373455"/>
              <a:ext cx="1261019" cy="1157244"/>
              <a:chOff x="-3601209" y="-3140075"/>
              <a:chExt cx="3819525" cy="3505200"/>
            </a:xfrm>
            <a:solidFill>
              <a:srgbClr val="E31F67"/>
            </a:solidFill>
          </p:grpSpPr>
          <p:sp>
            <p:nvSpPr>
              <p:cNvPr id="160" name="Полилиния: фигура 159">
                <a:extLst>
                  <a:ext uri="{FF2B5EF4-FFF2-40B4-BE49-F238E27FC236}">
                    <a16:creationId xmlns="" xmlns:a16="http://schemas.microsoft.com/office/drawing/2014/main" id="{7D827222-F790-4228-8152-98E4304772B1}"/>
                  </a:ext>
                </a:extLst>
              </p:cNvPr>
              <p:cNvSpPr/>
              <p:nvPr/>
            </p:nvSpPr>
            <p:spPr>
              <a:xfrm>
                <a:off x="-3028280" y="-2483326"/>
                <a:ext cx="57150" cy="57150"/>
              </a:xfrm>
              <a:custGeom>
                <a:avLst/>
                <a:gdLst>
                  <a:gd name="connsiteX0" fmla="*/ 46196 w 57150"/>
                  <a:gd name="connsiteY0" fmla="*/ 31909 h 57150"/>
                  <a:gd name="connsiteX1" fmla="*/ 57626 w 57150"/>
                  <a:gd name="connsiteY1" fmla="*/ 7144 h 57150"/>
                  <a:gd name="connsiteX2" fmla="*/ 50006 w 57150"/>
                  <a:gd name="connsiteY2" fmla="*/ 10954 h 57150"/>
                  <a:gd name="connsiteX3" fmla="*/ 43339 w 57150"/>
                  <a:gd name="connsiteY3" fmla="*/ 14764 h 57150"/>
                  <a:gd name="connsiteX4" fmla="*/ 31909 w 57150"/>
                  <a:gd name="connsiteY4" fmla="*/ 21431 h 57150"/>
                  <a:gd name="connsiteX5" fmla="*/ 13811 w 57150"/>
                  <a:gd name="connsiteY5" fmla="*/ 32861 h 57150"/>
                  <a:gd name="connsiteX6" fmla="*/ 7144 w 57150"/>
                  <a:gd name="connsiteY6" fmla="*/ 53816 h 57150"/>
                  <a:gd name="connsiteX7" fmla="*/ 41434 w 57150"/>
                  <a:gd name="connsiteY7" fmla="*/ 43339 h 57150"/>
                  <a:gd name="connsiteX8" fmla="*/ 46196 w 57150"/>
                  <a:gd name="connsiteY8" fmla="*/ 31909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7150" h="57150">
                    <a:moveTo>
                      <a:pt x="46196" y="31909"/>
                    </a:moveTo>
                    <a:cubicBezTo>
                      <a:pt x="49054" y="25241"/>
                      <a:pt x="51911" y="16669"/>
                      <a:pt x="57626" y="7144"/>
                    </a:cubicBezTo>
                    <a:cubicBezTo>
                      <a:pt x="54769" y="9049"/>
                      <a:pt x="51911" y="10001"/>
                      <a:pt x="50006" y="10954"/>
                    </a:cubicBezTo>
                    <a:cubicBezTo>
                      <a:pt x="47149" y="11906"/>
                      <a:pt x="45244" y="13811"/>
                      <a:pt x="43339" y="14764"/>
                    </a:cubicBezTo>
                    <a:cubicBezTo>
                      <a:pt x="38576" y="17621"/>
                      <a:pt x="34766" y="19526"/>
                      <a:pt x="31909" y="21431"/>
                    </a:cubicBezTo>
                    <a:cubicBezTo>
                      <a:pt x="24289" y="25241"/>
                      <a:pt x="18574" y="29051"/>
                      <a:pt x="13811" y="32861"/>
                    </a:cubicBezTo>
                    <a:cubicBezTo>
                      <a:pt x="10001" y="35719"/>
                      <a:pt x="9049" y="46196"/>
                      <a:pt x="7144" y="53816"/>
                    </a:cubicBezTo>
                    <a:cubicBezTo>
                      <a:pt x="18574" y="50959"/>
                      <a:pt x="30004" y="50006"/>
                      <a:pt x="41434" y="43339"/>
                    </a:cubicBezTo>
                    <a:cubicBezTo>
                      <a:pt x="41434" y="42386"/>
                      <a:pt x="44291" y="38576"/>
                      <a:pt x="46196" y="3190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Полилиния: фигура 160">
                <a:extLst>
                  <a:ext uri="{FF2B5EF4-FFF2-40B4-BE49-F238E27FC236}">
                    <a16:creationId xmlns="" xmlns:a16="http://schemas.microsoft.com/office/drawing/2014/main" id="{D28F5AA4-FD6A-40A3-B40E-62378B1A5B19}"/>
                  </a:ext>
                </a:extLst>
              </p:cNvPr>
              <p:cNvSpPr/>
              <p:nvPr/>
            </p:nvSpPr>
            <p:spPr>
              <a:xfrm>
                <a:off x="-2365102" y="262731"/>
                <a:ext cx="9525" cy="9525"/>
              </a:xfrm>
              <a:custGeom>
                <a:avLst/>
                <a:gdLst>
                  <a:gd name="connsiteX0" fmla="*/ 7858 w 9525"/>
                  <a:gd name="connsiteY0" fmla="*/ 7144 h 9525"/>
                  <a:gd name="connsiteX1" fmla="*/ 7858 w 9525"/>
                  <a:gd name="connsiteY1" fmla="*/ 7144 h 9525"/>
                  <a:gd name="connsiteX2" fmla="*/ 7858 w 9525"/>
                  <a:gd name="connsiteY2" fmla="*/ 7144 h 9525"/>
                  <a:gd name="connsiteX3" fmla="*/ 7858 w 9525"/>
                  <a:gd name="connsiteY3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9525">
                    <a:moveTo>
                      <a:pt x="7858" y="7144"/>
                    </a:moveTo>
                    <a:lnTo>
                      <a:pt x="7858" y="7144"/>
                    </a:lnTo>
                    <a:cubicBezTo>
                      <a:pt x="6906" y="7144"/>
                      <a:pt x="6906" y="7144"/>
                      <a:pt x="7858" y="7144"/>
                    </a:cubicBezTo>
                    <a:lnTo>
                      <a:pt x="7858" y="714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Полилиния: фигура 161">
                <a:extLst>
                  <a:ext uri="{FF2B5EF4-FFF2-40B4-BE49-F238E27FC236}">
                    <a16:creationId xmlns="" xmlns:a16="http://schemas.microsoft.com/office/drawing/2014/main" id="{B96E38A5-0EE3-456E-B2DF-342D304E69BD}"/>
                  </a:ext>
                </a:extLst>
              </p:cNvPr>
              <p:cNvSpPr/>
              <p:nvPr/>
            </p:nvSpPr>
            <p:spPr>
              <a:xfrm>
                <a:off x="-3467383" y="-1960404"/>
                <a:ext cx="47625" cy="171450"/>
              </a:xfrm>
              <a:custGeom>
                <a:avLst/>
                <a:gdLst>
                  <a:gd name="connsiteX0" fmla="*/ 29051 w 47625"/>
                  <a:gd name="connsiteY0" fmla="*/ 124301 h 171450"/>
                  <a:gd name="connsiteX1" fmla="*/ 40481 w 47625"/>
                  <a:gd name="connsiteY1" fmla="*/ 83344 h 171450"/>
                  <a:gd name="connsiteX2" fmla="*/ 43339 w 47625"/>
                  <a:gd name="connsiteY2" fmla="*/ 63341 h 171450"/>
                  <a:gd name="connsiteX3" fmla="*/ 44291 w 47625"/>
                  <a:gd name="connsiteY3" fmla="*/ 44291 h 171450"/>
                  <a:gd name="connsiteX4" fmla="*/ 32861 w 47625"/>
                  <a:gd name="connsiteY4" fmla="*/ 7144 h 171450"/>
                  <a:gd name="connsiteX5" fmla="*/ 11906 w 47625"/>
                  <a:gd name="connsiteY5" fmla="*/ 53816 h 171450"/>
                  <a:gd name="connsiteX6" fmla="*/ 7144 w 47625"/>
                  <a:gd name="connsiteY6" fmla="*/ 94774 h 171450"/>
                  <a:gd name="connsiteX7" fmla="*/ 18574 w 47625"/>
                  <a:gd name="connsiteY7" fmla="*/ 166211 h 171450"/>
                  <a:gd name="connsiteX8" fmla="*/ 23336 w 47625"/>
                  <a:gd name="connsiteY8" fmla="*/ 146209 h 171450"/>
                  <a:gd name="connsiteX9" fmla="*/ 29051 w 47625"/>
                  <a:gd name="connsiteY9" fmla="*/ 124301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625" h="171450">
                    <a:moveTo>
                      <a:pt x="29051" y="124301"/>
                    </a:moveTo>
                    <a:cubicBezTo>
                      <a:pt x="33814" y="110966"/>
                      <a:pt x="37624" y="96679"/>
                      <a:pt x="40481" y="83344"/>
                    </a:cubicBezTo>
                    <a:cubicBezTo>
                      <a:pt x="42386" y="76676"/>
                      <a:pt x="43339" y="70009"/>
                      <a:pt x="43339" y="63341"/>
                    </a:cubicBezTo>
                    <a:cubicBezTo>
                      <a:pt x="44291" y="56674"/>
                      <a:pt x="44291" y="50006"/>
                      <a:pt x="44291" y="44291"/>
                    </a:cubicBezTo>
                    <a:cubicBezTo>
                      <a:pt x="43339" y="30956"/>
                      <a:pt x="40481" y="18574"/>
                      <a:pt x="32861" y="7144"/>
                    </a:cubicBezTo>
                    <a:cubicBezTo>
                      <a:pt x="22384" y="24289"/>
                      <a:pt x="15716" y="39529"/>
                      <a:pt x="11906" y="53816"/>
                    </a:cubicBezTo>
                    <a:cubicBezTo>
                      <a:pt x="8096" y="68104"/>
                      <a:pt x="7144" y="81439"/>
                      <a:pt x="7144" y="94774"/>
                    </a:cubicBezTo>
                    <a:cubicBezTo>
                      <a:pt x="8096" y="120491"/>
                      <a:pt x="13811" y="142399"/>
                      <a:pt x="18574" y="166211"/>
                    </a:cubicBezTo>
                    <a:cubicBezTo>
                      <a:pt x="19526" y="159544"/>
                      <a:pt x="21431" y="152876"/>
                      <a:pt x="23336" y="146209"/>
                    </a:cubicBezTo>
                    <a:cubicBezTo>
                      <a:pt x="25241" y="137636"/>
                      <a:pt x="27146" y="130969"/>
                      <a:pt x="29051" y="1243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Полилиния: фигура 162">
                <a:extLst>
                  <a:ext uri="{FF2B5EF4-FFF2-40B4-BE49-F238E27FC236}">
                    <a16:creationId xmlns="" xmlns:a16="http://schemas.microsoft.com/office/drawing/2014/main" id="{73909153-78BB-47AA-B4D4-0BAB91E3EA90}"/>
                  </a:ext>
                </a:extLst>
              </p:cNvPr>
              <p:cNvSpPr/>
              <p:nvPr/>
            </p:nvSpPr>
            <p:spPr>
              <a:xfrm>
                <a:off x="-1004218" y="299504"/>
                <a:ext cx="9525" cy="9525"/>
              </a:xfrm>
              <a:custGeom>
                <a:avLst/>
                <a:gdLst>
                  <a:gd name="connsiteX0" fmla="*/ 10001 w 9525"/>
                  <a:gd name="connsiteY0" fmla="*/ 8471 h 9525"/>
                  <a:gd name="connsiteX1" fmla="*/ 7144 w 9525"/>
                  <a:gd name="connsiteY1" fmla="*/ 9423 h 9525"/>
                  <a:gd name="connsiteX2" fmla="*/ 10954 w 9525"/>
                  <a:gd name="connsiteY2" fmla="*/ 9423 h 9525"/>
                  <a:gd name="connsiteX3" fmla="*/ 10001 w 9525"/>
                  <a:gd name="connsiteY3" fmla="*/ 847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9525">
                    <a:moveTo>
                      <a:pt x="10001" y="8471"/>
                    </a:moveTo>
                    <a:cubicBezTo>
                      <a:pt x="9049" y="8471"/>
                      <a:pt x="8096" y="9423"/>
                      <a:pt x="7144" y="9423"/>
                    </a:cubicBezTo>
                    <a:cubicBezTo>
                      <a:pt x="8096" y="9423"/>
                      <a:pt x="10001" y="9423"/>
                      <a:pt x="10954" y="9423"/>
                    </a:cubicBezTo>
                    <a:cubicBezTo>
                      <a:pt x="8096" y="5613"/>
                      <a:pt x="9049" y="7518"/>
                      <a:pt x="10001" y="847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Полилиния: фигура 163">
                <a:extLst>
                  <a:ext uri="{FF2B5EF4-FFF2-40B4-BE49-F238E27FC236}">
                    <a16:creationId xmlns="" xmlns:a16="http://schemas.microsoft.com/office/drawing/2014/main" id="{49DE5939-D3F3-450B-8649-E3C70E08B024}"/>
                  </a:ext>
                </a:extLst>
              </p:cNvPr>
              <p:cNvSpPr/>
              <p:nvPr/>
            </p:nvSpPr>
            <p:spPr>
              <a:xfrm>
                <a:off x="188312" y="-1254601"/>
                <a:ext cx="19050" cy="38100"/>
              </a:xfrm>
              <a:custGeom>
                <a:avLst/>
                <a:gdLst>
                  <a:gd name="connsiteX0" fmla="*/ 7144 w 19050"/>
                  <a:gd name="connsiteY0" fmla="*/ 22384 h 38100"/>
                  <a:gd name="connsiteX1" fmla="*/ 13811 w 19050"/>
                  <a:gd name="connsiteY1" fmla="*/ 31909 h 38100"/>
                  <a:gd name="connsiteX2" fmla="*/ 20479 w 19050"/>
                  <a:gd name="connsiteY2" fmla="*/ 16669 h 38100"/>
                  <a:gd name="connsiteX3" fmla="*/ 13811 w 19050"/>
                  <a:gd name="connsiteY3" fmla="*/ 7144 h 38100"/>
                  <a:gd name="connsiteX4" fmla="*/ 7144 w 19050"/>
                  <a:gd name="connsiteY4" fmla="*/ 22384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050" h="38100">
                    <a:moveTo>
                      <a:pt x="7144" y="22384"/>
                    </a:moveTo>
                    <a:cubicBezTo>
                      <a:pt x="10001" y="25241"/>
                      <a:pt x="11906" y="29051"/>
                      <a:pt x="13811" y="31909"/>
                    </a:cubicBezTo>
                    <a:cubicBezTo>
                      <a:pt x="16669" y="27146"/>
                      <a:pt x="20479" y="21431"/>
                      <a:pt x="20479" y="16669"/>
                    </a:cubicBezTo>
                    <a:cubicBezTo>
                      <a:pt x="20479" y="12859"/>
                      <a:pt x="16669" y="10001"/>
                      <a:pt x="13811" y="7144"/>
                    </a:cubicBezTo>
                    <a:cubicBezTo>
                      <a:pt x="11906" y="11906"/>
                      <a:pt x="9049" y="16669"/>
                      <a:pt x="7144" y="2238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Полилиния: фигура 164">
                <a:extLst>
                  <a:ext uri="{FF2B5EF4-FFF2-40B4-BE49-F238E27FC236}">
                    <a16:creationId xmlns="" xmlns:a16="http://schemas.microsoft.com/office/drawing/2014/main" id="{8F8FF500-D1A5-440E-81DA-BB489F38B446}"/>
                  </a:ext>
                </a:extLst>
              </p:cNvPr>
              <p:cNvSpPr/>
              <p:nvPr/>
            </p:nvSpPr>
            <p:spPr>
              <a:xfrm>
                <a:off x="113065" y="-903129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7144 w 9525"/>
                  <a:gd name="connsiteY1" fmla="*/ 9049 h 9525"/>
                  <a:gd name="connsiteX2" fmla="*/ 9049 w 9525"/>
                  <a:gd name="connsiteY2" fmla="*/ 7144 h 9525"/>
                  <a:gd name="connsiteX3" fmla="*/ 8096 w 9525"/>
                  <a:gd name="connsiteY3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8096"/>
                      <a:pt x="7144" y="8096"/>
                      <a:pt x="7144" y="9049"/>
                    </a:cubicBezTo>
                    <a:cubicBezTo>
                      <a:pt x="8096" y="8096"/>
                      <a:pt x="8096" y="8096"/>
                      <a:pt x="9049" y="7144"/>
                    </a:cubicBezTo>
                    <a:cubicBezTo>
                      <a:pt x="6191" y="7144"/>
                      <a:pt x="7144" y="7144"/>
                      <a:pt x="8096" y="71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Полилиния: фигура 165">
                <a:extLst>
                  <a:ext uri="{FF2B5EF4-FFF2-40B4-BE49-F238E27FC236}">
                    <a16:creationId xmlns="" xmlns:a16="http://schemas.microsoft.com/office/drawing/2014/main" id="{F217E56D-8532-48C6-B2DC-857544E8AAD4}"/>
                  </a:ext>
                </a:extLst>
              </p:cNvPr>
              <p:cNvSpPr/>
              <p:nvPr/>
            </p:nvSpPr>
            <p:spPr>
              <a:xfrm>
                <a:off x="-3608353" y="-3149124"/>
                <a:ext cx="3829050" cy="3514725"/>
              </a:xfrm>
              <a:custGeom>
                <a:avLst/>
                <a:gdLst>
                  <a:gd name="connsiteX0" fmla="*/ 3828574 w 3829050"/>
                  <a:gd name="connsiteY0" fmla="*/ 1718786 h 3514725"/>
                  <a:gd name="connsiteX1" fmla="*/ 3810476 w 3829050"/>
                  <a:gd name="connsiteY1" fmla="*/ 1701641 h 3514725"/>
                  <a:gd name="connsiteX2" fmla="*/ 3799999 w 3829050"/>
                  <a:gd name="connsiteY2" fmla="*/ 1729264 h 3514725"/>
                  <a:gd name="connsiteX3" fmla="*/ 3794284 w 3829050"/>
                  <a:gd name="connsiteY3" fmla="*/ 1747361 h 3514725"/>
                  <a:gd name="connsiteX4" fmla="*/ 3792379 w 3829050"/>
                  <a:gd name="connsiteY4" fmla="*/ 1764506 h 3514725"/>
                  <a:gd name="connsiteX5" fmla="*/ 3792379 w 3829050"/>
                  <a:gd name="connsiteY5" fmla="*/ 1774984 h 3514725"/>
                  <a:gd name="connsiteX6" fmla="*/ 3792379 w 3829050"/>
                  <a:gd name="connsiteY6" fmla="*/ 1788319 h 3514725"/>
                  <a:gd name="connsiteX7" fmla="*/ 3790474 w 3829050"/>
                  <a:gd name="connsiteY7" fmla="*/ 1835944 h 3514725"/>
                  <a:gd name="connsiteX8" fmla="*/ 3780949 w 3829050"/>
                  <a:gd name="connsiteY8" fmla="*/ 1881664 h 3514725"/>
                  <a:gd name="connsiteX9" fmla="*/ 3765709 w 3829050"/>
                  <a:gd name="connsiteY9" fmla="*/ 1925479 h 3514725"/>
                  <a:gd name="connsiteX10" fmla="*/ 3748564 w 3829050"/>
                  <a:gd name="connsiteY10" fmla="*/ 1964531 h 3514725"/>
                  <a:gd name="connsiteX11" fmla="*/ 3759994 w 3829050"/>
                  <a:gd name="connsiteY11" fmla="*/ 1921669 h 3514725"/>
                  <a:gd name="connsiteX12" fmla="*/ 3771424 w 3829050"/>
                  <a:gd name="connsiteY12" fmla="*/ 1874044 h 3514725"/>
                  <a:gd name="connsiteX13" fmla="*/ 3776186 w 3829050"/>
                  <a:gd name="connsiteY13" fmla="*/ 1850231 h 3514725"/>
                  <a:gd name="connsiteX14" fmla="*/ 3780949 w 3829050"/>
                  <a:gd name="connsiteY14" fmla="*/ 1825466 h 3514725"/>
                  <a:gd name="connsiteX15" fmla="*/ 3787616 w 3829050"/>
                  <a:gd name="connsiteY15" fmla="*/ 1775936 h 3514725"/>
                  <a:gd name="connsiteX16" fmla="*/ 3790474 w 3829050"/>
                  <a:gd name="connsiteY16" fmla="*/ 1751171 h 3514725"/>
                  <a:gd name="connsiteX17" fmla="*/ 3792379 w 3829050"/>
                  <a:gd name="connsiteY17" fmla="*/ 1726406 h 3514725"/>
                  <a:gd name="connsiteX18" fmla="*/ 3788569 w 3829050"/>
                  <a:gd name="connsiteY18" fmla="*/ 1664494 h 3514725"/>
                  <a:gd name="connsiteX19" fmla="*/ 3782854 w 3829050"/>
                  <a:gd name="connsiteY19" fmla="*/ 1667351 h 3514725"/>
                  <a:gd name="connsiteX20" fmla="*/ 3729514 w 3829050"/>
                  <a:gd name="connsiteY20" fmla="*/ 1915954 h 3514725"/>
                  <a:gd name="connsiteX21" fmla="*/ 3722846 w 3829050"/>
                  <a:gd name="connsiteY21" fmla="*/ 1885474 h 3514725"/>
                  <a:gd name="connsiteX22" fmla="*/ 3690461 w 3829050"/>
                  <a:gd name="connsiteY22" fmla="*/ 1911191 h 3514725"/>
                  <a:gd name="connsiteX23" fmla="*/ 3689509 w 3829050"/>
                  <a:gd name="connsiteY23" fmla="*/ 1913096 h 3514725"/>
                  <a:gd name="connsiteX24" fmla="*/ 3688556 w 3829050"/>
                  <a:gd name="connsiteY24" fmla="*/ 1915001 h 3514725"/>
                  <a:gd name="connsiteX25" fmla="*/ 3664744 w 3829050"/>
                  <a:gd name="connsiteY25" fmla="*/ 1974056 h 3514725"/>
                  <a:gd name="connsiteX26" fmla="*/ 3679984 w 3829050"/>
                  <a:gd name="connsiteY26" fmla="*/ 1939766 h 3514725"/>
                  <a:gd name="connsiteX27" fmla="*/ 3689509 w 3829050"/>
                  <a:gd name="connsiteY27" fmla="*/ 1915001 h 3514725"/>
                  <a:gd name="connsiteX28" fmla="*/ 3689509 w 3829050"/>
                  <a:gd name="connsiteY28" fmla="*/ 1912144 h 3514725"/>
                  <a:gd name="connsiteX29" fmla="*/ 3690461 w 3829050"/>
                  <a:gd name="connsiteY29" fmla="*/ 1911191 h 3514725"/>
                  <a:gd name="connsiteX30" fmla="*/ 3697129 w 3829050"/>
                  <a:gd name="connsiteY30" fmla="*/ 1882616 h 3514725"/>
                  <a:gd name="connsiteX31" fmla="*/ 3700939 w 3829050"/>
                  <a:gd name="connsiteY31" fmla="*/ 1853089 h 3514725"/>
                  <a:gd name="connsiteX32" fmla="*/ 3703796 w 3829050"/>
                  <a:gd name="connsiteY32" fmla="*/ 1823561 h 3514725"/>
                  <a:gd name="connsiteX33" fmla="*/ 3704749 w 3829050"/>
                  <a:gd name="connsiteY33" fmla="*/ 1794034 h 3514725"/>
                  <a:gd name="connsiteX34" fmla="*/ 3705701 w 3829050"/>
                  <a:gd name="connsiteY34" fmla="*/ 1764506 h 3514725"/>
                  <a:gd name="connsiteX35" fmla="*/ 3706654 w 3829050"/>
                  <a:gd name="connsiteY35" fmla="*/ 1734979 h 3514725"/>
                  <a:gd name="connsiteX36" fmla="*/ 3708559 w 3829050"/>
                  <a:gd name="connsiteY36" fmla="*/ 1705451 h 3514725"/>
                  <a:gd name="connsiteX37" fmla="*/ 3712369 w 3829050"/>
                  <a:gd name="connsiteY37" fmla="*/ 1675924 h 3514725"/>
                  <a:gd name="connsiteX38" fmla="*/ 3706654 w 3829050"/>
                  <a:gd name="connsiteY38" fmla="*/ 1649254 h 3514725"/>
                  <a:gd name="connsiteX39" fmla="*/ 3702844 w 3829050"/>
                  <a:gd name="connsiteY39" fmla="*/ 1622584 h 3514725"/>
                  <a:gd name="connsiteX40" fmla="*/ 3701891 w 3829050"/>
                  <a:gd name="connsiteY40" fmla="*/ 1595914 h 3514725"/>
                  <a:gd name="connsiteX41" fmla="*/ 3700939 w 3829050"/>
                  <a:gd name="connsiteY41" fmla="*/ 1569244 h 3514725"/>
                  <a:gd name="connsiteX42" fmla="*/ 3700939 w 3829050"/>
                  <a:gd name="connsiteY42" fmla="*/ 1542574 h 3514725"/>
                  <a:gd name="connsiteX43" fmla="*/ 3700939 w 3829050"/>
                  <a:gd name="connsiteY43" fmla="*/ 1529239 h 3514725"/>
                  <a:gd name="connsiteX44" fmla="*/ 3700939 w 3829050"/>
                  <a:gd name="connsiteY44" fmla="*/ 1515904 h 3514725"/>
                  <a:gd name="connsiteX45" fmla="*/ 3697129 w 3829050"/>
                  <a:gd name="connsiteY45" fmla="*/ 1462564 h 3514725"/>
                  <a:gd name="connsiteX46" fmla="*/ 3692366 w 3829050"/>
                  <a:gd name="connsiteY46" fmla="*/ 1422559 h 3514725"/>
                  <a:gd name="connsiteX47" fmla="*/ 3681889 w 3829050"/>
                  <a:gd name="connsiteY47" fmla="*/ 1391126 h 3514725"/>
                  <a:gd name="connsiteX48" fmla="*/ 3669506 w 3829050"/>
                  <a:gd name="connsiteY48" fmla="*/ 1372076 h 3514725"/>
                  <a:gd name="connsiteX49" fmla="*/ 3659029 w 3829050"/>
                  <a:gd name="connsiteY49" fmla="*/ 1353026 h 3514725"/>
                  <a:gd name="connsiteX50" fmla="*/ 3651409 w 3829050"/>
                  <a:gd name="connsiteY50" fmla="*/ 1334929 h 3514725"/>
                  <a:gd name="connsiteX51" fmla="*/ 3652361 w 3829050"/>
                  <a:gd name="connsiteY51" fmla="*/ 1330166 h 3514725"/>
                  <a:gd name="connsiteX52" fmla="*/ 3655219 w 3829050"/>
                  <a:gd name="connsiteY52" fmla="*/ 1303496 h 3514725"/>
                  <a:gd name="connsiteX53" fmla="*/ 3653314 w 3829050"/>
                  <a:gd name="connsiteY53" fmla="*/ 1247299 h 3514725"/>
                  <a:gd name="connsiteX54" fmla="*/ 3648551 w 3829050"/>
                  <a:gd name="connsiteY54" fmla="*/ 1211104 h 3514725"/>
                  <a:gd name="connsiteX55" fmla="*/ 3642836 w 3829050"/>
                  <a:gd name="connsiteY55" fmla="*/ 1174909 h 3514725"/>
                  <a:gd name="connsiteX56" fmla="*/ 3626644 w 3829050"/>
                  <a:gd name="connsiteY56" fmla="*/ 1102519 h 3514725"/>
                  <a:gd name="connsiteX57" fmla="*/ 3599974 w 3829050"/>
                  <a:gd name="connsiteY57" fmla="*/ 1031081 h 3514725"/>
                  <a:gd name="connsiteX58" fmla="*/ 3559969 w 3829050"/>
                  <a:gd name="connsiteY58" fmla="*/ 962501 h 3514725"/>
                  <a:gd name="connsiteX59" fmla="*/ 3536156 w 3829050"/>
                  <a:gd name="connsiteY59" fmla="*/ 918686 h 3514725"/>
                  <a:gd name="connsiteX60" fmla="*/ 3525679 w 3829050"/>
                  <a:gd name="connsiteY60" fmla="*/ 894874 h 3514725"/>
                  <a:gd name="connsiteX61" fmla="*/ 3514249 w 3829050"/>
                  <a:gd name="connsiteY61" fmla="*/ 871061 h 3514725"/>
                  <a:gd name="connsiteX62" fmla="*/ 3438049 w 3829050"/>
                  <a:gd name="connsiteY62" fmla="*/ 734854 h 3514725"/>
                  <a:gd name="connsiteX63" fmla="*/ 3416141 w 3829050"/>
                  <a:gd name="connsiteY63" fmla="*/ 702469 h 3514725"/>
                  <a:gd name="connsiteX64" fmla="*/ 3393281 w 3829050"/>
                  <a:gd name="connsiteY64" fmla="*/ 670084 h 3514725"/>
                  <a:gd name="connsiteX65" fmla="*/ 3368516 w 3829050"/>
                  <a:gd name="connsiteY65" fmla="*/ 639604 h 3514725"/>
                  <a:gd name="connsiteX66" fmla="*/ 3341846 w 3829050"/>
                  <a:gd name="connsiteY66" fmla="*/ 610076 h 3514725"/>
                  <a:gd name="connsiteX67" fmla="*/ 3297079 w 3829050"/>
                  <a:gd name="connsiteY67" fmla="*/ 564356 h 3514725"/>
                  <a:gd name="connsiteX68" fmla="*/ 3251359 w 3829050"/>
                  <a:gd name="connsiteY68" fmla="*/ 520541 h 3514725"/>
                  <a:gd name="connsiteX69" fmla="*/ 3228499 w 3829050"/>
                  <a:gd name="connsiteY69" fmla="*/ 498634 h 3514725"/>
                  <a:gd name="connsiteX70" fmla="*/ 3204686 w 3829050"/>
                  <a:gd name="connsiteY70" fmla="*/ 477679 h 3514725"/>
                  <a:gd name="connsiteX71" fmla="*/ 3180874 w 3829050"/>
                  <a:gd name="connsiteY71" fmla="*/ 456724 h 3514725"/>
                  <a:gd name="connsiteX72" fmla="*/ 3169444 w 3829050"/>
                  <a:gd name="connsiteY72" fmla="*/ 446246 h 3514725"/>
                  <a:gd name="connsiteX73" fmla="*/ 3157061 w 3829050"/>
                  <a:gd name="connsiteY73" fmla="*/ 435769 h 3514725"/>
                  <a:gd name="connsiteX74" fmla="*/ 3109436 w 3829050"/>
                  <a:gd name="connsiteY74" fmla="*/ 393859 h 3514725"/>
                  <a:gd name="connsiteX75" fmla="*/ 3060859 w 3829050"/>
                  <a:gd name="connsiteY75" fmla="*/ 352901 h 3514725"/>
                  <a:gd name="connsiteX76" fmla="*/ 3012281 w 3829050"/>
                  <a:gd name="connsiteY76" fmla="*/ 311944 h 3514725"/>
                  <a:gd name="connsiteX77" fmla="*/ 2963704 w 3829050"/>
                  <a:gd name="connsiteY77" fmla="*/ 270986 h 3514725"/>
                  <a:gd name="connsiteX78" fmla="*/ 2927509 w 3829050"/>
                  <a:gd name="connsiteY78" fmla="*/ 247174 h 3514725"/>
                  <a:gd name="connsiteX79" fmla="*/ 2907506 w 3829050"/>
                  <a:gd name="connsiteY79" fmla="*/ 235744 h 3514725"/>
                  <a:gd name="connsiteX80" fmla="*/ 2887504 w 3829050"/>
                  <a:gd name="connsiteY80" fmla="*/ 226219 h 3514725"/>
                  <a:gd name="connsiteX81" fmla="*/ 2838926 w 3829050"/>
                  <a:gd name="connsiteY81" fmla="*/ 203359 h 3514725"/>
                  <a:gd name="connsiteX82" fmla="*/ 2826544 w 3829050"/>
                  <a:gd name="connsiteY82" fmla="*/ 197644 h 3514725"/>
                  <a:gd name="connsiteX83" fmla="*/ 2814161 w 3829050"/>
                  <a:gd name="connsiteY83" fmla="*/ 192881 h 3514725"/>
                  <a:gd name="connsiteX84" fmla="*/ 2788444 w 3829050"/>
                  <a:gd name="connsiteY84" fmla="*/ 182404 h 3514725"/>
                  <a:gd name="connsiteX85" fmla="*/ 2762726 w 3829050"/>
                  <a:gd name="connsiteY85" fmla="*/ 171926 h 3514725"/>
                  <a:gd name="connsiteX86" fmla="*/ 2736056 w 3829050"/>
                  <a:gd name="connsiteY86" fmla="*/ 162401 h 3514725"/>
                  <a:gd name="connsiteX87" fmla="*/ 2680811 w 3829050"/>
                  <a:gd name="connsiteY87" fmla="*/ 143351 h 3514725"/>
                  <a:gd name="connsiteX88" fmla="*/ 2632234 w 3829050"/>
                  <a:gd name="connsiteY88" fmla="*/ 147161 h 3514725"/>
                  <a:gd name="connsiteX89" fmla="*/ 2596991 w 3829050"/>
                  <a:gd name="connsiteY89" fmla="*/ 162401 h 3514725"/>
                  <a:gd name="connsiteX90" fmla="*/ 2552224 w 3829050"/>
                  <a:gd name="connsiteY90" fmla="*/ 210979 h 3514725"/>
                  <a:gd name="connsiteX91" fmla="*/ 2540794 w 3829050"/>
                  <a:gd name="connsiteY91" fmla="*/ 206216 h 3514725"/>
                  <a:gd name="connsiteX92" fmla="*/ 2529364 w 3829050"/>
                  <a:gd name="connsiteY92" fmla="*/ 202406 h 3514725"/>
                  <a:gd name="connsiteX93" fmla="*/ 2507456 w 3829050"/>
                  <a:gd name="connsiteY93" fmla="*/ 194786 h 3514725"/>
                  <a:gd name="connsiteX94" fmla="*/ 2467451 w 3829050"/>
                  <a:gd name="connsiteY94" fmla="*/ 181451 h 3514725"/>
                  <a:gd name="connsiteX95" fmla="*/ 2448401 w 3829050"/>
                  <a:gd name="connsiteY95" fmla="*/ 175736 h 3514725"/>
                  <a:gd name="connsiteX96" fmla="*/ 2429351 w 3829050"/>
                  <a:gd name="connsiteY96" fmla="*/ 170021 h 3514725"/>
                  <a:gd name="connsiteX97" fmla="*/ 2392204 w 3829050"/>
                  <a:gd name="connsiteY97" fmla="*/ 159544 h 3514725"/>
                  <a:gd name="connsiteX98" fmla="*/ 2396966 w 3829050"/>
                  <a:gd name="connsiteY98" fmla="*/ 146209 h 3514725"/>
                  <a:gd name="connsiteX99" fmla="*/ 2478881 w 3829050"/>
                  <a:gd name="connsiteY99" fmla="*/ 137636 h 3514725"/>
                  <a:gd name="connsiteX100" fmla="*/ 2499836 w 3829050"/>
                  <a:gd name="connsiteY100" fmla="*/ 87154 h 3514725"/>
                  <a:gd name="connsiteX101" fmla="*/ 2446496 w 3829050"/>
                  <a:gd name="connsiteY101" fmla="*/ 58579 h 3514725"/>
                  <a:gd name="connsiteX102" fmla="*/ 2415064 w 3829050"/>
                  <a:gd name="connsiteY102" fmla="*/ 50006 h 3514725"/>
                  <a:gd name="connsiteX103" fmla="*/ 2378869 w 3829050"/>
                  <a:gd name="connsiteY103" fmla="*/ 49054 h 3514725"/>
                  <a:gd name="connsiteX104" fmla="*/ 2336959 w 3829050"/>
                  <a:gd name="connsiteY104" fmla="*/ 50006 h 3514725"/>
                  <a:gd name="connsiteX105" fmla="*/ 2315051 w 3829050"/>
                  <a:gd name="connsiteY105" fmla="*/ 48101 h 3514725"/>
                  <a:gd name="connsiteX106" fmla="*/ 2293144 w 3829050"/>
                  <a:gd name="connsiteY106" fmla="*/ 45244 h 3514725"/>
                  <a:gd name="connsiteX107" fmla="*/ 2231231 w 3829050"/>
                  <a:gd name="connsiteY107" fmla="*/ 35719 h 3514725"/>
                  <a:gd name="connsiteX108" fmla="*/ 2169319 w 3829050"/>
                  <a:gd name="connsiteY108" fmla="*/ 28099 h 3514725"/>
                  <a:gd name="connsiteX109" fmla="*/ 2137886 w 3829050"/>
                  <a:gd name="connsiteY109" fmla="*/ 24289 h 3514725"/>
                  <a:gd name="connsiteX110" fmla="*/ 2106454 w 3829050"/>
                  <a:gd name="connsiteY110" fmla="*/ 21431 h 3514725"/>
                  <a:gd name="connsiteX111" fmla="*/ 2044541 w 3829050"/>
                  <a:gd name="connsiteY111" fmla="*/ 14764 h 3514725"/>
                  <a:gd name="connsiteX112" fmla="*/ 1766411 w 3829050"/>
                  <a:gd name="connsiteY112" fmla="*/ 9049 h 3514725"/>
                  <a:gd name="connsiteX113" fmla="*/ 1487329 w 3829050"/>
                  <a:gd name="connsiteY113" fmla="*/ 40481 h 3514725"/>
                  <a:gd name="connsiteX114" fmla="*/ 1112044 w 3829050"/>
                  <a:gd name="connsiteY114" fmla="*/ 146209 h 3514725"/>
                  <a:gd name="connsiteX115" fmla="*/ 1049179 w 3829050"/>
                  <a:gd name="connsiteY115" fmla="*/ 160496 h 3514725"/>
                  <a:gd name="connsiteX116" fmla="*/ 1002506 w 3829050"/>
                  <a:gd name="connsiteY116" fmla="*/ 179546 h 3514725"/>
                  <a:gd name="connsiteX117" fmla="*/ 980599 w 3829050"/>
                  <a:gd name="connsiteY117" fmla="*/ 190024 h 3514725"/>
                  <a:gd name="connsiteX118" fmla="*/ 960596 w 3829050"/>
                  <a:gd name="connsiteY118" fmla="*/ 202406 h 3514725"/>
                  <a:gd name="connsiteX119" fmla="*/ 909161 w 3829050"/>
                  <a:gd name="connsiteY119" fmla="*/ 240506 h 3514725"/>
                  <a:gd name="connsiteX120" fmla="*/ 895826 w 3829050"/>
                  <a:gd name="connsiteY120" fmla="*/ 250031 h 3514725"/>
                  <a:gd name="connsiteX121" fmla="*/ 883444 w 3829050"/>
                  <a:gd name="connsiteY121" fmla="*/ 259556 h 3514725"/>
                  <a:gd name="connsiteX122" fmla="*/ 857726 w 3829050"/>
                  <a:gd name="connsiteY122" fmla="*/ 278606 h 3514725"/>
                  <a:gd name="connsiteX123" fmla="*/ 832009 w 3829050"/>
                  <a:gd name="connsiteY123" fmla="*/ 297656 h 3514725"/>
                  <a:gd name="connsiteX124" fmla="*/ 807244 w 3829050"/>
                  <a:gd name="connsiteY124" fmla="*/ 317659 h 3514725"/>
                  <a:gd name="connsiteX125" fmla="*/ 756761 w 3829050"/>
                  <a:gd name="connsiteY125" fmla="*/ 356711 h 3514725"/>
                  <a:gd name="connsiteX126" fmla="*/ 563404 w 3829050"/>
                  <a:gd name="connsiteY126" fmla="*/ 524351 h 3514725"/>
                  <a:gd name="connsiteX127" fmla="*/ 511969 w 3829050"/>
                  <a:gd name="connsiteY127" fmla="*/ 571976 h 3514725"/>
                  <a:gd name="connsiteX128" fmla="*/ 486251 w 3829050"/>
                  <a:gd name="connsiteY128" fmla="*/ 596741 h 3514725"/>
                  <a:gd name="connsiteX129" fmla="*/ 462439 w 3829050"/>
                  <a:gd name="connsiteY129" fmla="*/ 622459 h 3514725"/>
                  <a:gd name="connsiteX130" fmla="*/ 451009 w 3829050"/>
                  <a:gd name="connsiteY130" fmla="*/ 635794 h 3514725"/>
                  <a:gd name="connsiteX131" fmla="*/ 440531 w 3829050"/>
                  <a:gd name="connsiteY131" fmla="*/ 650081 h 3514725"/>
                  <a:gd name="connsiteX132" fmla="*/ 424339 w 3829050"/>
                  <a:gd name="connsiteY132" fmla="*/ 678656 h 3514725"/>
                  <a:gd name="connsiteX133" fmla="*/ 412909 w 3829050"/>
                  <a:gd name="connsiteY133" fmla="*/ 708184 h 3514725"/>
                  <a:gd name="connsiteX134" fmla="*/ 410051 w 3829050"/>
                  <a:gd name="connsiteY134" fmla="*/ 723424 h 3514725"/>
                  <a:gd name="connsiteX135" fmla="*/ 409099 w 3829050"/>
                  <a:gd name="connsiteY135" fmla="*/ 739616 h 3514725"/>
                  <a:gd name="connsiteX136" fmla="*/ 392906 w 3829050"/>
                  <a:gd name="connsiteY136" fmla="*/ 766286 h 3514725"/>
                  <a:gd name="connsiteX137" fmla="*/ 246221 w 3829050"/>
                  <a:gd name="connsiteY137" fmla="*/ 1034891 h 3514725"/>
                  <a:gd name="connsiteX138" fmla="*/ 252889 w 3829050"/>
                  <a:gd name="connsiteY138" fmla="*/ 1058704 h 3514725"/>
                  <a:gd name="connsiteX139" fmla="*/ 276701 w 3829050"/>
                  <a:gd name="connsiteY139" fmla="*/ 1016794 h 3514725"/>
                  <a:gd name="connsiteX140" fmla="*/ 298609 w 3829050"/>
                  <a:gd name="connsiteY140" fmla="*/ 979646 h 3514725"/>
                  <a:gd name="connsiteX141" fmla="*/ 313849 w 3829050"/>
                  <a:gd name="connsiteY141" fmla="*/ 950119 h 3514725"/>
                  <a:gd name="connsiteX142" fmla="*/ 330994 w 3829050"/>
                  <a:gd name="connsiteY142" fmla="*/ 922496 h 3514725"/>
                  <a:gd name="connsiteX143" fmla="*/ 349091 w 3829050"/>
                  <a:gd name="connsiteY143" fmla="*/ 896779 h 3514725"/>
                  <a:gd name="connsiteX144" fmla="*/ 368141 w 3829050"/>
                  <a:gd name="connsiteY144" fmla="*/ 873919 h 3514725"/>
                  <a:gd name="connsiteX145" fmla="*/ 411004 w 3829050"/>
                  <a:gd name="connsiteY145" fmla="*/ 839629 h 3514725"/>
                  <a:gd name="connsiteX146" fmla="*/ 434816 w 3829050"/>
                  <a:gd name="connsiteY146" fmla="*/ 829151 h 3514725"/>
                  <a:gd name="connsiteX147" fmla="*/ 460534 w 3829050"/>
                  <a:gd name="connsiteY147" fmla="*/ 824389 h 3514725"/>
                  <a:gd name="connsiteX148" fmla="*/ 529114 w 3829050"/>
                  <a:gd name="connsiteY148" fmla="*/ 790099 h 3514725"/>
                  <a:gd name="connsiteX149" fmla="*/ 521494 w 3829050"/>
                  <a:gd name="connsiteY149" fmla="*/ 725329 h 3514725"/>
                  <a:gd name="connsiteX150" fmla="*/ 540544 w 3829050"/>
                  <a:gd name="connsiteY150" fmla="*/ 694849 h 3514725"/>
                  <a:gd name="connsiteX151" fmla="*/ 578644 w 3829050"/>
                  <a:gd name="connsiteY151" fmla="*/ 659606 h 3514725"/>
                  <a:gd name="connsiteX152" fmla="*/ 596741 w 3829050"/>
                  <a:gd name="connsiteY152" fmla="*/ 645319 h 3514725"/>
                  <a:gd name="connsiteX153" fmla="*/ 616744 w 3829050"/>
                  <a:gd name="connsiteY153" fmla="*/ 631984 h 3514725"/>
                  <a:gd name="connsiteX154" fmla="*/ 652939 w 3829050"/>
                  <a:gd name="connsiteY154" fmla="*/ 615791 h 3514725"/>
                  <a:gd name="connsiteX155" fmla="*/ 674846 w 3829050"/>
                  <a:gd name="connsiteY155" fmla="*/ 610076 h 3514725"/>
                  <a:gd name="connsiteX156" fmla="*/ 696754 w 3829050"/>
                  <a:gd name="connsiteY156" fmla="*/ 602456 h 3514725"/>
                  <a:gd name="connsiteX157" fmla="*/ 737711 w 3829050"/>
                  <a:gd name="connsiteY157" fmla="*/ 580549 h 3514725"/>
                  <a:gd name="connsiteX158" fmla="*/ 748189 w 3829050"/>
                  <a:gd name="connsiteY158" fmla="*/ 573881 h 3514725"/>
                  <a:gd name="connsiteX159" fmla="*/ 758666 w 3829050"/>
                  <a:gd name="connsiteY159" fmla="*/ 567214 h 3514725"/>
                  <a:gd name="connsiteX160" fmla="*/ 779621 w 3829050"/>
                  <a:gd name="connsiteY160" fmla="*/ 553879 h 3514725"/>
                  <a:gd name="connsiteX161" fmla="*/ 800576 w 3829050"/>
                  <a:gd name="connsiteY161" fmla="*/ 539591 h 3514725"/>
                  <a:gd name="connsiteX162" fmla="*/ 821531 w 3829050"/>
                  <a:gd name="connsiteY162" fmla="*/ 525304 h 3514725"/>
                  <a:gd name="connsiteX163" fmla="*/ 869156 w 3829050"/>
                  <a:gd name="connsiteY163" fmla="*/ 495776 h 3514725"/>
                  <a:gd name="connsiteX164" fmla="*/ 880586 w 3829050"/>
                  <a:gd name="connsiteY164" fmla="*/ 488156 h 3514725"/>
                  <a:gd name="connsiteX165" fmla="*/ 892969 w 3829050"/>
                  <a:gd name="connsiteY165" fmla="*/ 481489 h 3514725"/>
                  <a:gd name="connsiteX166" fmla="*/ 917734 w 3829050"/>
                  <a:gd name="connsiteY166" fmla="*/ 468154 h 3514725"/>
                  <a:gd name="connsiteX167" fmla="*/ 951071 w 3829050"/>
                  <a:gd name="connsiteY167" fmla="*/ 453866 h 3514725"/>
                  <a:gd name="connsiteX168" fmla="*/ 972979 w 3829050"/>
                  <a:gd name="connsiteY168" fmla="*/ 453866 h 3514725"/>
                  <a:gd name="connsiteX169" fmla="*/ 991076 w 3829050"/>
                  <a:gd name="connsiteY169" fmla="*/ 487204 h 3514725"/>
                  <a:gd name="connsiteX170" fmla="*/ 482441 w 3829050"/>
                  <a:gd name="connsiteY170" fmla="*/ 900589 h 3514725"/>
                  <a:gd name="connsiteX171" fmla="*/ 419576 w 3829050"/>
                  <a:gd name="connsiteY171" fmla="*/ 885349 h 3514725"/>
                  <a:gd name="connsiteX172" fmla="*/ 405289 w 3829050"/>
                  <a:gd name="connsiteY172" fmla="*/ 893921 h 3514725"/>
                  <a:gd name="connsiteX173" fmla="*/ 390049 w 3829050"/>
                  <a:gd name="connsiteY173" fmla="*/ 908209 h 3514725"/>
                  <a:gd name="connsiteX174" fmla="*/ 353854 w 3829050"/>
                  <a:gd name="connsiteY174" fmla="*/ 956786 h 3514725"/>
                  <a:gd name="connsiteX175" fmla="*/ 212884 w 3829050"/>
                  <a:gd name="connsiteY175" fmla="*/ 1244441 h 3514725"/>
                  <a:gd name="connsiteX176" fmla="*/ 207169 w 3829050"/>
                  <a:gd name="connsiteY176" fmla="*/ 1258729 h 3514725"/>
                  <a:gd name="connsiteX177" fmla="*/ 201454 w 3829050"/>
                  <a:gd name="connsiteY177" fmla="*/ 1273016 h 3514725"/>
                  <a:gd name="connsiteX178" fmla="*/ 188119 w 3829050"/>
                  <a:gd name="connsiteY178" fmla="*/ 1300639 h 3514725"/>
                  <a:gd name="connsiteX179" fmla="*/ 173831 w 3829050"/>
                  <a:gd name="connsiteY179" fmla="*/ 1328261 h 3514725"/>
                  <a:gd name="connsiteX180" fmla="*/ 160496 w 3829050"/>
                  <a:gd name="connsiteY180" fmla="*/ 1355884 h 3514725"/>
                  <a:gd name="connsiteX181" fmla="*/ 160496 w 3829050"/>
                  <a:gd name="connsiteY181" fmla="*/ 1353979 h 3514725"/>
                  <a:gd name="connsiteX182" fmla="*/ 159544 w 3829050"/>
                  <a:gd name="connsiteY182" fmla="*/ 1357789 h 3514725"/>
                  <a:gd name="connsiteX183" fmla="*/ 159544 w 3829050"/>
                  <a:gd name="connsiteY183" fmla="*/ 1357789 h 3514725"/>
                  <a:gd name="connsiteX184" fmla="*/ 160496 w 3829050"/>
                  <a:gd name="connsiteY184" fmla="*/ 1355884 h 3514725"/>
                  <a:gd name="connsiteX185" fmla="*/ 150971 w 3829050"/>
                  <a:gd name="connsiteY185" fmla="*/ 1390174 h 3514725"/>
                  <a:gd name="connsiteX186" fmla="*/ 141446 w 3829050"/>
                  <a:gd name="connsiteY186" fmla="*/ 1424464 h 3514725"/>
                  <a:gd name="connsiteX187" fmla="*/ 126206 w 3829050"/>
                  <a:gd name="connsiteY187" fmla="*/ 1493996 h 3514725"/>
                  <a:gd name="connsiteX188" fmla="*/ 113824 w 3829050"/>
                  <a:gd name="connsiteY188" fmla="*/ 1563529 h 3514725"/>
                  <a:gd name="connsiteX189" fmla="*/ 110966 w 3829050"/>
                  <a:gd name="connsiteY189" fmla="*/ 1580674 h 3514725"/>
                  <a:gd name="connsiteX190" fmla="*/ 109061 w 3829050"/>
                  <a:gd name="connsiteY190" fmla="*/ 1597819 h 3514725"/>
                  <a:gd name="connsiteX191" fmla="*/ 104299 w 3829050"/>
                  <a:gd name="connsiteY191" fmla="*/ 1633061 h 3514725"/>
                  <a:gd name="connsiteX192" fmla="*/ 95726 w 3829050"/>
                  <a:gd name="connsiteY192" fmla="*/ 1666399 h 3514725"/>
                  <a:gd name="connsiteX193" fmla="*/ 82391 w 3829050"/>
                  <a:gd name="connsiteY193" fmla="*/ 1692116 h 3514725"/>
                  <a:gd name="connsiteX194" fmla="*/ 63341 w 3829050"/>
                  <a:gd name="connsiteY194" fmla="*/ 1721644 h 3514725"/>
                  <a:gd name="connsiteX195" fmla="*/ 57626 w 3829050"/>
                  <a:gd name="connsiteY195" fmla="*/ 1738789 h 3514725"/>
                  <a:gd name="connsiteX196" fmla="*/ 54769 w 3829050"/>
                  <a:gd name="connsiteY196" fmla="*/ 1757839 h 3514725"/>
                  <a:gd name="connsiteX197" fmla="*/ 56674 w 3829050"/>
                  <a:gd name="connsiteY197" fmla="*/ 1841659 h 3514725"/>
                  <a:gd name="connsiteX198" fmla="*/ 73819 w 3829050"/>
                  <a:gd name="connsiteY198" fmla="*/ 1964531 h 3514725"/>
                  <a:gd name="connsiteX199" fmla="*/ 79534 w 3829050"/>
                  <a:gd name="connsiteY199" fmla="*/ 1995011 h 3514725"/>
                  <a:gd name="connsiteX200" fmla="*/ 82391 w 3829050"/>
                  <a:gd name="connsiteY200" fmla="*/ 2010251 h 3514725"/>
                  <a:gd name="connsiteX201" fmla="*/ 86201 w 3829050"/>
                  <a:gd name="connsiteY201" fmla="*/ 2025491 h 3514725"/>
                  <a:gd name="connsiteX202" fmla="*/ 99536 w 3829050"/>
                  <a:gd name="connsiteY202" fmla="*/ 2086451 h 3514725"/>
                  <a:gd name="connsiteX203" fmla="*/ 100489 w 3829050"/>
                  <a:gd name="connsiteY203" fmla="*/ 2108359 h 3514725"/>
                  <a:gd name="connsiteX204" fmla="*/ 98584 w 3829050"/>
                  <a:gd name="connsiteY204" fmla="*/ 2135029 h 3514725"/>
                  <a:gd name="connsiteX205" fmla="*/ 41434 w 3829050"/>
                  <a:gd name="connsiteY205" fmla="*/ 2016919 h 3514725"/>
                  <a:gd name="connsiteX206" fmla="*/ 7144 w 3829050"/>
                  <a:gd name="connsiteY206" fmla="*/ 1892141 h 3514725"/>
                  <a:gd name="connsiteX207" fmla="*/ 7144 w 3829050"/>
                  <a:gd name="connsiteY207" fmla="*/ 1920716 h 3514725"/>
                  <a:gd name="connsiteX208" fmla="*/ 8096 w 3829050"/>
                  <a:gd name="connsiteY208" fmla="*/ 1935004 h 3514725"/>
                  <a:gd name="connsiteX209" fmla="*/ 9049 w 3829050"/>
                  <a:gd name="connsiteY209" fmla="*/ 1949291 h 3514725"/>
                  <a:gd name="connsiteX210" fmla="*/ 16669 w 3829050"/>
                  <a:gd name="connsiteY210" fmla="*/ 2005489 h 3514725"/>
                  <a:gd name="connsiteX211" fmla="*/ 19526 w 3829050"/>
                  <a:gd name="connsiteY211" fmla="*/ 2019776 h 3514725"/>
                  <a:gd name="connsiteX212" fmla="*/ 22384 w 3829050"/>
                  <a:gd name="connsiteY212" fmla="*/ 2034064 h 3514725"/>
                  <a:gd name="connsiteX213" fmla="*/ 29051 w 3829050"/>
                  <a:gd name="connsiteY213" fmla="*/ 2061686 h 3514725"/>
                  <a:gd name="connsiteX214" fmla="*/ 35719 w 3829050"/>
                  <a:gd name="connsiteY214" fmla="*/ 2089309 h 3514725"/>
                  <a:gd name="connsiteX215" fmla="*/ 43339 w 3829050"/>
                  <a:gd name="connsiteY215" fmla="*/ 2116931 h 3514725"/>
                  <a:gd name="connsiteX216" fmla="*/ 63341 w 3829050"/>
                  <a:gd name="connsiteY216" fmla="*/ 2182654 h 3514725"/>
                  <a:gd name="connsiteX217" fmla="*/ 74771 w 3829050"/>
                  <a:gd name="connsiteY217" fmla="*/ 2215039 h 3514725"/>
                  <a:gd name="connsiteX218" fmla="*/ 86201 w 3829050"/>
                  <a:gd name="connsiteY218" fmla="*/ 2247424 h 3514725"/>
                  <a:gd name="connsiteX219" fmla="*/ 97631 w 3829050"/>
                  <a:gd name="connsiteY219" fmla="*/ 2279809 h 3514725"/>
                  <a:gd name="connsiteX220" fmla="*/ 109061 w 3829050"/>
                  <a:gd name="connsiteY220" fmla="*/ 2311241 h 3514725"/>
                  <a:gd name="connsiteX221" fmla="*/ 118586 w 3829050"/>
                  <a:gd name="connsiteY221" fmla="*/ 2341721 h 3514725"/>
                  <a:gd name="connsiteX222" fmla="*/ 126206 w 3829050"/>
                  <a:gd name="connsiteY222" fmla="*/ 2371249 h 3514725"/>
                  <a:gd name="connsiteX223" fmla="*/ 145256 w 3829050"/>
                  <a:gd name="connsiteY223" fmla="*/ 2435066 h 3514725"/>
                  <a:gd name="connsiteX224" fmla="*/ 157639 w 3829050"/>
                  <a:gd name="connsiteY224" fmla="*/ 2466499 h 3514725"/>
                  <a:gd name="connsiteX225" fmla="*/ 170974 w 3829050"/>
                  <a:gd name="connsiteY225" fmla="*/ 2496979 h 3514725"/>
                  <a:gd name="connsiteX226" fmla="*/ 185261 w 3829050"/>
                  <a:gd name="connsiteY226" fmla="*/ 2527459 h 3514725"/>
                  <a:gd name="connsiteX227" fmla="*/ 201454 w 3829050"/>
                  <a:gd name="connsiteY227" fmla="*/ 2556986 h 3514725"/>
                  <a:gd name="connsiteX228" fmla="*/ 218599 w 3829050"/>
                  <a:gd name="connsiteY228" fmla="*/ 2586514 h 3514725"/>
                  <a:gd name="connsiteX229" fmla="*/ 236696 w 3829050"/>
                  <a:gd name="connsiteY229" fmla="*/ 2616041 h 3514725"/>
                  <a:gd name="connsiteX230" fmla="*/ 263366 w 3829050"/>
                  <a:gd name="connsiteY230" fmla="*/ 2665571 h 3514725"/>
                  <a:gd name="connsiteX231" fmla="*/ 268129 w 3829050"/>
                  <a:gd name="connsiteY231" fmla="*/ 2694146 h 3514725"/>
                  <a:gd name="connsiteX232" fmla="*/ 278606 w 3829050"/>
                  <a:gd name="connsiteY232" fmla="*/ 2722721 h 3514725"/>
                  <a:gd name="connsiteX233" fmla="*/ 293846 w 3829050"/>
                  <a:gd name="connsiteY233" fmla="*/ 2750344 h 3514725"/>
                  <a:gd name="connsiteX234" fmla="*/ 311944 w 3829050"/>
                  <a:gd name="connsiteY234" fmla="*/ 2777014 h 3514725"/>
                  <a:gd name="connsiteX235" fmla="*/ 356711 w 3829050"/>
                  <a:gd name="connsiteY235" fmla="*/ 2829401 h 3514725"/>
                  <a:gd name="connsiteX236" fmla="*/ 368141 w 3829050"/>
                  <a:gd name="connsiteY236" fmla="*/ 2841784 h 3514725"/>
                  <a:gd name="connsiteX237" fmla="*/ 380524 w 3829050"/>
                  <a:gd name="connsiteY237" fmla="*/ 2854166 h 3514725"/>
                  <a:gd name="connsiteX238" fmla="*/ 404336 w 3829050"/>
                  <a:gd name="connsiteY238" fmla="*/ 2878931 h 3514725"/>
                  <a:gd name="connsiteX239" fmla="*/ 566261 w 3829050"/>
                  <a:gd name="connsiteY239" fmla="*/ 3029426 h 3514725"/>
                  <a:gd name="connsiteX240" fmla="*/ 611029 w 3829050"/>
                  <a:gd name="connsiteY240" fmla="*/ 3064669 h 3514725"/>
                  <a:gd name="connsiteX241" fmla="*/ 633889 w 3829050"/>
                  <a:gd name="connsiteY241" fmla="*/ 3082766 h 3514725"/>
                  <a:gd name="connsiteX242" fmla="*/ 645319 w 3829050"/>
                  <a:gd name="connsiteY242" fmla="*/ 3091339 h 3514725"/>
                  <a:gd name="connsiteX243" fmla="*/ 656749 w 3829050"/>
                  <a:gd name="connsiteY243" fmla="*/ 3099911 h 3514725"/>
                  <a:gd name="connsiteX244" fmla="*/ 754856 w 3829050"/>
                  <a:gd name="connsiteY244" fmla="*/ 3167539 h 3514725"/>
                  <a:gd name="connsiteX245" fmla="*/ 749141 w 3829050"/>
                  <a:gd name="connsiteY245" fmla="*/ 3133249 h 3514725"/>
                  <a:gd name="connsiteX246" fmla="*/ 746284 w 3829050"/>
                  <a:gd name="connsiteY246" fmla="*/ 3118009 h 3514725"/>
                  <a:gd name="connsiteX247" fmla="*/ 744379 w 3829050"/>
                  <a:gd name="connsiteY247" fmla="*/ 3101816 h 3514725"/>
                  <a:gd name="connsiteX248" fmla="*/ 756761 w 3829050"/>
                  <a:gd name="connsiteY248" fmla="*/ 3106579 h 3514725"/>
                  <a:gd name="connsiteX249" fmla="*/ 769144 w 3829050"/>
                  <a:gd name="connsiteY249" fmla="*/ 3111341 h 3514725"/>
                  <a:gd name="connsiteX250" fmla="*/ 793909 w 3829050"/>
                  <a:gd name="connsiteY250" fmla="*/ 3120866 h 3514725"/>
                  <a:gd name="connsiteX251" fmla="*/ 838676 w 3829050"/>
                  <a:gd name="connsiteY251" fmla="*/ 3142774 h 3514725"/>
                  <a:gd name="connsiteX252" fmla="*/ 906304 w 3829050"/>
                  <a:gd name="connsiteY252" fmla="*/ 3207544 h 3514725"/>
                  <a:gd name="connsiteX253" fmla="*/ 844391 w 3829050"/>
                  <a:gd name="connsiteY253" fmla="*/ 3221831 h 3514725"/>
                  <a:gd name="connsiteX254" fmla="*/ 895826 w 3829050"/>
                  <a:gd name="connsiteY254" fmla="*/ 3243739 h 3514725"/>
                  <a:gd name="connsiteX255" fmla="*/ 938689 w 3829050"/>
                  <a:gd name="connsiteY255" fmla="*/ 3262789 h 3514725"/>
                  <a:gd name="connsiteX256" fmla="*/ 962501 w 3829050"/>
                  <a:gd name="connsiteY256" fmla="*/ 3276124 h 3514725"/>
                  <a:gd name="connsiteX257" fmla="*/ 974884 w 3829050"/>
                  <a:gd name="connsiteY257" fmla="*/ 3282791 h 3514725"/>
                  <a:gd name="connsiteX258" fmla="*/ 987266 w 3829050"/>
                  <a:gd name="connsiteY258" fmla="*/ 3289459 h 3514725"/>
                  <a:gd name="connsiteX259" fmla="*/ 1036796 w 3829050"/>
                  <a:gd name="connsiteY259" fmla="*/ 3315176 h 3514725"/>
                  <a:gd name="connsiteX260" fmla="*/ 1061561 w 3829050"/>
                  <a:gd name="connsiteY260" fmla="*/ 3328511 h 3514725"/>
                  <a:gd name="connsiteX261" fmla="*/ 1086326 w 3829050"/>
                  <a:gd name="connsiteY261" fmla="*/ 3340894 h 3514725"/>
                  <a:gd name="connsiteX262" fmla="*/ 1136809 w 3829050"/>
                  <a:gd name="connsiteY262" fmla="*/ 3365659 h 3514725"/>
                  <a:gd name="connsiteX263" fmla="*/ 1151096 w 3829050"/>
                  <a:gd name="connsiteY263" fmla="*/ 3372326 h 3514725"/>
                  <a:gd name="connsiteX264" fmla="*/ 1165384 w 3829050"/>
                  <a:gd name="connsiteY264" fmla="*/ 3378994 h 3514725"/>
                  <a:gd name="connsiteX265" fmla="*/ 1193006 w 3829050"/>
                  <a:gd name="connsiteY265" fmla="*/ 3391376 h 3514725"/>
                  <a:gd name="connsiteX266" fmla="*/ 1220629 w 3829050"/>
                  <a:gd name="connsiteY266" fmla="*/ 3403759 h 3514725"/>
                  <a:gd name="connsiteX267" fmla="*/ 1249204 w 3829050"/>
                  <a:gd name="connsiteY267" fmla="*/ 3416141 h 3514725"/>
                  <a:gd name="connsiteX268" fmla="*/ 1305401 w 3829050"/>
                  <a:gd name="connsiteY268" fmla="*/ 3389471 h 3514725"/>
                  <a:gd name="connsiteX269" fmla="*/ 1341596 w 3829050"/>
                  <a:gd name="connsiteY269" fmla="*/ 3394234 h 3514725"/>
                  <a:gd name="connsiteX270" fmla="*/ 1403509 w 3829050"/>
                  <a:gd name="connsiteY270" fmla="*/ 3409474 h 3514725"/>
                  <a:gd name="connsiteX271" fmla="*/ 1433989 w 3829050"/>
                  <a:gd name="connsiteY271" fmla="*/ 3417094 h 3514725"/>
                  <a:gd name="connsiteX272" fmla="*/ 1449229 w 3829050"/>
                  <a:gd name="connsiteY272" fmla="*/ 3420904 h 3514725"/>
                  <a:gd name="connsiteX273" fmla="*/ 1464469 w 3829050"/>
                  <a:gd name="connsiteY273" fmla="*/ 3423761 h 3514725"/>
                  <a:gd name="connsiteX274" fmla="*/ 1526381 w 3829050"/>
                  <a:gd name="connsiteY274" fmla="*/ 3437096 h 3514725"/>
                  <a:gd name="connsiteX275" fmla="*/ 1591151 w 3829050"/>
                  <a:gd name="connsiteY275" fmla="*/ 3448526 h 3514725"/>
                  <a:gd name="connsiteX276" fmla="*/ 1622584 w 3829050"/>
                  <a:gd name="connsiteY276" fmla="*/ 3452336 h 3514725"/>
                  <a:gd name="connsiteX277" fmla="*/ 1653064 w 3829050"/>
                  <a:gd name="connsiteY277" fmla="*/ 3454241 h 3514725"/>
                  <a:gd name="connsiteX278" fmla="*/ 1713071 w 3829050"/>
                  <a:gd name="connsiteY278" fmla="*/ 3450431 h 3514725"/>
                  <a:gd name="connsiteX279" fmla="*/ 1741646 w 3829050"/>
                  <a:gd name="connsiteY279" fmla="*/ 3445669 h 3514725"/>
                  <a:gd name="connsiteX280" fmla="*/ 1769269 w 3829050"/>
                  <a:gd name="connsiteY280" fmla="*/ 3438049 h 3514725"/>
                  <a:gd name="connsiteX281" fmla="*/ 1819751 w 3829050"/>
                  <a:gd name="connsiteY281" fmla="*/ 3425666 h 3514725"/>
                  <a:gd name="connsiteX282" fmla="*/ 1866424 w 3829050"/>
                  <a:gd name="connsiteY282" fmla="*/ 3424714 h 3514725"/>
                  <a:gd name="connsiteX283" fmla="*/ 1912144 w 3829050"/>
                  <a:gd name="connsiteY283" fmla="*/ 3433286 h 3514725"/>
                  <a:gd name="connsiteX284" fmla="*/ 1935956 w 3829050"/>
                  <a:gd name="connsiteY284" fmla="*/ 3440906 h 3514725"/>
                  <a:gd name="connsiteX285" fmla="*/ 1959769 w 3829050"/>
                  <a:gd name="connsiteY285" fmla="*/ 3451384 h 3514725"/>
                  <a:gd name="connsiteX286" fmla="*/ 2001679 w 3829050"/>
                  <a:gd name="connsiteY286" fmla="*/ 3466624 h 3514725"/>
                  <a:gd name="connsiteX287" fmla="*/ 2032159 w 3829050"/>
                  <a:gd name="connsiteY287" fmla="*/ 3451384 h 3514725"/>
                  <a:gd name="connsiteX288" fmla="*/ 2061686 w 3829050"/>
                  <a:gd name="connsiteY288" fmla="*/ 3439001 h 3514725"/>
                  <a:gd name="connsiteX289" fmla="*/ 2121694 w 3829050"/>
                  <a:gd name="connsiteY289" fmla="*/ 3422809 h 3514725"/>
                  <a:gd name="connsiteX290" fmla="*/ 2154079 w 3829050"/>
                  <a:gd name="connsiteY290" fmla="*/ 3418999 h 3514725"/>
                  <a:gd name="connsiteX291" fmla="*/ 2189321 w 3829050"/>
                  <a:gd name="connsiteY291" fmla="*/ 3417094 h 3514725"/>
                  <a:gd name="connsiteX292" fmla="*/ 2227421 w 3829050"/>
                  <a:gd name="connsiteY292" fmla="*/ 3418046 h 3514725"/>
                  <a:gd name="connsiteX293" fmla="*/ 2248376 w 3829050"/>
                  <a:gd name="connsiteY293" fmla="*/ 3418999 h 3514725"/>
                  <a:gd name="connsiteX294" fmla="*/ 2270284 w 3829050"/>
                  <a:gd name="connsiteY294" fmla="*/ 3419951 h 3514725"/>
                  <a:gd name="connsiteX295" fmla="*/ 2254091 w 3829050"/>
                  <a:gd name="connsiteY295" fmla="*/ 3431381 h 3514725"/>
                  <a:gd name="connsiteX296" fmla="*/ 2237899 w 3829050"/>
                  <a:gd name="connsiteY296" fmla="*/ 3441859 h 3514725"/>
                  <a:gd name="connsiteX297" fmla="*/ 2204561 w 3829050"/>
                  <a:gd name="connsiteY297" fmla="*/ 3462814 h 3514725"/>
                  <a:gd name="connsiteX298" fmla="*/ 2171224 w 3829050"/>
                  <a:gd name="connsiteY298" fmla="*/ 3483769 h 3514725"/>
                  <a:gd name="connsiteX299" fmla="*/ 2155031 w 3829050"/>
                  <a:gd name="connsiteY299" fmla="*/ 3494246 h 3514725"/>
                  <a:gd name="connsiteX300" fmla="*/ 2138839 w 3829050"/>
                  <a:gd name="connsiteY300" fmla="*/ 3503771 h 3514725"/>
                  <a:gd name="connsiteX301" fmla="*/ 2195036 w 3829050"/>
                  <a:gd name="connsiteY301" fmla="*/ 3508534 h 3514725"/>
                  <a:gd name="connsiteX302" fmla="*/ 2252186 w 3829050"/>
                  <a:gd name="connsiteY302" fmla="*/ 3511391 h 3514725"/>
                  <a:gd name="connsiteX303" fmla="*/ 2266474 w 3829050"/>
                  <a:gd name="connsiteY303" fmla="*/ 3511391 h 3514725"/>
                  <a:gd name="connsiteX304" fmla="*/ 2280761 w 3829050"/>
                  <a:gd name="connsiteY304" fmla="*/ 3511391 h 3514725"/>
                  <a:gd name="connsiteX305" fmla="*/ 2310289 w 3829050"/>
                  <a:gd name="connsiteY305" fmla="*/ 3510439 h 3514725"/>
                  <a:gd name="connsiteX306" fmla="*/ 2369344 w 3829050"/>
                  <a:gd name="connsiteY306" fmla="*/ 3506629 h 3514725"/>
                  <a:gd name="connsiteX307" fmla="*/ 2428399 w 3829050"/>
                  <a:gd name="connsiteY307" fmla="*/ 3499009 h 3514725"/>
                  <a:gd name="connsiteX308" fmla="*/ 2457926 w 3829050"/>
                  <a:gd name="connsiteY308" fmla="*/ 3494246 h 3514725"/>
                  <a:gd name="connsiteX309" fmla="*/ 2473166 w 3829050"/>
                  <a:gd name="connsiteY309" fmla="*/ 3491389 h 3514725"/>
                  <a:gd name="connsiteX310" fmla="*/ 2488406 w 3829050"/>
                  <a:gd name="connsiteY310" fmla="*/ 3488531 h 3514725"/>
                  <a:gd name="connsiteX311" fmla="*/ 2548414 w 3829050"/>
                  <a:gd name="connsiteY311" fmla="*/ 3473291 h 3514725"/>
                  <a:gd name="connsiteX312" fmla="*/ 2577941 w 3829050"/>
                  <a:gd name="connsiteY312" fmla="*/ 3464719 h 3514725"/>
                  <a:gd name="connsiteX313" fmla="*/ 2607469 w 3829050"/>
                  <a:gd name="connsiteY313" fmla="*/ 3455194 h 3514725"/>
                  <a:gd name="connsiteX314" fmla="*/ 2570321 w 3829050"/>
                  <a:gd name="connsiteY314" fmla="*/ 3453289 h 3514725"/>
                  <a:gd name="connsiteX315" fmla="*/ 2532221 w 3829050"/>
                  <a:gd name="connsiteY315" fmla="*/ 3450431 h 3514725"/>
                  <a:gd name="connsiteX316" fmla="*/ 2616041 w 3829050"/>
                  <a:gd name="connsiteY316" fmla="*/ 3418999 h 3514725"/>
                  <a:gd name="connsiteX317" fmla="*/ 2651284 w 3829050"/>
                  <a:gd name="connsiteY317" fmla="*/ 3403759 h 3514725"/>
                  <a:gd name="connsiteX318" fmla="*/ 2679859 w 3829050"/>
                  <a:gd name="connsiteY318" fmla="*/ 3387566 h 3514725"/>
                  <a:gd name="connsiteX319" fmla="*/ 2720816 w 3829050"/>
                  <a:gd name="connsiteY319" fmla="*/ 3360896 h 3514725"/>
                  <a:gd name="connsiteX320" fmla="*/ 2741771 w 3829050"/>
                  <a:gd name="connsiteY320" fmla="*/ 3348514 h 3514725"/>
                  <a:gd name="connsiteX321" fmla="*/ 2762726 w 3829050"/>
                  <a:gd name="connsiteY321" fmla="*/ 3336131 h 3514725"/>
                  <a:gd name="connsiteX322" fmla="*/ 2805589 w 3829050"/>
                  <a:gd name="connsiteY322" fmla="*/ 3312319 h 3514725"/>
                  <a:gd name="connsiteX323" fmla="*/ 2827496 w 3829050"/>
                  <a:gd name="connsiteY323" fmla="*/ 3300889 h 3514725"/>
                  <a:gd name="connsiteX324" fmla="*/ 2849404 w 3829050"/>
                  <a:gd name="connsiteY324" fmla="*/ 3289459 h 3514725"/>
                  <a:gd name="connsiteX325" fmla="*/ 2938939 w 3829050"/>
                  <a:gd name="connsiteY325" fmla="*/ 3244691 h 3514725"/>
                  <a:gd name="connsiteX326" fmla="*/ 2984659 w 3829050"/>
                  <a:gd name="connsiteY326" fmla="*/ 3221831 h 3514725"/>
                  <a:gd name="connsiteX327" fmla="*/ 3007519 w 3829050"/>
                  <a:gd name="connsiteY327" fmla="*/ 3210401 h 3514725"/>
                  <a:gd name="connsiteX328" fmla="*/ 3030379 w 3829050"/>
                  <a:gd name="connsiteY328" fmla="*/ 3198019 h 3514725"/>
                  <a:gd name="connsiteX329" fmla="*/ 3059906 w 3829050"/>
                  <a:gd name="connsiteY329" fmla="*/ 3181826 h 3514725"/>
                  <a:gd name="connsiteX330" fmla="*/ 3075146 w 3829050"/>
                  <a:gd name="connsiteY330" fmla="*/ 3173254 h 3514725"/>
                  <a:gd name="connsiteX331" fmla="*/ 3089434 w 3829050"/>
                  <a:gd name="connsiteY331" fmla="*/ 3164681 h 3514725"/>
                  <a:gd name="connsiteX332" fmla="*/ 3146584 w 3829050"/>
                  <a:gd name="connsiteY332" fmla="*/ 3128486 h 3514725"/>
                  <a:gd name="connsiteX333" fmla="*/ 3174206 w 3829050"/>
                  <a:gd name="connsiteY333" fmla="*/ 3109436 h 3514725"/>
                  <a:gd name="connsiteX334" fmla="*/ 3201829 w 3829050"/>
                  <a:gd name="connsiteY334" fmla="*/ 3090386 h 3514725"/>
                  <a:gd name="connsiteX335" fmla="*/ 3229451 w 3829050"/>
                  <a:gd name="connsiteY335" fmla="*/ 3070384 h 3514725"/>
                  <a:gd name="connsiteX336" fmla="*/ 3256121 w 3829050"/>
                  <a:gd name="connsiteY336" fmla="*/ 3050381 h 3514725"/>
                  <a:gd name="connsiteX337" fmla="*/ 3297079 w 3829050"/>
                  <a:gd name="connsiteY337" fmla="*/ 3011329 h 3514725"/>
                  <a:gd name="connsiteX338" fmla="*/ 3298031 w 3829050"/>
                  <a:gd name="connsiteY338" fmla="*/ 2977991 h 3514725"/>
                  <a:gd name="connsiteX339" fmla="*/ 3258026 w 3829050"/>
                  <a:gd name="connsiteY339" fmla="*/ 2996089 h 3514725"/>
                  <a:gd name="connsiteX340" fmla="*/ 3232309 w 3829050"/>
                  <a:gd name="connsiteY340" fmla="*/ 3008471 h 3514725"/>
                  <a:gd name="connsiteX341" fmla="*/ 3212306 w 3829050"/>
                  <a:gd name="connsiteY341" fmla="*/ 3023711 h 3514725"/>
                  <a:gd name="connsiteX342" fmla="*/ 3200876 w 3829050"/>
                  <a:gd name="connsiteY342" fmla="*/ 3034189 h 3514725"/>
                  <a:gd name="connsiteX343" fmla="*/ 3186589 w 3829050"/>
                  <a:gd name="connsiteY343" fmla="*/ 3047524 h 3514725"/>
                  <a:gd name="connsiteX344" fmla="*/ 3131344 w 3829050"/>
                  <a:gd name="connsiteY344" fmla="*/ 3093244 h 3514725"/>
                  <a:gd name="connsiteX345" fmla="*/ 3071336 w 3829050"/>
                  <a:gd name="connsiteY345" fmla="*/ 3129439 h 3514725"/>
                  <a:gd name="connsiteX346" fmla="*/ 3008471 w 3829050"/>
                  <a:gd name="connsiteY346" fmla="*/ 3158966 h 3514725"/>
                  <a:gd name="connsiteX347" fmla="*/ 2943701 w 3829050"/>
                  <a:gd name="connsiteY347" fmla="*/ 3183731 h 3514725"/>
                  <a:gd name="connsiteX348" fmla="*/ 2967514 w 3829050"/>
                  <a:gd name="connsiteY348" fmla="*/ 3132296 h 3514725"/>
                  <a:gd name="connsiteX349" fmla="*/ 3010376 w 3829050"/>
                  <a:gd name="connsiteY349" fmla="*/ 3080861 h 3514725"/>
                  <a:gd name="connsiteX350" fmla="*/ 2949416 w 3829050"/>
                  <a:gd name="connsiteY350" fmla="*/ 3078004 h 3514725"/>
                  <a:gd name="connsiteX351" fmla="*/ 2946559 w 3829050"/>
                  <a:gd name="connsiteY351" fmla="*/ 3079909 h 3514725"/>
                  <a:gd name="connsiteX352" fmla="*/ 2943701 w 3829050"/>
                  <a:gd name="connsiteY352" fmla="*/ 3080861 h 3514725"/>
                  <a:gd name="connsiteX353" fmla="*/ 2854166 w 3829050"/>
                  <a:gd name="connsiteY353" fmla="*/ 3118009 h 3514725"/>
                  <a:gd name="connsiteX354" fmla="*/ 2906554 w 3829050"/>
                  <a:gd name="connsiteY354" fmla="*/ 3097054 h 3514725"/>
                  <a:gd name="connsiteX355" fmla="*/ 2943701 w 3829050"/>
                  <a:gd name="connsiteY355" fmla="*/ 3080861 h 3514725"/>
                  <a:gd name="connsiteX356" fmla="*/ 2946559 w 3829050"/>
                  <a:gd name="connsiteY356" fmla="*/ 3078004 h 3514725"/>
                  <a:gd name="connsiteX357" fmla="*/ 2949416 w 3829050"/>
                  <a:gd name="connsiteY357" fmla="*/ 3078004 h 3514725"/>
                  <a:gd name="connsiteX358" fmla="*/ 2988469 w 3829050"/>
                  <a:gd name="connsiteY358" fmla="*/ 3055144 h 3514725"/>
                  <a:gd name="connsiteX359" fmla="*/ 3024664 w 3829050"/>
                  <a:gd name="connsiteY359" fmla="*/ 3029426 h 3514725"/>
                  <a:gd name="connsiteX360" fmla="*/ 3058954 w 3829050"/>
                  <a:gd name="connsiteY360" fmla="*/ 3002756 h 3514725"/>
                  <a:gd name="connsiteX361" fmla="*/ 3092291 w 3829050"/>
                  <a:gd name="connsiteY361" fmla="*/ 2974181 h 3514725"/>
                  <a:gd name="connsiteX362" fmla="*/ 3125629 w 3829050"/>
                  <a:gd name="connsiteY362" fmla="*/ 2945606 h 3514725"/>
                  <a:gd name="connsiteX363" fmla="*/ 3158014 w 3829050"/>
                  <a:gd name="connsiteY363" fmla="*/ 2917031 h 3514725"/>
                  <a:gd name="connsiteX364" fmla="*/ 3192304 w 3829050"/>
                  <a:gd name="connsiteY364" fmla="*/ 2890361 h 3514725"/>
                  <a:gd name="connsiteX365" fmla="*/ 3228499 w 3829050"/>
                  <a:gd name="connsiteY365" fmla="*/ 2863691 h 3514725"/>
                  <a:gd name="connsiteX366" fmla="*/ 3252311 w 3829050"/>
                  <a:gd name="connsiteY366" fmla="*/ 2832259 h 3514725"/>
                  <a:gd name="connsiteX367" fmla="*/ 3278029 w 3829050"/>
                  <a:gd name="connsiteY367" fmla="*/ 2802731 h 3514725"/>
                  <a:gd name="connsiteX368" fmla="*/ 3305651 w 3829050"/>
                  <a:gd name="connsiteY368" fmla="*/ 2775109 h 3514725"/>
                  <a:gd name="connsiteX369" fmla="*/ 3334226 w 3829050"/>
                  <a:gd name="connsiteY369" fmla="*/ 2748439 h 3514725"/>
                  <a:gd name="connsiteX370" fmla="*/ 3363754 w 3829050"/>
                  <a:gd name="connsiteY370" fmla="*/ 2722721 h 3514725"/>
                  <a:gd name="connsiteX371" fmla="*/ 3378041 w 3829050"/>
                  <a:gd name="connsiteY371" fmla="*/ 2709386 h 3514725"/>
                  <a:gd name="connsiteX372" fmla="*/ 3392329 w 3829050"/>
                  <a:gd name="connsiteY372" fmla="*/ 2696051 h 3514725"/>
                  <a:gd name="connsiteX373" fmla="*/ 3446621 w 3829050"/>
                  <a:gd name="connsiteY373" fmla="*/ 2639854 h 3514725"/>
                  <a:gd name="connsiteX374" fmla="*/ 3485674 w 3829050"/>
                  <a:gd name="connsiteY374" fmla="*/ 2596039 h 3514725"/>
                  <a:gd name="connsiteX375" fmla="*/ 3510439 w 3829050"/>
                  <a:gd name="connsiteY375" fmla="*/ 2555081 h 3514725"/>
                  <a:gd name="connsiteX376" fmla="*/ 3519011 w 3829050"/>
                  <a:gd name="connsiteY376" fmla="*/ 2525554 h 3514725"/>
                  <a:gd name="connsiteX377" fmla="*/ 3530441 w 3829050"/>
                  <a:gd name="connsiteY377" fmla="*/ 2496979 h 3514725"/>
                  <a:gd name="connsiteX378" fmla="*/ 3544729 w 3829050"/>
                  <a:gd name="connsiteY378" fmla="*/ 2468404 h 3514725"/>
                  <a:gd name="connsiteX379" fmla="*/ 3547586 w 3829050"/>
                  <a:gd name="connsiteY379" fmla="*/ 2466499 h 3514725"/>
                  <a:gd name="connsiteX380" fmla="*/ 3578066 w 3829050"/>
                  <a:gd name="connsiteY380" fmla="*/ 2441734 h 3514725"/>
                  <a:gd name="connsiteX381" fmla="*/ 3585686 w 3829050"/>
                  <a:gd name="connsiteY381" fmla="*/ 2435066 h 3514725"/>
                  <a:gd name="connsiteX382" fmla="*/ 3592354 w 3829050"/>
                  <a:gd name="connsiteY382" fmla="*/ 2428399 h 3514725"/>
                  <a:gd name="connsiteX383" fmla="*/ 3606641 w 3829050"/>
                  <a:gd name="connsiteY383" fmla="*/ 2414111 h 3514725"/>
                  <a:gd name="connsiteX384" fmla="*/ 3634264 w 3829050"/>
                  <a:gd name="connsiteY384" fmla="*/ 2385536 h 3514725"/>
                  <a:gd name="connsiteX385" fmla="*/ 3659981 w 3829050"/>
                  <a:gd name="connsiteY385" fmla="*/ 2354104 h 3514725"/>
                  <a:gd name="connsiteX386" fmla="*/ 3672364 w 3829050"/>
                  <a:gd name="connsiteY386" fmla="*/ 2337911 h 3514725"/>
                  <a:gd name="connsiteX387" fmla="*/ 3678079 w 3829050"/>
                  <a:gd name="connsiteY387" fmla="*/ 2329339 h 3514725"/>
                  <a:gd name="connsiteX388" fmla="*/ 3683794 w 3829050"/>
                  <a:gd name="connsiteY388" fmla="*/ 2320766 h 3514725"/>
                  <a:gd name="connsiteX389" fmla="*/ 3705701 w 3829050"/>
                  <a:gd name="connsiteY389" fmla="*/ 2286476 h 3514725"/>
                  <a:gd name="connsiteX390" fmla="*/ 3716179 w 3829050"/>
                  <a:gd name="connsiteY390" fmla="*/ 2268379 h 3514725"/>
                  <a:gd name="connsiteX391" fmla="*/ 3725704 w 3829050"/>
                  <a:gd name="connsiteY391" fmla="*/ 2250281 h 3514725"/>
                  <a:gd name="connsiteX392" fmla="*/ 3705701 w 3829050"/>
                  <a:gd name="connsiteY392" fmla="*/ 2266474 h 3514725"/>
                  <a:gd name="connsiteX393" fmla="*/ 3684746 w 3829050"/>
                  <a:gd name="connsiteY393" fmla="*/ 2281714 h 3514725"/>
                  <a:gd name="connsiteX394" fmla="*/ 3709511 w 3829050"/>
                  <a:gd name="connsiteY394" fmla="*/ 2227421 h 3514725"/>
                  <a:gd name="connsiteX395" fmla="*/ 3719036 w 3829050"/>
                  <a:gd name="connsiteY395" fmla="*/ 2203609 h 3514725"/>
                  <a:gd name="connsiteX396" fmla="*/ 3723799 w 3829050"/>
                  <a:gd name="connsiteY396" fmla="*/ 2182654 h 3514725"/>
                  <a:gd name="connsiteX397" fmla="*/ 3729514 w 3829050"/>
                  <a:gd name="connsiteY397" fmla="*/ 2150269 h 3514725"/>
                  <a:gd name="connsiteX398" fmla="*/ 3733324 w 3829050"/>
                  <a:gd name="connsiteY398" fmla="*/ 2134076 h 3514725"/>
                  <a:gd name="connsiteX399" fmla="*/ 3737134 w 3829050"/>
                  <a:gd name="connsiteY399" fmla="*/ 2117884 h 3514725"/>
                  <a:gd name="connsiteX400" fmla="*/ 3745706 w 3829050"/>
                  <a:gd name="connsiteY400" fmla="*/ 2086451 h 3514725"/>
                  <a:gd name="connsiteX401" fmla="*/ 3750469 w 3829050"/>
                  <a:gd name="connsiteY401" fmla="*/ 2071211 h 3514725"/>
                  <a:gd name="connsiteX402" fmla="*/ 3755231 w 3829050"/>
                  <a:gd name="connsiteY402" fmla="*/ 2055019 h 3514725"/>
                  <a:gd name="connsiteX403" fmla="*/ 3775234 w 3829050"/>
                  <a:gd name="connsiteY403" fmla="*/ 1992154 h 3514725"/>
                  <a:gd name="connsiteX404" fmla="*/ 3785711 w 3829050"/>
                  <a:gd name="connsiteY404" fmla="*/ 1959769 h 3514725"/>
                  <a:gd name="connsiteX405" fmla="*/ 3790474 w 3829050"/>
                  <a:gd name="connsiteY405" fmla="*/ 1943576 h 3514725"/>
                  <a:gd name="connsiteX406" fmla="*/ 3795236 w 3829050"/>
                  <a:gd name="connsiteY406" fmla="*/ 1927384 h 3514725"/>
                  <a:gd name="connsiteX407" fmla="*/ 3800951 w 3829050"/>
                  <a:gd name="connsiteY407" fmla="*/ 1905476 h 3514725"/>
                  <a:gd name="connsiteX408" fmla="*/ 3803809 w 3829050"/>
                  <a:gd name="connsiteY408" fmla="*/ 1894999 h 3514725"/>
                  <a:gd name="connsiteX409" fmla="*/ 3806666 w 3829050"/>
                  <a:gd name="connsiteY409" fmla="*/ 1883569 h 3514725"/>
                  <a:gd name="connsiteX410" fmla="*/ 3815239 w 3829050"/>
                  <a:gd name="connsiteY410" fmla="*/ 1839754 h 3514725"/>
                  <a:gd name="connsiteX411" fmla="*/ 3819049 w 3829050"/>
                  <a:gd name="connsiteY411" fmla="*/ 1817846 h 3514725"/>
                  <a:gd name="connsiteX412" fmla="*/ 3821906 w 3829050"/>
                  <a:gd name="connsiteY412" fmla="*/ 1795939 h 3514725"/>
                  <a:gd name="connsiteX413" fmla="*/ 3824764 w 3829050"/>
                  <a:gd name="connsiteY413" fmla="*/ 1774031 h 3514725"/>
                  <a:gd name="connsiteX414" fmla="*/ 3826669 w 3829050"/>
                  <a:gd name="connsiteY414" fmla="*/ 1752124 h 3514725"/>
                  <a:gd name="connsiteX415" fmla="*/ 3828574 w 3829050"/>
                  <a:gd name="connsiteY415" fmla="*/ 1718786 h 3514725"/>
                  <a:gd name="connsiteX416" fmla="*/ 632936 w 3829050"/>
                  <a:gd name="connsiteY416" fmla="*/ 526256 h 3514725"/>
                  <a:gd name="connsiteX417" fmla="*/ 625316 w 3829050"/>
                  <a:gd name="connsiteY417" fmla="*/ 531019 h 3514725"/>
                  <a:gd name="connsiteX418" fmla="*/ 627221 w 3829050"/>
                  <a:gd name="connsiteY418" fmla="*/ 520541 h 3514725"/>
                  <a:gd name="connsiteX419" fmla="*/ 633889 w 3829050"/>
                  <a:gd name="connsiteY419" fmla="*/ 519589 h 3514725"/>
                  <a:gd name="connsiteX420" fmla="*/ 632936 w 3829050"/>
                  <a:gd name="connsiteY420" fmla="*/ 526256 h 3514725"/>
                  <a:gd name="connsiteX421" fmla="*/ 734854 w 3829050"/>
                  <a:gd name="connsiteY421" fmla="*/ 552926 h 3514725"/>
                  <a:gd name="connsiteX422" fmla="*/ 724376 w 3829050"/>
                  <a:gd name="connsiteY422" fmla="*/ 547211 h 3514725"/>
                  <a:gd name="connsiteX423" fmla="*/ 770096 w 3829050"/>
                  <a:gd name="connsiteY423" fmla="*/ 502444 h 3514725"/>
                  <a:gd name="connsiteX424" fmla="*/ 779621 w 3829050"/>
                  <a:gd name="connsiteY424" fmla="*/ 508159 h 3514725"/>
                  <a:gd name="connsiteX425" fmla="*/ 734854 w 3829050"/>
                  <a:gd name="connsiteY425" fmla="*/ 552926 h 3514725"/>
                  <a:gd name="connsiteX426" fmla="*/ 1199674 w 3829050"/>
                  <a:gd name="connsiteY426" fmla="*/ 2599849 h 3514725"/>
                  <a:gd name="connsiteX427" fmla="*/ 1212056 w 3829050"/>
                  <a:gd name="connsiteY427" fmla="*/ 2600801 h 3514725"/>
                  <a:gd name="connsiteX428" fmla="*/ 1220629 w 3829050"/>
                  <a:gd name="connsiteY428" fmla="*/ 2609374 h 3514725"/>
                  <a:gd name="connsiteX429" fmla="*/ 1211104 w 3829050"/>
                  <a:gd name="connsiteY429" fmla="*/ 2612231 h 3514725"/>
                  <a:gd name="connsiteX430" fmla="*/ 1199674 w 3829050"/>
                  <a:gd name="connsiteY430" fmla="*/ 2599849 h 3514725"/>
                  <a:gd name="connsiteX431" fmla="*/ 1210151 w 3829050"/>
                  <a:gd name="connsiteY431" fmla="*/ 2988469 h 3514725"/>
                  <a:gd name="connsiteX432" fmla="*/ 1208246 w 3829050"/>
                  <a:gd name="connsiteY432" fmla="*/ 2996089 h 3514725"/>
                  <a:gd name="connsiteX433" fmla="*/ 1192054 w 3829050"/>
                  <a:gd name="connsiteY433" fmla="*/ 2993231 h 3514725"/>
                  <a:gd name="connsiteX434" fmla="*/ 1185386 w 3829050"/>
                  <a:gd name="connsiteY434" fmla="*/ 2982754 h 3514725"/>
                  <a:gd name="connsiteX435" fmla="*/ 1210151 w 3829050"/>
                  <a:gd name="connsiteY435" fmla="*/ 2988469 h 3514725"/>
                  <a:gd name="connsiteX436" fmla="*/ 1212056 w 3829050"/>
                  <a:gd name="connsiteY436" fmla="*/ 2382679 h 3514725"/>
                  <a:gd name="connsiteX437" fmla="*/ 1183481 w 3829050"/>
                  <a:gd name="connsiteY437" fmla="*/ 2367439 h 3514725"/>
                  <a:gd name="connsiteX438" fmla="*/ 1176814 w 3829050"/>
                  <a:gd name="connsiteY438" fmla="*/ 2363629 h 3514725"/>
                  <a:gd name="connsiteX439" fmla="*/ 1170146 w 3829050"/>
                  <a:gd name="connsiteY439" fmla="*/ 2358866 h 3514725"/>
                  <a:gd name="connsiteX440" fmla="*/ 1157764 w 3829050"/>
                  <a:gd name="connsiteY440" fmla="*/ 2350294 h 3514725"/>
                  <a:gd name="connsiteX441" fmla="*/ 1131094 w 3829050"/>
                  <a:gd name="connsiteY441" fmla="*/ 2334101 h 3514725"/>
                  <a:gd name="connsiteX442" fmla="*/ 1070134 w 3829050"/>
                  <a:gd name="connsiteY442" fmla="*/ 2319814 h 3514725"/>
                  <a:gd name="connsiteX443" fmla="*/ 1046321 w 3829050"/>
                  <a:gd name="connsiteY443" fmla="*/ 2307431 h 3514725"/>
                  <a:gd name="connsiteX444" fmla="*/ 1032986 w 3829050"/>
                  <a:gd name="connsiteY444" fmla="*/ 2296001 h 3514725"/>
                  <a:gd name="connsiteX445" fmla="*/ 1020604 w 3829050"/>
                  <a:gd name="connsiteY445" fmla="*/ 2284571 h 3514725"/>
                  <a:gd name="connsiteX446" fmla="*/ 1025366 w 3829050"/>
                  <a:gd name="connsiteY446" fmla="*/ 2272189 h 3514725"/>
                  <a:gd name="connsiteX447" fmla="*/ 1092994 w 3829050"/>
                  <a:gd name="connsiteY447" fmla="*/ 2280761 h 3514725"/>
                  <a:gd name="connsiteX448" fmla="*/ 1009174 w 3829050"/>
                  <a:gd name="connsiteY448" fmla="*/ 2114074 h 3514725"/>
                  <a:gd name="connsiteX449" fmla="*/ 1016794 w 3829050"/>
                  <a:gd name="connsiteY449" fmla="*/ 2121694 h 3514725"/>
                  <a:gd name="connsiteX450" fmla="*/ 1026319 w 3829050"/>
                  <a:gd name="connsiteY450" fmla="*/ 2131219 h 3514725"/>
                  <a:gd name="connsiteX451" fmla="*/ 1047274 w 3829050"/>
                  <a:gd name="connsiteY451" fmla="*/ 2155984 h 3514725"/>
                  <a:gd name="connsiteX452" fmla="*/ 1072039 w 3829050"/>
                  <a:gd name="connsiteY452" fmla="*/ 2187416 h 3514725"/>
                  <a:gd name="connsiteX453" fmla="*/ 1078706 w 3829050"/>
                  <a:gd name="connsiteY453" fmla="*/ 2195989 h 3514725"/>
                  <a:gd name="connsiteX454" fmla="*/ 1085374 w 3829050"/>
                  <a:gd name="connsiteY454" fmla="*/ 2204561 h 3514725"/>
                  <a:gd name="connsiteX455" fmla="*/ 1099661 w 3829050"/>
                  <a:gd name="connsiteY455" fmla="*/ 2223611 h 3514725"/>
                  <a:gd name="connsiteX456" fmla="*/ 1107281 w 3829050"/>
                  <a:gd name="connsiteY456" fmla="*/ 2233136 h 3514725"/>
                  <a:gd name="connsiteX457" fmla="*/ 1114901 w 3829050"/>
                  <a:gd name="connsiteY457" fmla="*/ 2242661 h 3514725"/>
                  <a:gd name="connsiteX458" fmla="*/ 1131094 w 3829050"/>
                  <a:gd name="connsiteY458" fmla="*/ 2263616 h 3514725"/>
                  <a:gd name="connsiteX459" fmla="*/ 1134904 w 3829050"/>
                  <a:gd name="connsiteY459" fmla="*/ 2269331 h 3514725"/>
                  <a:gd name="connsiteX460" fmla="*/ 1139666 w 3829050"/>
                  <a:gd name="connsiteY460" fmla="*/ 2274094 h 3514725"/>
                  <a:gd name="connsiteX461" fmla="*/ 1148239 w 3829050"/>
                  <a:gd name="connsiteY461" fmla="*/ 2284571 h 3514725"/>
                  <a:gd name="connsiteX462" fmla="*/ 1165384 w 3829050"/>
                  <a:gd name="connsiteY462" fmla="*/ 2306479 h 3514725"/>
                  <a:gd name="connsiteX463" fmla="*/ 1183481 w 3829050"/>
                  <a:gd name="connsiteY463" fmla="*/ 2328386 h 3514725"/>
                  <a:gd name="connsiteX464" fmla="*/ 1201579 w 3829050"/>
                  <a:gd name="connsiteY464" fmla="*/ 2350294 h 3514725"/>
                  <a:gd name="connsiteX465" fmla="*/ 1239679 w 3829050"/>
                  <a:gd name="connsiteY465" fmla="*/ 2395061 h 3514725"/>
                  <a:gd name="connsiteX466" fmla="*/ 1224439 w 3829050"/>
                  <a:gd name="connsiteY466" fmla="*/ 2388394 h 3514725"/>
                  <a:gd name="connsiteX467" fmla="*/ 1212056 w 3829050"/>
                  <a:gd name="connsiteY467" fmla="*/ 2382679 h 3514725"/>
                  <a:gd name="connsiteX468" fmla="*/ 877729 w 3829050"/>
                  <a:gd name="connsiteY468" fmla="*/ 2738914 h 3514725"/>
                  <a:gd name="connsiteX469" fmla="*/ 919639 w 3829050"/>
                  <a:gd name="connsiteY469" fmla="*/ 2787491 h 3514725"/>
                  <a:gd name="connsiteX470" fmla="*/ 971074 w 3829050"/>
                  <a:gd name="connsiteY470" fmla="*/ 2829401 h 3514725"/>
                  <a:gd name="connsiteX471" fmla="*/ 985361 w 3829050"/>
                  <a:gd name="connsiteY471" fmla="*/ 2837974 h 3514725"/>
                  <a:gd name="connsiteX472" fmla="*/ 1000601 w 3829050"/>
                  <a:gd name="connsiteY472" fmla="*/ 2845594 h 3514725"/>
                  <a:gd name="connsiteX473" fmla="*/ 1032034 w 3829050"/>
                  <a:gd name="connsiteY473" fmla="*/ 2859881 h 3514725"/>
                  <a:gd name="connsiteX474" fmla="*/ 1102519 w 3829050"/>
                  <a:gd name="connsiteY474" fmla="*/ 2877026 h 3514725"/>
                  <a:gd name="connsiteX475" fmla="*/ 1076801 w 3829050"/>
                  <a:gd name="connsiteY475" fmla="*/ 2910364 h 3514725"/>
                  <a:gd name="connsiteX476" fmla="*/ 1026319 w 3829050"/>
                  <a:gd name="connsiteY476" fmla="*/ 2897981 h 3514725"/>
                  <a:gd name="connsiteX477" fmla="*/ 984409 w 3829050"/>
                  <a:gd name="connsiteY477" fmla="*/ 2871311 h 3514725"/>
                  <a:gd name="connsiteX478" fmla="*/ 963454 w 3829050"/>
                  <a:gd name="connsiteY478" fmla="*/ 2857976 h 3514725"/>
                  <a:gd name="connsiteX479" fmla="*/ 943451 w 3829050"/>
                  <a:gd name="connsiteY479" fmla="*/ 2842736 h 3514725"/>
                  <a:gd name="connsiteX480" fmla="*/ 905351 w 3829050"/>
                  <a:gd name="connsiteY480" fmla="*/ 2812256 h 3514725"/>
                  <a:gd name="connsiteX481" fmla="*/ 869156 w 3829050"/>
                  <a:gd name="connsiteY481" fmla="*/ 2779871 h 3514725"/>
                  <a:gd name="connsiteX482" fmla="*/ 852964 w 3829050"/>
                  <a:gd name="connsiteY482" fmla="*/ 2753201 h 3514725"/>
                  <a:gd name="connsiteX483" fmla="*/ 877729 w 3829050"/>
                  <a:gd name="connsiteY483" fmla="*/ 2738914 h 3514725"/>
                  <a:gd name="connsiteX484" fmla="*/ 827246 w 3829050"/>
                  <a:gd name="connsiteY484" fmla="*/ 1729264 h 3514725"/>
                  <a:gd name="connsiteX485" fmla="*/ 824389 w 3829050"/>
                  <a:gd name="connsiteY485" fmla="*/ 1720691 h 3514725"/>
                  <a:gd name="connsiteX486" fmla="*/ 824389 w 3829050"/>
                  <a:gd name="connsiteY486" fmla="*/ 1711166 h 3514725"/>
                  <a:gd name="connsiteX487" fmla="*/ 828199 w 3829050"/>
                  <a:gd name="connsiteY487" fmla="*/ 1689259 h 3514725"/>
                  <a:gd name="connsiteX488" fmla="*/ 844391 w 3829050"/>
                  <a:gd name="connsiteY488" fmla="*/ 1716881 h 3514725"/>
                  <a:gd name="connsiteX489" fmla="*/ 867251 w 3829050"/>
                  <a:gd name="connsiteY489" fmla="*/ 1751171 h 3514725"/>
                  <a:gd name="connsiteX490" fmla="*/ 827246 w 3829050"/>
                  <a:gd name="connsiteY490" fmla="*/ 1729264 h 3514725"/>
                  <a:gd name="connsiteX491" fmla="*/ 929164 w 3829050"/>
                  <a:gd name="connsiteY491" fmla="*/ 1854994 h 3514725"/>
                  <a:gd name="connsiteX492" fmla="*/ 940594 w 3829050"/>
                  <a:gd name="connsiteY492" fmla="*/ 1884521 h 3514725"/>
                  <a:gd name="connsiteX493" fmla="*/ 951071 w 3829050"/>
                  <a:gd name="connsiteY493" fmla="*/ 1895951 h 3514725"/>
                  <a:gd name="connsiteX494" fmla="*/ 965359 w 3829050"/>
                  <a:gd name="connsiteY494" fmla="*/ 1905476 h 3514725"/>
                  <a:gd name="connsiteX495" fmla="*/ 986314 w 3829050"/>
                  <a:gd name="connsiteY495" fmla="*/ 1932146 h 3514725"/>
                  <a:gd name="connsiteX496" fmla="*/ 978694 w 3829050"/>
                  <a:gd name="connsiteY496" fmla="*/ 1962626 h 3514725"/>
                  <a:gd name="connsiteX497" fmla="*/ 953929 w 3829050"/>
                  <a:gd name="connsiteY497" fmla="*/ 1972151 h 3514725"/>
                  <a:gd name="connsiteX498" fmla="*/ 919639 w 3829050"/>
                  <a:gd name="connsiteY498" fmla="*/ 1951196 h 3514725"/>
                  <a:gd name="connsiteX499" fmla="*/ 901541 w 3829050"/>
                  <a:gd name="connsiteY499" fmla="*/ 1915001 h 3514725"/>
                  <a:gd name="connsiteX500" fmla="*/ 894874 w 3829050"/>
                  <a:gd name="connsiteY500" fmla="*/ 1892141 h 3514725"/>
                  <a:gd name="connsiteX501" fmla="*/ 890111 w 3829050"/>
                  <a:gd name="connsiteY501" fmla="*/ 1869281 h 3514725"/>
                  <a:gd name="connsiteX502" fmla="*/ 890111 w 3829050"/>
                  <a:gd name="connsiteY502" fmla="*/ 1857851 h 3514725"/>
                  <a:gd name="connsiteX503" fmla="*/ 893921 w 3829050"/>
                  <a:gd name="connsiteY503" fmla="*/ 1846421 h 3514725"/>
                  <a:gd name="connsiteX504" fmla="*/ 912971 w 3829050"/>
                  <a:gd name="connsiteY504" fmla="*/ 1825466 h 3514725"/>
                  <a:gd name="connsiteX505" fmla="*/ 929164 w 3829050"/>
                  <a:gd name="connsiteY505" fmla="*/ 1854994 h 3514725"/>
                  <a:gd name="connsiteX506" fmla="*/ 916781 w 3829050"/>
                  <a:gd name="connsiteY506" fmla="*/ 1658779 h 3514725"/>
                  <a:gd name="connsiteX507" fmla="*/ 929164 w 3829050"/>
                  <a:gd name="connsiteY507" fmla="*/ 1640681 h 3514725"/>
                  <a:gd name="connsiteX508" fmla="*/ 941546 w 3829050"/>
                  <a:gd name="connsiteY508" fmla="*/ 1655921 h 3514725"/>
                  <a:gd name="connsiteX509" fmla="*/ 934879 w 3829050"/>
                  <a:gd name="connsiteY509" fmla="*/ 1663541 h 3514725"/>
                  <a:gd name="connsiteX510" fmla="*/ 926306 w 3829050"/>
                  <a:gd name="connsiteY510" fmla="*/ 1669256 h 3514725"/>
                  <a:gd name="connsiteX511" fmla="*/ 916781 w 3829050"/>
                  <a:gd name="connsiteY511" fmla="*/ 1658779 h 3514725"/>
                  <a:gd name="connsiteX512" fmla="*/ 1021556 w 3829050"/>
                  <a:gd name="connsiteY512" fmla="*/ 1546384 h 3514725"/>
                  <a:gd name="connsiteX513" fmla="*/ 1024414 w 3829050"/>
                  <a:gd name="connsiteY513" fmla="*/ 1532096 h 3514725"/>
                  <a:gd name="connsiteX514" fmla="*/ 1029176 w 3829050"/>
                  <a:gd name="connsiteY514" fmla="*/ 1517809 h 3514725"/>
                  <a:gd name="connsiteX515" fmla="*/ 1038701 w 3829050"/>
                  <a:gd name="connsiteY515" fmla="*/ 1491139 h 3514725"/>
                  <a:gd name="connsiteX516" fmla="*/ 1050131 w 3829050"/>
                  <a:gd name="connsiteY516" fmla="*/ 1465421 h 3514725"/>
                  <a:gd name="connsiteX517" fmla="*/ 1055846 w 3829050"/>
                  <a:gd name="connsiteY517" fmla="*/ 1453039 h 3514725"/>
                  <a:gd name="connsiteX518" fmla="*/ 1062514 w 3829050"/>
                  <a:gd name="connsiteY518" fmla="*/ 1440656 h 3514725"/>
                  <a:gd name="connsiteX519" fmla="*/ 1073944 w 3829050"/>
                  <a:gd name="connsiteY519" fmla="*/ 1415891 h 3514725"/>
                  <a:gd name="connsiteX520" fmla="*/ 1086326 w 3829050"/>
                  <a:gd name="connsiteY520" fmla="*/ 1391126 h 3514725"/>
                  <a:gd name="connsiteX521" fmla="*/ 1087279 w 3829050"/>
                  <a:gd name="connsiteY521" fmla="*/ 1388269 h 3514725"/>
                  <a:gd name="connsiteX522" fmla="*/ 1084421 w 3829050"/>
                  <a:gd name="connsiteY522" fmla="*/ 1412081 h 3514725"/>
                  <a:gd name="connsiteX523" fmla="*/ 1083469 w 3829050"/>
                  <a:gd name="connsiteY523" fmla="*/ 1422559 h 3514725"/>
                  <a:gd name="connsiteX524" fmla="*/ 1082516 w 3829050"/>
                  <a:gd name="connsiteY524" fmla="*/ 1433036 h 3514725"/>
                  <a:gd name="connsiteX525" fmla="*/ 1080611 w 3829050"/>
                  <a:gd name="connsiteY525" fmla="*/ 1453991 h 3514725"/>
                  <a:gd name="connsiteX526" fmla="*/ 1078706 w 3829050"/>
                  <a:gd name="connsiteY526" fmla="*/ 1474946 h 3514725"/>
                  <a:gd name="connsiteX527" fmla="*/ 1076801 w 3829050"/>
                  <a:gd name="connsiteY527" fmla="*/ 1495901 h 3514725"/>
                  <a:gd name="connsiteX528" fmla="*/ 1074896 w 3829050"/>
                  <a:gd name="connsiteY528" fmla="*/ 1522571 h 3514725"/>
                  <a:gd name="connsiteX529" fmla="*/ 1062514 w 3829050"/>
                  <a:gd name="connsiteY529" fmla="*/ 1534954 h 3514725"/>
                  <a:gd name="connsiteX530" fmla="*/ 1045369 w 3829050"/>
                  <a:gd name="connsiteY530" fmla="*/ 1543526 h 3514725"/>
                  <a:gd name="connsiteX531" fmla="*/ 1021556 w 3829050"/>
                  <a:gd name="connsiteY531" fmla="*/ 1546384 h 3514725"/>
                  <a:gd name="connsiteX532" fmla="*/ 1165384 w 3829050"/>
                  <a:gd name="connsiteY532" fmla="*/ 1716881 h 3514725"/>
                  <a:gd name="connsiteX533" fmla="*/ 1173004 w 3829050"/>
                  <a:gd name="connsiteY533" fmla="*/ 1704499 h 3514725"/>
                  <a:gd name="connsiteX534" fmla="*/ 1173956 w 3829050"/>
                  <a:gd name="connsiteY534" fmla="*/ 1703546 h 3514725"/>
                  <a:gd name="connsiteX535" fmla="*/ 1174909 w 3829050"/>
                  <a:gd name="connsiteY535" fmla="*/ 1736884 h 3514725"/>
                  <a:gd name="connsiteX536" fmla="*/ 1177766 w 3829050"/>
                  <a:gd name="connsiteY536" fmla="*/ 1774984 h 3514725"/>
                  <a:gd name="connsiteX537" fmla="*/ 1178719 w 3829050"/>
                  <a:gd name="connsiteY537" fmla="*/ 1785461 h 3514725"/>
                  <a:gd name="connsiteX538" fmla="*/ 1178719 w 3829050"/>
                  <a:gd name="connsiteY538" fmla="*/ 1786414 h 3514725"/>
                  <a:gd name="connsiteX539" fmla="*/ 1178719 w 3829050"/>
                  <a:gd name="connsiteY539" fmla="*/ 1788319 h 3514725"/>
                  <a:gd name="connsiteX540" fmla="*/ 1179671 w 3829050"/>
                  <a:gd name="connsiteY540" fmla="*/ 1794034 h 3514725"/>
                  <a:gd name="connsiteX541" fmla="*/ 1182529 w 3829050"/>
                  <a:gd name="connsiteY541" fmla="*/ 1813084 h 3514725"/>
                  <a:gd name="connsiteX542" fmla="*/ 1187291 w 3829050"/>
                  <a:gd name="connsiteY542" fmla="*/ 1851184 h 3514725"/>
                  <a:gd name="connsiteX543" fmla="*/ 1188244 w 3829050"/>
                  <a:gd name="connsiteY543" fmla="*/ 1855946 h 3514725"/>
                  <a:gd name="connsiteX544" fmla="*/ 1159669 w 3829050"/>
                  <a:gd name="connsiteY544" fmla="*/ 1832134 h 3514725"/>
                  <a:gd name="connsiteX545" fmla="*/ 1152049 w 3829050"/>
                  <a:gd name="connsiteY545" fmla="*/ 1808321 h 3514725"/>
                  <a:gd name="connsiteX546" fmla="*/ 1152049 w 3829050"/>
                  <a:gd name="connsiteY546" fmla="*/ 1773079 h 3514725"/>
                  <a:gd name="connsiteX547" fmla="*/ 1153001 w 3829050"/>
                  <a:gd name="connsiteY547" fmla="*/ 1756886 h 3514725"/>
                  <a:gd name="connsiteX548" fmla="*/ 1155859 w 3829050"/>
                  <a:gd name="connsiteY548" fmla="*/ 1740694 h 3514725"/>
                  <a:gd name="connsiteX549" fmla="*/ 1165384 w 3829050"/>
                  <a:gd name="connsiteY549" fmla="*/ 1716881 h 3514725"/>
                  <a:gd name="connsiteX550" fmla="*/ 1159669 w 3829050"/>
                  <a:gd name="connsiteY550" fmla="*/ 1606391 h 3514725"/>
                  <a:gd name="connsiteX551" fmla="*/ 1167289 w 3829050"/>
                  <a:gd name="connsiteY551" fmla="*/ 1605439 h 3514725"/>
                  <a:gd name="connsiteX552" fmla="*/ 1169194 w 3829050"/>
                  <a:gd name="connsiteY552" fmla="*/ 1648301 h 3514725"/>
                  <a:gd name="connsiteX553" fmla="*/ 1160621 w 3829050"/>
                  <a:gd name="connsiteY553" fmla="*/ 1650206 h 3514725"/>
                  <a:gd name="connsiteX554" fmla="*/ 1159669 w 3829050"/>
                  <a:gd name="connsiteY554" fmla="*/ 1606391 h 3514725"/>
                  <a:gd name="connsiteX555" fmla="*/ 1985486 w 3829050"/>
                  <a:gd name="connsiteY555" fmla="*/ 343376 h 3514725"/>
                  <a:gd name="connsiteX556" fmla="*/ 1997869 w 3829050"/>
                  <a:gd name="connsiteY556" fmla="*/ 339566 h 3514725"/>
                  <a:gd name="connsiteX557" fmla="*/ 2003584 w 3829050"/>
                  <a:gd name="connsiteY557" fmla="*/ 347186 h 3514725"/>
                  <a:gd name="connsiteX558" fmla="*/ 1991201 w 3829050"/>
                  <a:gd name="connsiteY558" fmla="*/ 350996 h 3514725"/>
                  <a:gd name="connsiteX559" fmla="*/ 1985486 w 3829050"/>
                  <a:gd name="connsiteY559" fmla="*/ 343376 h 3514725"/>
                  <a:gd name="connsiteX560" fmla="*/ 1194911 w 3829050"/>
                  <a:gd name="connsiteY560" fmla="*/ 1889284 h 3514725"/>
                  <a:gd name="connsiteX561" fmla="*/ 1198721 w 3829050"/>
                  <a:gd name="connsiteY561" fmla="*/ 1908334 h 3514725"/>
                  <a:gd name="connsiteX562" fmla="*/ 1202531 w 3829050"/>
                  <a:gd name="connsiteY562" fmla="*/ 1927384 h 3514725"/>
                  <a:gd name="connsiteX563" fmla="*/ 1207294 w 3829050"/>
                  <a:gd name="connsiteY563" fmla="*/ 1946434 h 3514725"/>
                  <a:gd name="connsiteX564" fmla="*/ 1196816 w 3829050"/>
                  <a:gd name="connsiteY564" fmla="*/ 1957864 h 3514725"/>
                  <a:gd name="connsiteX565" fmla="*/ 1196816 w 3829050"/>
                  <a:gd name="connsiteY565" fmla="*/ 1958816 h 3514725"/>
                  <a:gd name="connsiteX566" fmla="*/ 1194911 w 3829050"/>
                  <a:gd name="connsiteY566" fmla="*/ 1954054 h 3514725"/>
                  <a:gd name="connsiteX567" fmla="*/ 1184434 w 3829050"/>
                  <a:gd name="connsiteY567" fmla="*/ 1928336 h 3514725"/>
                  <a:gd name="connsiteX568" fmla="*/ 1178719 w 3829050"/>
                  <a:gd name="connsiteY568" fmla="*/ 1916906 h 3514725"/>
                  <a:gd name="connsiteX569" fmla="*/ 1185386 w 3829050"/>
                  <a:gd name="connsiteY569" fmla="*/ 1909286 h 3514725"/>
                  <a:gd name="connsiteX570" fmla="*/ 1194911 w 3829050"/>
                  <a:gd name="connsiteY570" fmla="*/ 1885474 h 3514725"/>
                  <a:gd name="connsiteX571" fmla="*/ 1194911 w 3829050"/>
                  <a:gd name="connsiteY571" fmla="*/ 1889284 h 3514725"/>
                  <a:gd name="connsiteX572" fmla="*/ 3195161 w 3829050"/>
                  <a:gd name="connsiteY572" fmla="*/ 1654016 h 3514725"/>
                  <a:gd name="connsiteX573" fmla="*/ 3195161 w 3829050"/>
                  <a:gd name="connsiteY573" fmla="*/ 1623536 h 3514725"/>
                  <a:gd name="connsiteX574" fmla="*/ 3196114 w 3829050"/>
                  <a:gd name="connsiteY574" fmla="*/ 1653064 h 3514725"/>
                  <a:gd name="connsiteX575" fmla="*/ 3195161 w 3829050"/>
                  <a:gd name="connsiteY575" fmla="*/ 1654016 h 3514725"/>
                  <a:gd name="connsiteX576" fmla="*/ 3237071 w 3829050"/>
                  <a:gd name="connsiteY576" fmla="*/ 1656874 h 3514725"/>
                  <a:gd name="connsiteX577" fmla="*/ 3236119 w 3829050"/>
                  <a:gd name="connsiteY577" fmla="*/ 1674971 h 3514725"/>
                  <a:gd name="connsiteX578" fmla="*/ 3233261 w 3829050"/>
                  <a:gd name="connsiteY578" fmla="*/ 1694021 h 3514725"/>
                  <a:gd name="connsiteX579" fmla="*/ 3227546 w 3829050"/>
                  <a:gd name="connsiteY579" fmla="*/ 1712119 h 3514725"/>
                  <a:gd name="connsiteX580" fmla="*/ 3226594 w 3829050"/>
                  <a:gd name="connsiteY580" fmla="*/ 1702594 h 3514725"/>
                  <a:gd name="connsiteX581" fmla="*/ 3217069 w 3829050"/>
                  <a:gd name="connsiteY581" fmla="*/ 1700689 h 3514725"/>
                  <a:gd name="connsiteX582" fmla="*/ 3215164 w 3829050"/>
                  <a:gd name="connsiteY582" fmla="*/ 1711166 h 3514725"/>
                  <a:gd name="connsiteX583" fmla="*/ 3214211 w 3829050"/>
                  <a:gd name="connsiteY583" fmla="*/ 1709261 h 3514725"/>
                  <a:gd name="connsiteX584" fmla="*/ 3209449 w 3829050"/>
                  <a:gd name="connsiteY584" fmla="*/ 1690211 h 3514725"/>
                  <a:gd name="connsiteX585" fmla="*/ 3204686 w 3829050"/>
                  <a:gd name="connsiteY585" fmla="*/ 1673066 h 3514725"/>
                  <a:gd name="connsiteX586" fmla="*/ 3205639 w 3829050"/>
                  <a:gd name="connsiteY586" fmla="*/ 1672114 h 3514725"/>
                  <a:gd name="connsiteX587" fmla="*/ 3213259 w 3829050"/>
                  <a:gd name="connsiteY587" fmla="*/ 1654016 h 3514725"/>
                  <a:gd name="connsiteX588" fmla="*/ 3222784 w 3829050"/>
                  <a:gd name="connsiteY588" fmla="*/ 1661636 h 3514725"/>
                  <a:gd name="connsiteX589" fmla="*/ 3237071 w 3829050"/>
                  <a:gd name="connsiteY589" fmla="*/ 1656874 h 3514725"/>
                  <a:gd name="connsiteX590" fmla="*/ 1708309 w 3829050"/>
                  <a:gd name="connsiteY590" fmla="*/ 2452211 h 3514725"/>
                  <a:gd name="connsiteX591" fmla="*/ 1695926 w 3829050"/>
                  <a:gd name="connsiteY591" fmla="*/ 2442686 h 3514725"/>
                  <a:gd name="connsiteX592" fmla="*/ 1689259 w 3829050"/>
                  <a:gd name="connsiteY592" fmla="*/ 2436971 h 3514725"/>
                  <a:gd name="connsiteX593" fmla="*/ 1682591 w 3829050"/>
                  <a:gd name="connsiteY593" fmla="*/ 2431256 h 3514725"/>
                  <a:gd name="connsiteX594" fmla="*/ 1660684 w 3829050"/>
                  <a:gd name="connsiteY594" fmla="*/ 2412206 h 3514725"/>
                  <a:gd name="connsiteX595" fmla="*/ 1658779 w 3829050"/>
                  <a:gd name="connsiteY595" fmla="*/ 2404586 h 3514725"/>
                  <a:gd name="connsiteX596" fmla="*/ 1652111 w 3829050"/>
                  <a:gd name="connsiteY596" fmla="*/ 2404586 h 3514725"/>
                  <a:gd name="connsiteX597" fmla="*/ 1650206 w 3829050"/>
                  <a:gd name="connsiteY597" fmla="*/ 2403634 h 3514725"/>
                  <a:gd name="connsiteX598" fmla="*/ 1631156 w 3829050"/>
                  <a:gd name="connsiteY598" fmla="*/ 2385536 h 3514725"/>
                  <a:gd name="connsiteX599" fmla="*/ 1609249 w 3829050"/>
                  <a:gd name="connsiteY599" fmla="*/ 2364581 h 3514725"/>
                  <a:gd name="connsiteX600" fmla="*/ 1601629 w 3829050"/>
                  <a:gd name="connsiteY600" fmla="*/ 2376011 h 3514725"/>
                  <a:gd name="connsiteX601" fmla="*/ 1572101 w 3829050"/>
                  <a:gd name="connsiteY601" fmla="*/ 2365534 h 3514725"/>
                  <a:gd name="connsiteX602" fmla="*/ 1498759 w 3829050"/>
                  <a:gd name="connsiteY602" fmla="*/ 2239804 h 3514725"/>
                  <a:gd name="connsiteX603" fmla="*/ 1517809 w 3829050"/>
                  <a:gd name="connsiteY603" fmla="*/ 2261711 h 3514725"/>
                  <a:gd name="connsiteX604" fmla="*/ 1528286 w 3829050"/>
                  <a:gd name="connsiteY604" fmla="*/ 2273141 h 3514725"/>
                  <a:gd name="connsiteX605" fmla="*/ 1538764 w 3829050"/>
                  <a:gd name="connsiteY605" fmla="*/ 2283619 h 3514725"/>
                  <a:gd name="connsiteX606" fmla="*/ 1537811 w 3829050"/>
                  <a:gd name="connsiteY606" fmla="*/ 2281714 h 3514725"/>
                  <a:gd name="connsiteX607" fmla="*/ 1542574 w 3829050"/>
                  <a:gd name="connsiteY607" fmla="*/ 2287429 h 3514725"/>
                  <a:gd name="connsiteX608" fmla="*/ 1549241 w 3829050"/>
                  <a:gd name="connsiteY608" fmla="*/ 2295049 h 3514725"/>
                  <a:gd name="connsiteX609" fmla="*/ 1555909 w 3829050"/>
                  <a:gd name="connsiteY609" fmla="*/ 2302669 h 3514725"/>
                  <a:gd name="connsiteX610" fmla="*/ 1549241 w 3829050"/>
                  <a:gd name="connsiteY610" fmla="*/ 2287429 h 3514725"/>
                  <a:gd name="connsiteX611" fmla="*/ 1452086 w 3829050"/>
                  <a:gd name="connsiteY611" fmla="*/ 2111216 h 3514725"/>
                  <a:gd name="connsiteX612" fmla="*/ 1471136 w 3829050"/>
                  <a:gd name="connsiteY612" fmla="*/ 2128361 h 3514725"/>
                  <a:gd name="connsiteX613" fmla="*/ 1481614 w 3829050"/>
                  <a:gd name="connsiteY613" fmla="*/ 2142649 h 3514725"/>
                  <a:gd name="connsiteX614" fmla="*/ 1491139 w 3829050"/>
                  <a:gd name="connsiteY614" fmla="*/ 2158841 h 3514725"/>
                  <a:gd name="connsiteX615" fmla="*/ 1506379 w 3829050"/>
                  <a:gd name="connsiteY615" fmla="*/ 2185511 h 3514725"/>
                  <a:gd name="connsiteX616" fmla="*/ 1524476 w 3829050"/>
                  <a:gd name="connsiteY616" fmla="*/ 2211229 h 3514725"/>
                  <a:gd name="connsiteX617" fmla="*/ 1535906 w 3829050"/>
                  <a:gd name="connsiteY617" fmla="*/ 2226469 h 3514725"/>
                  <a:gd name="connsiteX618" fmla="*/ 1548289 w 3829050"/>
                  <a:gd name="connsiteY618" fmla="*/ 2255044 h 3514725"/>
                  <a:gd name="connsiteX619" fmla="*/ 1564481 w 3829050"/>
                  <a:gd name="connsiteY619" fmla="*/ 2282666 h 3514725"/>
                  <a:gd name="connsiteX620" fmla="*/ 1584484 w 3829050"/>
                  <a:gd name="connsiteY620" fmla="*/ 2309336 h 3514725"/>
                  <a:gd name="connsiteX621" fmla="*/ 1590199 w 3829050"/>
                  <a:gd name="connsiteY621" fmla="*/ 2316004 h 3514725"/>
                  <a:gd name="connsiteX622" fmla="*/ 1595914 w 3829050"/>
                  <a:gd name="connsiteY622" fmla="*/ 2322671 h 3514725"/>
                  <a:gd name="connsiteX623" fmla="*/ 1607344 w 3829050"/>
                  <a:gd name="connsiteY623" fmla="*/ 2335054 h 3514725"/>
                  <a:gd name="connsiteX624" fmla="*/ 1618774 w 3829050"/>
                  <a:gd name="connsiteY624" fmla="*/ 2347436 h 3514725"/>
                  <a:gd name="connsiteX625" fmla="*/ 1624489 w 3829050"/>
                  <a:gd name="connsiteY625" fmla="*/ 2354104 h 3514725"/>
                  <a:gd name="connsiteX626" fmla="*/ 1630204 w 3829050"/>
                  <a:gd name="connsiteY626" fmla="*/ 2359819 h 3514725"/>
                  <a:gd name="connsiteX627" fmla="*/ 1654969 w 3829050"/>
                  <a:gd name="connsiteY627" fmla="*/ 2383631 h 3514725"/>
                  <a:gd name="connsiteX628" fmla="*/ 1678781 w 3829050"/>
                  <a:gd name="connsiteY628" fmla="*/ 2407444 h 3514725"/>
                  <a:gd name="connsiteX629" fmla="*/ 1700689 w 3829050"/>
                  <a:gd name="connsiteY629" fmla="*/ 2432209 h 3514725"/>
                  <a:gd name="connsiteX630" fmla="*/ 1731169 w 3829050"/>
                  <a:gd name="connsiteY630" fmla="*/ 2467451 h 3514725"/>
                  <a:gd name="connsiteX631" fmla="*/ 1726406 w 3829050"/>
                  <a:gd name="connsiteY631" fmla="*/ 2469356 h 3514725"/>
                  <a:gd name="connsiteX632" fmla="*/ 1708309 w 3829050"/>
                  <a:gd name="connsiteY632" fmla="*/ 2452211 h 3514725"/>
                  <a:gd name="connsiteX633" fmla="*/ 1453039 w 3829050"/>
                  <a:gd name="connsiteY633" fmla="*/ 919639 h 3514725"/>
                  <a:gd name="connsiteX634" fmla="*/ 1453991 w 3829050"/>
                  <a:gd name="connsiteY634" fmla="*/ 917734 h 3514725"/>
                  <a:gd name="connsiteX635" fmla="*/ 1461611 w 3829050"/>
                  <a:gd name="connsiteY635" fmla="*/ 915829 h 3514725"/>
                  <a:gd name="connsiteX636" fmla="*/ 1459706 w 3829050"/>
                  <a:gd name="connsiteY636" fmla="*/ 920591 h 3514725"/>
                  <a:gd name="connsiteX637" fmla="*/ 1457801 w 3829050"/>
                  <a:gd name="connsiteY637" fmla="*/ 922496 h 3514725"/>
                  <a:gd name="connsiteX638" fmla="*/ 1449229 w 3829050"/>
                  <a:gd name="connsiteY638" fmla="*/ 929164 h 3514725"/>
                  <a:gd name="connsiteX639" fmla="*/ 1450181 w 3829050"/>
                  <a:gd name="connsiteY639" fmla="*/ 923449 h 3514725"/>
                  <a:gd name="connsiteX640" fmla="*/ 1453039 w 3829050"/>
                  <a:gd name="connsiteY640" fmla="*/ 919639 h 3514725"/>
                  <a:gd name="connsiteX641" fmla="*/ 1638776 w 3829050"/>
                  <a:gd name="connsiteY641" fmla="*/ 2330291 h 3514725"/>
                  <a:gd name="connsiteX642" fmla="*/ 1643539 w 3829050"/>
                  <a:gd name="connsiteY642" fmla="*/ 2331244 h 3514725"/>
                  <a:gd name="connsiteX643" fmla="*/ 1648301 w 3829050"/>
                  <a:gd name="connsiteY643" fmla="*/ 2338864 h 3514725"/>
                  <a:gd name="connsiteX644" fmla="*/ 1639729 w 3829050"/>
                  <a:gd name="connsiteY644" fmla="*/ 2337911 h 3514725"/>
                  <a:gd name="connsiteX645" fmla="*/ 1638776 w 3829050"/>
                  <a:gd name="connsiteY645" fmla="*/ 2330291 h 3514725"/>
                  <a:gd name="connsiteX646" fmla="*/ 1785461 w 3829050"/>
                  <a:gd name="connsiteY646" fmla="*/ 2079784 h 3514725"/>
                  <a:gd name="connsiteX647" fmla="*/ 1791176 w 3829050"/>
                  <a:gd name="connsiteY647" fmla="*/ 2123599 h 3514725"/>
                  <a:gd name="connsiteX648" fmla="*/ 1783556 w 3829050"/>
                  <a:gd name="connsiteY648" fmla="*/ 2115026 h 3514725"/>
                  <a:gd name="connsiteX649" fmla="*/ 1753076 w 3829050"/>
                  <a:gd name="connsiteY649" fmla="*/ 2077879 h 3514725"/>
                  <a:gd name="connsiteX650" fmla="*/ 1722596 w 3829050"/>
                  <a:gd name="connsiteY650" fmla="*/ 2037874 h 3514725"/>
                  <a:gd name="connsiteX651" fmla="*/ 1710214 w 3829050"/>
                  <a:gd name="connsiteY651" fmla="*/ 2015966 h 3514725"/>
                  <a:gd name="connsiteX652" fmla="*/ 1715929 w 3829050"/>
                  <a:gd name="connsiteY652" fmla="*/ 2007394 h 3514725"/>
                  <a:gd name="connsiteX653" fmla="*/ 1736884 w 3829050"/>
                  <a:gd name="connsiteY653" fmla="*/ 2021681 h 3514725"/>
                  <a:gd name="connsiteX654" fmla="*/ 1748314 w 3829050"/>
                  <a:gd name="connsiteY654" fmla="*/ 2029301 h 3514725"/>
                  <a:gd name="connsiteX655" fmla="*/ 1754981 w 3829050"/>
                  <a:gd name="connsiteY655" fmla="*/ 2037874 h 3514725"/>
                  <a:gd name="connsiteX656" fmla="*/ 1749266 w 3829050"/>
                  <a:gd name="connsiteY656" fmla="*/ 2030254 h 3514725"/>
                  <a:gd name="connsiteX657" fmla="*/ 1761649 w 3829050"/>
                  <a:gd name="connsiteY657" fmla="*/ 2038826 h 3514725"/>
                  <a:gd name="connsiteX658" fmla="*/ 1758791 w 3829050"/>
                  <a:gd name="connsiteY658" fmla="*/ 2031206 h 3514725"/>
                  <a:gd name="connsiteX659" fmla="*/ 1780699 w 3829050"/>
                  <a:gd name="connsiteY659" fmla="*/ 2063591 h 3514725"/>
                  <a:gd name="connsiteX660" fmla="*/ 1785461 w 3829050"/>
                  <a:gd name="connsiteY660" fmla="*/ 2079784 h 3514725"/>
                  <a:gd name="connsiteX661" fmla="*/ 1780699 w 3829050"/>
                  <a:gd name="connsiteY661" fmla="*/ 2037874 h 3514725"/>
                  <a:gd name="connsiteX662" fmla="*/ 1778794 w 3829050"/>
                  <a:gd name="connsiteY662" fmla="*/ 2035969 h 3514725"/>
                  <a:gd name="connsiteX663" fmla="*/ 1768316 w 3829050"/>
                  <a:gd name="connsiteY663" fmla="*/ 2019776 h 3514725"/>
                  <a:gd name="connsiteX664" fmla="*/ 1763554 w 3829050"/>
                  <a:gd name="connsiteY664" fmla="*/ 2012156 h 3514725"/>
                  <a:gd name="connsiteX665" fmla="*/ 1758791 w 3829050"/>
                  <a:gd name="connsiteY665" fmla="*/ 2004536 h 3514725"/>
                  <a:gd name="connsiteX666" fmla="*/ 1743551 w 3829050"/>
                  <a:gd name="connsiteY666" fmla="*/ 1973104 h 3514725"/>
                  <a:gd name="connsiteX667" fmla="*/ 1753076 w 3829050"/>
                  <a:gd name="connsiteY667" fmla="*/ 1986439 h 3514725"/>
                  <a:gd name="connsiteX668" fmla="*/ 1780699 w 3829050"/>
                  <a:gd name="connsiteY668" fmla="*/ 2037874 h 3514725"/>
                  <a:gd name="connsiteX669" fmla="*/ 1872139 w 3829050"/>
                  <a:gd name="connsiteY669" fmla="*/ 2182654 h 3514725"/>
                  <a:gd name="connsiteX670" fmla="*/ 1899761 w 3829050"/>
                  <a:gd name="connsiteY670" fmla="*/ 2189321 h 3514725"/>
                  <a:gd name="connsiteX671" fmla="*/ 1901666 w 3829050"/>
                  <a:gd name="connsiteY671" fmla="*/ 2191226 h 3514725"/>
                  <a:gd name="connsiteX672" fmla="*/ 1871186 w 3829050"/>
                  <a:gd name="connsiteY672" fmla="*/ 2197894 h 3514725"/>
                  <a:gd name="connsiteX673" fmla="*/ 1864519 w 3829050"/>
                  <a:gd name="connsiteY673" fmla="*/ 2195036 h 3514725"/>
                  <a:gd name="connsiteX674" fmla="*/ 1858804 w 3829050"/>
                  <a:gd name="connsiteY674" fmla="*/ 2190274 h 3514725"/>
                  <a:gd name="connsiteX675" fmla="*/ 1848326 w 3829050"/>
                  <a:gd name="connsiteY675" fmla="*/ 2177891 h 3514725"/>
                  <a:gd name="connsiteX676" fmla="*/ 1872139 w 3829050"/>
                  <a:gd name="connsiteY676" fmla="*/ 2182654 h 3514725"/>
                  <a:gd name="connsiteX677" fmla="*/ 2312194 w 3829050"/>
                  <a:gd name="connsiteY677" fmla="*/ 2386489 h 3514725"/>
                  <a:gd name="connsiteX678" fmla="*/ 2301716 w 3829050"/>
                  <a:gd name="connsiteY678" fmla="*/ 2387441 h 3514725"/>
                  <a:gd name="connsiteX679" fmla="*/ 2288381 w 3829050"/>
                  <a:gd name="connsiteY679" fmla="*/ 2387441 h 3514725"/>
                  <a:gd name="connsiteX680" fmla="*/ 2275999 w 3829050"/>
                  <a:gd name="connsiteY680" fmla="*/ 2387441 h 3514725"/>
                  <a:gd name="connsiteX681" fmla="*/ 2272189 w 3829050"/>
                  <a:gd name="connsiteY681" fmla="*/ 2380774 h 3514725"/>
                  <a:gd name="connsiteX682" fmla="*/ 2312194 w 3829050"/>
                  <a:gd name="connsiteY682" fmla="*/ 2386489 h 3514725"/>
                  <a:gd name="connsiteX683" fmla="*/ 1734026 w 3829050"/>
                  <a:gd name="connsiteY683" fmla="*/ 1941671 h 3514725"/>
                  <a:gd name="connsiteX684" fmla="*/ 1734026 w 3829050"/>
                  <a:gd name="connsiteY684" fmla="*/ 1941671 h 3514725"/>
                  <a:gd name="connsiteX685" fmla="*/ 1727359 w 3829050"/>
                  <a:gd name="connsiteY685" fmla="*/ 1930241 h 3514725"/>
                  <a:gd name="connsiteX686" fmla="*/ 1723549 w 3829050"/>
                  <a:gd name="connsiteY686" fmla="*/ 1923574 h 3514725"/>
                  <a:gd name="connsiteX687" fmla="*/ 1699736 w 3829050"/>
                  <a:gd name="connsiteY687" fmla="*/ 1854994 h 3514725"/>
                  <a:gd name="connsiteX688" fmla="*/ 1676876 w 3829050"/>
                  <a:gd name="connsiteY688" fmla="*/ 1763554 h 3514725"/>
                  <a:gd name="connsiteX689" fmla="*/ 1674971 w 3829050"/>
                  <a:gd name="connsiteY689" fmla="*/ 1766411 h 3514725"/>
                  <a:gd name="connsiteX690" fmla="*/ 1670209 w 3829050"/>
                  <a:gd name="connsiteY690" fmla="*/ 1746409 h 3514725"/>
                  <a:gd name="connsiteX691" fmla="*/ 1667351 w 3829050"/>
                  <a:gd name="connsiteY691" fmla="*/ 1732121 h 3514725"/>
                  <a:gd name="connsiteX692" fmla="*/ 1664494 w 3829050"/>
                  <a:gd name="connsiteY692" fmla="*/ 1717834 h 3514725"/>
                  <a:gd name="connsiteX693" fmla="*/ 1671161 w 3829050"/>
                  <a:gd name="connsiteY693" fmla="*/ 1726406 h 3514725"/>
                  <a:gd name="connsiteX694" fmla="*/ 1673066 w 3829050"/>
                  <a:gd name="connsiteY694" fmla="*/ 1734026 h 3514725"/>
                  <a:gd name="connsiteX695" fmla="*/ 1675924 w 3829050"/>
                  <a:gd name="connsiteY695" fmla="*/ 1743551 h 3514725"/>
                  <a:gd name="connsiteX696" fmla="*/ 1681639 w 3829050"/>
                  <a:gd name="connsiteY696" fmla="*/ 1765459 h 3514725"/>
                  <a:gd name="connsiteX697" fmla="*/ 1693069 w 3829050"/>
                  <a:gd name="connsiteY697" fmla="*/ 1803559 h 3514725"/>
                  <a:gd name="connsiteX698" fmla="*/ 1734026 w 3829050"/>
                  <a:gd name="connsiteY698" fmla="*/ 1941671 h 3514725"/>
                  <a:gd name="connsiteX699" fmla="*/ 2203609 w 3829050"/>
                  <a:gd name="connsiteY699" fmla="*/ 2671286 h 3514725"/>
                  <a:gd name="connsiteX700" fmla="*/ 2233136 w 3829050"/>
                  <a:gd name="connsiteY700" fmla="*/ 2669381 h 3514725"/>
                  <a:gd name="connsiteX701" fmla="*/ 2279809 w 3829050"/>
                  <a:gd name="connsiteY701" fmla="*/ 2670334 h 3514725"/>
                  <a:gd name="connsiteX702" fmla="*/ 2290286 w 3829050"/>
                  <a:gd name="connsiteY702" fmla="*/ 2671286 h 3514725"/>
                  <a:gd name="connsiteX703" fmla="*/ 2300764 w 3829050"/>
                  <a:gd name="connsiteY703" fmla="*/ 2673191 h 3514725"/>
                  <a:gd name="connsiteX704" fmla="*/ 2321719 w 3829050"/>
                  <a:gd name="connsiteY704" fmla="*/ 2677954 h 3514725"/>
                  <a:gd name="connsiteX705" fmla="*/ 2343626 w 3829050"/>
                  <a:gd name="connsiteY705" fmla="*/ 2683669 h 3514725"/>
                  <a:gd name="connsiteX706" fmla="*/ 2368391 w 3829050"/>
                  <a:gd name="connsiteY706" fmla="*/ 2690336 h 3514725"/>
                  <a:gd name="connsiteX707" fmla="*/ 2368391 w 3829050"/>
                  <a:gd name="connsiteY707" fmla="*/ 2691289 h 3514725"/>
                  <a:gd name="connsiteX708" fmla="*/ 2358866 w 3829050"/>
                  <a:gd name="connsiteY708" fmla="*/ 2695099 h 3514725"/>
                  <a:gd name="connsiteX709" fmla="*/ 2352199 w 3829050"/>
                  <a:gd name="connsiteY709" fmla="*/ 2698909 h 3514725"/>
                  <a:gd name="connsiteX710" fmla="*/ 2344579 w 3829050"/>
                  <a:gd name="connsiteY710" fmla="*/ 2698909 h 3514725"/>
                  <a:gd name="connsiteX711" fmla="*/ 2320766 w 3829050"/>
                  <a:gd name="connsiteY711" fmla="*/ 2697004 h 3514725"/>
                  <a:gd name="connsiteX712" fmla="*/ 2272189 w 3829050"/>
                  <a:gd name="connsiteY712" fmla="*/ 2692241 h 3514725"/>
                  <a:gd name="connsiteX713" fmla="*/ 2169319 w 3829050"/>
                  <a:gd name="connsiteY713" fmla="*/ 2675096 h 3514725"/>
                  <a:gd name="connsiteX714" fmla="*/ 2203609 w 3829050"/>
                  <a:gd name="connsiteY714" fmla="*/ 2671286 h 3514725"/>
                  <a:gd name="connsiteX715" fmla="*/ 3216116 w 3829050"/>
                  <a:gd name="connsiteY715" fmla="*/ 1599724 h 3514725"/>
                  <a:gd name="connsiteX716" fmla="*/ 3212306 w 3829050"/>
                  <a:gd name="connsiteY716" fmla="*/ 1618774 h 3514725"/>
                  <a:gd name="connsiteX717" fmla="*/ 3206591 w 3829050"/>
                  <a:gd name="connsiteY717" fmla="*/ 1636871 h 3514725"/>
                  <a:gd name="connsiteX718" fmla="*/ 3202781 w 3829050"/>
                  <a:gd name="connsiteY718" fmla="*/ 1587341 h 3514725"/>
                  <a:gd name="connsiteX719" fmla="*/ 3207544 w 3829050"/>
                  <a:gd name="connsiteY719" fmla="*/ 1589246 h 3514725"/>
                  <a:gd name="connsiteX720" fmla="*/ 3213259 w 3829050"/>
                  <a:gd name="connsiteY720" fmla="*/ 1595914 h 3514725"/>
                  <a:gd name="connsiteX721" fmla="*/ 3216116 w 3829050"/>
                  <a:gd name="connsiteY721" fmla="*/ 1599724 h 3514725"/>
                  <a:gd name="connsiteX722" fmla="*/ 3216116 w 3829050"/>
                  <a:gd name="connsiteY722" fmla="*/ 1599724 h 3514725"/>
                  <a:gd name="connsiteX723" fmla="*/ 2378869 w 3829050"/>
                  <a:gd name="connsiteY723" fmla="*/ 421481 h 3514725"/>
                  <a:gd name="connsiteX724" fmla="*/ 2369344 w 3829050"/>
                  <a:gd name="connsiteY724" fmla="*/ 421481 h 3514725"/>
                  <a:gd name="connsiteX725" fmla="*/ 2345531 w 3829050"/>
                  <a:gd name="connsiteY725" fmla="*/ 406241 h 3514725"/>
                  <a:gd name="connsiteX726" fmla="*/ 2368391 w 3829050"/>
                  <a:gd name="connsiteY726" fmla="*/ 399574 h 3514725"/>
                  <a:gd name="connsiteX727" fmla="*/ 2395061 w 3829050"/>
                  <a:gd name="connsiteY727" fmla="*/ 417671 h 3514725"/>
                  <a:gd name="connsiteX728" fmla="*/ 2378869 w 3829050"/>
                  <a:gd name="connsiteY728" fmla="*/ 421481 h 3514725"/>
                  <a:gd name="connsiteX729" fmla="*/ 1760696 w 3829050"/>
                  <a:gd name="connsiteY729" fmla="*/ 494824 h 3514725"/>
                  <a:gd name="connsiteX730" fmla="*/ 1737836 w 3829050"/>
                  <a:gd name="connsiteY730" fmla="*/ 487204 h 3514725"/>
                  <a:gd name="connsiteX731" fmla="*/ 1754029 w 3829050"/>
                  <a:gd name="connsiteY731" fmla="*/ 471964 h 3514725"/>
                  <a:gd name="connsiteX732" fmla="*/ 1775936 w 3829050"/>
                  <a:gd name="connsiteY732" fmla="*/ 484346 h 3514725"/>
                  <a:gd name="connsiteX733" fmla="*/ 1760696 w 3829050"/>
                  <a:gd name="connsiteY733" fmla="*/ 494824 h 3514725"/>
                  <a:gd name="connsiteX734" fmla="*/ 1232059 w 3829050"/>
                  <a:gd name="connsiteY734" fmla="*/ 2161699 h 3514725"/>
                  <a:gd name="connsiteX735" fmla="*/ 1233011 w 3829050"/>
                  <a:gd name="connsiteY735" fmla="*/ 2149316 h 3514725"/>
                  <a:gd name="connsiteX736" fmla="*/ 1237774 w 3829050"/>
                  <a:gd name="connsiteY736" fmla="*/ 2135981 h 3514725"/>
                  <a:gd name="connsiteX737" fmla="*/ 1235869 w 3829050"/>
                  <a:gd name="connsiteY737" fmla="*/ 2135029 h 3514725"/>
                  <a:gd name="connsiteX738" fmla="*/ 1235869 w 3829050"/>
                  <a:gd name="connsiteY738" fmla="*/ 2133124 h 3514725"/>
                  <a:gd name="connsiteX739" fmla="*/ 1222534 w 3829050"/>
                  <a:gd name="connsiteY739" fmla="*/ 2118836 h 3514725"/>
                  <a:gd name="connsiteX740" fmla="*/ 1214914 w 3829050"/>
                  <a:gd name="connsiteY740" fmla="*/ 2111216 h 3514725"/>
                  <a:gd name="connsiteX741" fmla="*/ 1207294 w 3829050"/>
                  <a:gd name="connsiteY741" fmla="*/ 2101691 h 3514725"/>
                  <a:gd name="connsiteX742" fmla="*/ 1226344 w 3829050"/>
                  <a:gd name="connsiteY742" fmla="*/ 2105501 h 3514725"/>
                  <a:gd name="connsiteX743" fmla="*/ 1231106 w 3829050"/>
                  <a:gd name="connsiteY743" fmla="*/ 2107406 h 3514725"/>
                  <a:gd name="connsiteX744" fmla="*/ 1236821 w 3829050"/>
                  <a:gd name="connsiteY744" fmla="*/ 2121694 h 3514725"/>
                  <a:gd name="connsiteX745" fmla="*/ 1234916 w 3829050"/>
                  <a:gd name="connsiteY745" fmla="*/ 2133124 h 3514725"/>
                  <a:gd name="connsiteX746" fmla="*/ 1236821 w 3829050"/>
                  <a:gd name="connsiteY746" fmla="*/ 2135029 h 3514725"/>
                  <a:gd name="connsiteX747" fmla="*/ 1236821 w 3829050"/>
                  <a:gd name="connsiteY747" fmla="*/ 2135981 h 3514725"/>
                  <a:gd name="connsiteX748" fmla="*/ 1244441 w 3829050"/>
                  <a:gd name="connsiteY748" fmla="*/ 2138839 h 3514725"/>
                  <a:gd name="connsiteX749" fmla="*/ 1291114 w 3829050"/>
                  <a:gd name="connsiteY749" fmla="*/ 2232184 h 3514725"/>
                  <a:gd name="connsiteX750" fmla="*/ 1295876 w 3829050"/>
                  <a:gd name="connsiteY750" fmla="*/ 2241709 h 3514725"/>
                  <a:gd name="connsiteX751" fmla="*/ 1300639 w 3829050"/>
                  <a:gd name="connsiteY751" fmla="*/ 2251234 h 3514725"/>
                  <a:gd name="connsiteX752" fmla="*/ 1309211 w 3829050"/>
                  <a:gd name="connsiteY752" fmla="*/ 2271236 h 3514725"/>
                  <a:gd name="connsiteX753" fmla="*/ 1312069 w 3829050"/>
                  <a:gd name="connsiteY753" fmla="*/ 2277904 h 3514725"/>
                  <a:gd name="connsiteX754" fmla="*/ 1303496 w 3829050"/>
                  <a:gd name="connsiteY754" fmla="*/ 2277904 h 3514725"/>
                  <a:gd name="connsiteX755" fmla="*/ 1291114 w 3829050"/>
                  <a:gd name="connsiteY755" fmla="*/ 2259806 h 3514725"/>
                  <a:gd name="connsiteX756" fmla="*/ 1281589 w 3829050"/>
                  <a:gd name="connsiteY756" fmla="*/ 2248376 h 3514725"/>
                  <a:gd name="connsiteX757" fmla="*/ 1271111 w 3829050"/>
                  <a:gd name="connsiteY757" fmla="*/ 2237899 h 3514725"/>
                  <a:gd name="connsiteX758" fmla="*/ 1262539 w 3829050"/>
                  <a:gd name="connsiteY758" fmla="*/ 2213134 h 3514725"/>
                  <a:gd name="connsiteX759" fmla="*/ 1242536 w 3829050"/>
                  <a:gd name="connsiteY759" fmla="*/ 2187416 h 3514725"/>
                  <a:gd name="connsiteX760" fmla="*/ 1232059 w 3829050"/>
                  <a:gd name="connsiteY760" fmla="*/ 2161699 h 3514725"/>
                  <a:gd name="connsiteX761" fmla="*/ 1430179 w 3829050"/>
                  <a:gd name="connsiteY761" fmla="*/ 3054191 h 3514725"/>
                  <a:gd name="connsiteX762" fmla="*/ 1462564 w 3829050"/>
                  <a:gd name="connsiteY762" fmla="*/ 3069431 h 3514725"/>
                  <a:gd name="connsiteX763" fmla="*/ 1505426 w 3829050"/>
                  <a:gd name="connsiteY763" fmla="*/ 3087529 h 3514725"/>
                  <a:gd name="connsiteX764" fmla="*/ 1415891 w 3829050"/>
                  <a:gd name="connsiteY764" fmla="*/ 3062764 h 3514725"/>
                  <a:gd name="connsiteX765" fmla="*/ 1430179 w 3829050"/>
                  <a:gd name="connsiteY765" fmla="*/ 3054191 h 3514725"/>
                  <a:gd name="connsiteX766" fmla="*/ 1599724 w 3829050"/>
                  <a:gd name="connsiteY766" fmla="*/ 2674144 h 3514725"/>
                  <a:gd name="connsiteX767" fmla="*/ 1635919 w 3829050"/>
                  <a:gd name="connsiteY767" fmla="*/ 2677001 h 3514725"/>
                  <a:gd name="connsiteX768" fmla="*/ 1653064 w 3829050"/>
                  <a:gd name="connsiteY768" fmla="*/ 2679859 h 3514725"/>
                  <a:gd name="connsiteX769" fmla="*/ 1661636 w 3829050"/>
                  <a:gd name="connsiteY769" fmla="*/ 2681764 h 3514725"/>
                  <a:gd name="connsiteX770" fmla="*/ 1663541 w 3829050"/>
                  <a:gd name="connsiteY770" fmla="*/ 2682716 h 3514725"/>
                  <a:gd name="connsiteX771" fmla="*/ 1686401 w 3829050"/>
                  <a:gd name="connsiteY771" fmla="*/ 2696051 h 3514725"/>
                  <a:gd name="connsiteX772" fmla="*/ 1636871 w 3829050"/>
                  <a:gd name="connsiteY772" fmla="*/ 2697956 h 3514725"/>
                  <a:gd name="connsiteX773" fmla="*/ 1596866 w 3829050"/>
                  <a:gd name="connsiteY773" fmla="*/ 2673191 h 3514725"/>
                  <a:gd name="connsiteX774" fmla="*/ 1599724 w 3829050"/>
                  <a:gd name="connsiteY774" fmla="*/ 2674144 h 3514725"/>
                  <a:gd name="connsiteX775" fmla="*/ 1740694 w 3829050"/>
                  <a:gd name="connsiteY775" fmla="*/ 2772251 h 3514725"/>
                  <a:gd name="connsiteX776" fmla="*/ 1764506 w 3829050"/>
                  <a:gd name="connsiteY776" fmla="*/ 2782729 h 3514725"/>
                  <a:gd name="connsiteX777" fmla="*/ 1788319 w 3829050"/>
                  <a:gd name="connsiteY777" fmla="*/ 2794159 h 3514725"/>
                  <a:gd name="connsiteX778" fmla="*/ 1812131 w 3829050"/>
                  <a:gd name="connsiteY778" fmla="*/ 2805589 h 3514725"/>
                  <a:gd name="connsiteX779" fmla="*/ 1816894 w 3829050"/>
                  <a:gd name="connsiteY779" fmla="*/ 2807494 h 3514725"/>
                  <a:gd name="connsiteX780" fmla="*/ 1808321 w 3829050"/>
                  <a:gd name="connsiteY780" fmla="*/ 2806541 h 3514725"/>
                  <a:gd name="connsiteX781" fmla="*/ 1785461 w 3829050"/>
                  <a:gd name="connsiteY781" fmla="*/ 2804636 h 3514725"/>
                  <a:gd name="connsiteX782" fmla="*/ 1769269 w 3829050"/>
                  <a:gd name="connsiteY782" fmla="*/ 2802731 h 3514725"/>
                  <a:gd name="connsiteX783" fmla="*/ 1753076 w 3829050"/>
                  <a:gd name="connsiteY783" fmla="*/ 2800826 h 3514725"/>
                  <a:gd name="connsiteX784" fmla="*/ 1722596 w 3829050"/>
                  <a:gd name="connsiteY784" fmla="*/ 2793206 h 3514725"/>
                  <a:gd name="connsiteX785" fmla="*/ 1694974 w 3829050"/>
                  <a:gd name="connsiteY785" fmla="*/ 2781776 h 3514725"/>
                  <a:gd name="connsiteX786" fmla="*/ 1670209 w 3829050"/>
                  <a:gd name="connsiteY786" fmla="*/ 2764631 h 3514725"/>
                  <a:gd name="connsiteX787" fmla="*/ 1740694 w 3829050"/>
                  <a:gd name="connsiteY787" fmla="*/ 2772251 h 3514725"/>
                  <a:gd name="connsiteX788" fmla="*/ 2000726 w 3829050"/>
                  <a:gd name="connsiteY788" fmla="*/ 3018949 h 3514725"/>
                  <a:gd name="connsiteX789" fmla="*/ 2014061 w 3829050"/>
                  <a:gd name="connsiteY789" fmla="*/ 3023711 h 3514725"/>
                  <a:gd name="connsiteX790" fmla="*/ 2002631 w 3829050"/>
                  <a:gd name="connsiteY790" fmla="*/ 3035141 h 3514725"/>
                  <a:gd name="connsiteX791" fmla="*/ 1984534 w 3829050"/>
                  <a:gd name="connsiteY791" fmla="*/ 3028474 h 3514725"/>
                  <a:gd name="connsiteX792" fmla="*/ 2000726 w 3829050"/>
                  <a:gd name="connsiteY792" fmla="*/ 3018949 h 3514725"/>
                  <a:gd name="connsiteX793" fmla="*/ 3324701 w 3829050"/>
                  <a:gd name="connsiteY793" fmla="*/ 839629 h 3514725"/>
                  <a:gd name="connsiteX794" fmla="*/ 3329464 w 3829050"/>
                  <a:gd name="connsiteY794" fmla="*/ 853916 h 3514725"/>
                  <a:gd name="connsiteX795" fmla="*/ 3318034 w 3829050"/>
                  <a:gd name="connsiteY795" fmla="*/ 853916 h 3514725"/>
                  <a:gd name="connsiteX796" fmla="*/ 3312319 w 3829050"/>
                  <a:gd name="connsiteY796" fmla="*/ 833914 h 3514725"/>
                  <a:gd name="connsiteX797" fmla="*/ 3324701 w 3829050"/>
                  <a:gd name="connsiteY797" fmla="*/ 839629 h 3514725"/>
                  <a:gd name="connsiteX798" fmla="*/ 3107531 w 3829050"/>
                  <a:gd name="connsiteY798" fmla="*/ 505301 h 3514725"/>
                  <a:gd name="connsiteX799" fmla="*/ 3142774 w 3829050"/>
                  <a:gd name="connsiteY799" fmla="*/ 537686 h 3514725"/>
                  <a:gd name="connsiteX800" fmla="*/ 3158014 w 3829050"/>
                  <a:gd name="connsiteY800" fmla="*/ 555784 h 3514725"/>
                  <a:gd name="connsiteX801" fmla="*/ 3172301 w 3829050"/>
                  <a:gd name="connsiteY801" fmla="*/ 574834 h 3514725"/>
                  <a:gd name="connsiteX802" fmla="*/ 3200876 w 3829050"/>
                  <a:gd name="connsiteY802" fmla="*/ 615791 h 3514725"/>
                  <a:gd name="connsiteX803" fmla="*/ 3152299 w 3829050"/>
                  <a:gd name="connsiteY803" fmla="*/ 586264 h 3514725"/>
                  <a:gd name="connsiteX804" fmla="*/ 3114199 w 3829050"/>
                  <a:gd name="connsiteY804" fmla="*/ 555784 h 3514725"/>
                  <a:gd name="connsiteX805" fmla="*/ 3098006 w 3829050"/>
                  <a:gd name="connsiteY805" fmla="*/ 538639 h 3514725"/>
                  <a:gd name="connsiteX806" fmla="*/ 3090386 w 3829050"/>
                  <a:gd name="connsiteY806" fmla="*/ 530066 h 3514725"/>
                  <a:gd name="connsiteX807" fmla="*/ 3082766 w 3829050"/>
                  <a:gd name="connsiteY807" fmla="*/ 520541 h 3514725"/>
                  <a:gd name="connsiteX808" fmla="*/ 3056096 w 3829050"/>
                  <a:gd name="connsiteY808" fmla="*/ 479584 h 3514725"/>
                  <a:gd name="connsiteX809" fmla="*/ 3107531 w 3829050"/>
                  <a:gd name="connsiteY809" fmla="*/ 505301 h 3514725"/>
                  <a:gd name="connsiteX810" fmla="*/ 2939891 w 3829050"/>
                  <a:gd name="connsiteY810" fmla="*/ 391001 h 3514725"/>
                  <a:gd name="connsiteX811" fmla="*/ 2972276 w 3829050"/>
                  <a:gd name="connsiteY811" fmla="*/ 415766 h 3514725"/>
                  <a:gd name="connsiteX812" fmla="*/ 2979896 w 3829050"/>
                  <a:gd name="connsiteY812" fmla="*/ 421481 h 3514725"/>
                  <a:gd name="connsiteX813" fmla="*/ 2988469 w 3829050"/>
                  <a:gd name="connsiteY813" fmla="*/ 428149 h 3514725"/>
                  <a:gd name="connsiteX814" fmla="*/ 3003709 w 3829050"/>
                  <a:gd name="connsiteY814" fmla="*/ 441484 h 3514725"/>
                  <a:gd name="connsiteX815" fmla="*/ 2994184 w 3829050"/>
                  <a:gd name="connsiteY815" fmla="*/ 450056 h 3514725"/>
                  <a:gd name="connsiteX816" fmla="*/ 2977991 w 3829050"/>
                  <a:gd name="connsiteY816" fmla="*/ 438626 h 3514725"/>
                  <a:gd name="connsiteX817" fmla="*/ 2969419 w 3829050"/>
                  <a:gd name="connsiteY817" fmla="*/ 432911 h 3514725"/>
                  <a:gd name="connsiteX818" fmla="*/ 2960846 w 3829050"/>
                  <a:gd name="connsiteY818" fmla="*/ 427196 h 3514725"/>
                  <a:gd name="connsiteX819" fmla="*/ 2926556 w 3829050"/>
                  <a:gd name="connsiteY819" fmla="*/ 405289 h 3514725"/>
                  <a:gd name="connsiteX820" fmla="*/ 2939891 w 3829050"/>
                  <a:gd name="connsiteY820" fmla="*/ 391001 h 3514725"/>
                  <a:gd name="connsiteX821" fmla="*/ 2737961 w 3829050"/>
                  <a:gd name="connsiteY821" fmla="*/ 412909 h 3514725"/>
                  <a:gd name="connsiteX822" fmla="*/ 2759869 w 3829050"/>
                  <a:gd name="connsiteY822" fmla="*/ 427196 h 3514725"/>
                  <a:gd name="connsiteX823" fmla="*/ 2781776 w 3829050"/>
                  <a:gd name="connsiteY823" fmla="*/ 442436 h 3514725"/>
                  <a:gd name="connsiteX824" fmla="*/ 2760821 w 3829050"/>
                  <a:gd name="connsiteY824" fmla="*/ 451961 h 3514725"/>
                  <a:gd name="connsiteX825" fmla="*/ 2728436 w 3829050"/>
                  <a:gd name="connsiteY825" fmla="*/ 417671 h 3514725"/>
                  <a:gd name="connsiteX826" fmla="*/ 2737961 w 3829050"/>
                  <a:gd name="connsiteY826" fmla="*/ 412909 h 3514725"/>
                  <a:gd name="connsiteX827" fmla="*/ 2549366 w 3829050"/>
                  <a:gd name="connsiteY827" fmla="*/ 324326 h 3514725"/>
                  <a:gd name="connsiteX828" fmla="*/ 2630329 w 3829050"/>
                  <a:gd name="connsiteY828" fmla="*/ 375761 h 3514725"/>
                  <a:gd name="connsiteX829" fmla="*/ 2556986 w 3829050"/>
                  <a:gd name="connsiteY829" fmla="*/ 359569 h 3514725"/>
                  <a:gd name="connsiteX830" fmla="*/ 2485549 w 3829050"/>
                  <a:gd name="connsiteY830" fmla="*/ 347186 h 3514725"/>
                  <a:gd name="connsiteX831" fmla="*/ 2549366 w 3829050"/>
                  <a:gd name="connsiteY831" fmla="*/ 324326 h 3514725"/>
                  <a:gd name="connsiteX832" fmla="*/ 2270284 w 3829050"/>
                  <a:gd name="connsiteY832" fmla="*/ 252889 h 3514725"/>
                  <a:gd name="connsiteX833" fmla="*/ 2295049 w 3829050"/>
                  <a:gd name="connsiteY833" fmla="*/ 253841 h 3514725"/>
                  <a:gd name="connsiteX834" fmla="*/ 2343626 w 3829050"/>
                  <a:gd name="connsiteY834" fmla="*/ 256699 h 3514725"/>
                  <a:gd name="connsiteX835" fmla="*/ 2368391 w 3829050"/>
                  <a:gd name="connsiteY835" fmla="*/ 260509 h 3514725"/>
                  <a:gd name="connsiteX836" fmla="*/ 2393156 w 3829050"/>
                  <a:gd name="connsiteY836" fmla="*/ 266224 h 3514725"/>
                  <a:gd name="connsiteX837" fmla="*/ 2419826 w 3829050"/>
                  <a:gd name="connsiteY837" fmla="*/ 273844 h 3514725"/>
                  <a:gd name="connsiteX838" fmla="*/ 2447449 w 3829050"/>
                  <a:gd name="connsiteY838" fmla="*/ 284321 h 3514725"/>
                  <a:gd name="connsiteX839" fmla="*/ 2428399 w 3829050"/>
                  <a:gd name="connsiteY839" fmla="*/ 286226 h 3514725"/>
                  <a:gd name="connsiteX840" fmla="*/ 2410301 w 3829050"/>
                  <a:gd name="connsiteY840" fmla="*/ 289084 h 3514725"/>
                  <a:gd name="connsiteX841" fmla="*/ 2377916 w 3829050"/>
                  <a:gd name="connsiteY841" fmla="*/ 293846 h 3514725"/>
                  <a:gd name="connsiteX842" fmla="*/ 2347436 w 3829050"/>
                  <a:gd name="connsiteY842" fmla="*/ 298609 h 3514725"/>
                  <a:gd name="connsiteX843" fmla="*/ 2316956 w 3829050"/>
                  <a:gd name="connsiteY843" fmla="*/ 304324 h 3514725"/>
                  <a:gd name="connsiteX844" fmla="*/ 2285524 w 3829050"/>
                  <a:gd name="connsiteY844" fmla="*/ 281464 h 3514725"/>
                  <a:gd name="connsiteX845" fmla="*/ 2267426 w 3829050"/>
                  <a:gd name="connsiteY845" fmla="*/ 268129 h 3514725"/>
                  <a:gd name="connsiteX846" fmla="*/ 2245519 w 3829050"/>
                  <a:gd name="connsiteY846" fmla="*/ 253841 h 3514725"/>
                  <a:gd name="connsiteX847" fmla="*/ 2270284 w 3829050"/>
                  <a:gd name="connsiteY847" fmla="*/ 252889 h 3514725"/>
                  <a:gd name="connsiteX848" fmla="*/ 2013109 w 3829050"/>
                  <a:gd name="connsiteY848" fmla="*/ 204311 h 3514725"/>
                  <a:gd name="connsiteX849" fmla="*/ 2013109 w 3829050"/>
                  <a:gd name="connsiteY849" fmla="*/ 217646 h 3514725"/>
                  <a:gd name="connsiteX850" fmla="*/ 1955006 w 3829050"/>
                  <a:gd name="connsiteY850" fmla="*/ 216694 h 3514725"/>
                  <a:gd name="connsiteX851" fmla="*/ 1954054 w 3829050"/>
                  <a:gd name="connsiteY851" fmla="*/ 206216 h 3514725"/>
                  <a:gd name="connsiteX852" fmla="*/ 2013109 w 3829050"/>
                  <a:gd name="connsiteY852" fmla="*/ 204311 h 3514725"/>
                  <a:gd name="connsiteX853" fmla="*/ 1809274 w 3829050"/>
                  <a:gd name="connsiteY853" fmla="*/ 76676 h 3514725"/>
                  <a:gd name="connsiteX854" fmla="*/ 1831181 w 3829050"/>
                  <a:gd name="connsiteY854" fmla="*/ 87154 h 3514725"/>
                  <a:gd name="connsiteX855" fmla="*/ 1803559 w 3829050"/>
                  <a:gd name="connsiteY855" fmla="*/ 97631 h 3514725"/>
                  <a:gd name="connsiteX856" fmla="*/ 1780699 w 3829050"/>
                  <a:gd name="connsiteY856" fmla="*/ 90011 h 3514725"/>
                  <a:gd name="connsiteX857" fmla="*/ 1809274 w 3829050"/>
                  <a:gd name="connsiteY857" fmla="*/ 76676 h 3514725"/>
                  <a:gd name="connsiteX858" fmla="*/ 1681639 w 3829050"/>
                  <a:gd name="connsiteY858" fmla="*/ 210979 h 3514725"/>
                  <a:gd name="connsiteX859" fmla="*/ 1702594 w 3829050"/>
                  <a:gd name="connsiteY859" fmla="*/ 204311 h 3514725"/>
                  <a:gd name="connsiteX860" fmla="*/ 1723549 w 3829050"/>
                  <a:gd name="connsiteY860" fmla="*/ 200501 h 3514725"/>
                  <a:gd name="connsiteX861" fmla="*/ 1765459 w 3829050"/>
                  <a:gd name="connsiteY861" fmla="*/ 197644 h 3514725"/>
                  <a:gd name="connsiteX862" fmla="*/ 1785461 w 3829050"/>
                  <a:gd name="connsiteY862" fmla="*/ 197644 h 3514725"/>
                  <a:gd name="connsiteX863" fmla="*/ 1804511 w 3829050"/>
                  <a:gd name="connsiteY863" fmla="*/ 199549 h 3514725"/>
                  <a:gd name="connsiteX864" fmla="*/ 1865471 w 3829050"/>
                  <a:gd name="connsiteY864" fmla="*/ 217646 h 3514725"/>
                  <a:gd name="connsiteX865" fmla="*/ 1922621 w 3829050"/>
                  <a:gd name="connsiteY865" fmla="*/ 246221 h 3514725"/>
                  <a:gd name="connsiteX866" fmla="*/ 1877854 w 3829050"/>
                  <a:gd name="connsiteY866" fmla="*/ 263366 h 3514725"/>
                  <a:gd name="connsiteX867" fmla="*/ 1833086 w 3829050"/>
                  <a:gd name="connsiteY867" fmla="*/ 269081 h 3514725"/>
                  <a:gd name="connsiteX868" fmla="*/ 1789271 w 3829050"/>
                  <a:gd name="connsiteY868" fmla="*/ 270986 h 3514725"/>
                  <a:gd name="connsiteX869" fmla="*/ 1748314 w 3829050"/>
                  <a:gd name="connsiteY869" fmla="*/ 278606 h 3514725"/>
                  <a:gd name="connsiteX870" fmla="*/ 1643539 w 3829050"/>
                  <a:gd name="connsiteY870" fmla="*/ 229076 h 3514725"/>
                  <a:gd name="connsiteX871" fmla="*/ 1681639 w 3829050"/>
                  <a:gd name="connsiteY871" fmla="*/ 210979 h 3514725"/>
                  <a:gd name="connsiteX872" fmla="*/ 1648301 w 3829050"/>
                  <a:gd name="connsiteY872" fmla="*/ 385286 h 3514725"/>
                  <a:gd name="connsiteX873" fmla="*/ 1662589 w 3829050"/>
                  <a:gd name="connsiteY873" fmla="*/ 390049 h 3514725"/>
                  <a:gd name="connsiteX874" fmla="*/ 1674019 w 3829050"/>
                  <a:gd name="connsiteY874" fmla="*/ 404336 h 3514725"/>
                  <a:gd name="connsiteX875" fmla="*/ 1643539 w 3829050"/>
                  <a:gd name="connsiteY875" fmla="*/ 402431 h 3514725"/>
                  <a:gd name="connsiteX876" fmla="*/ 1605439 w 3829050"/>
                  <a:gd name="connsiteY876" fmla="*/ 400526 h 3514725"/>
                  <a:gd name="connsiteX877" fmla="*/ 1648301 w 3829050"/>
                  <a:gd name="connsiteY877" fmla="*/ 385286 h 3514725"/>
                  <a:gd name="connsiteX878" fmla="*/ 1190149 w 3829050"/>
                  <a:gd name="connsiteY878" fmla="*/ 400526 h 3514725"/>
                  <a:gd name="connsiteX879" fmla="*/ 1443514 w 3829050"/>
                  <a:gd name="connsiteY879" fmla="*/ 318611 h 3514725"/>
                  <a:gd name="connsiteX880" fmla="*/ 1411129 w 3829050"/>
                  <a:gd name="connsiteY880" fmla="*/ 337661 h 3514725"/>
                  <a:gd name="connsiteX881" fmla="*/ 1377791 w 3829050"/>
                  <a:gd name="connsiteY881" fmla="*/ 353854 h 3514725"/>
                  <a:gd name="connsiteX882" fmla="*/ 1343501 w 3829050"/>
                  <a:gd name="connsiteY882" fmla="*/ 367189 h 3514725"/>
                  <a:gd name="connsiteX883" fmla="*/ 1309211 w 3829050"/>
                  <a:gd name="connsiteY883" fmla="*/ 380524 h 3514725"/>
                  <a:gd name="connsiteX884" fmla="*/ 1273969 w 3829050"/>
                  <a:gd name="connsiteY884" fmla="*/ 392906 h 3514725"/>
                  <a:gd name="connsiteX885" fmla="*/ 1239679 w 3829050"/>
                  <a:gd name="connsiteY885" fmla="*/ 406241 h 3514725"/>
                  <a:gd name="connsiteX886" fmla="*/ 1205389 w 3829050"/>
                  <a:gd name="connsiteY886" fmla="*/ 420529 h 3514725"/>
                  <a:gd name="connsiteX887" fmla="*/ 1173004 w 3829050"/>
                  <a:gd name="connsiteY887" fmla="*/ 437674 h 3514725"/>
                  <a:gd name="connsiteX888" fmla="*/ 1161574 w 3829050"/>
                  <a:gd name="connsiteY888" fmla="*/ 429101 h 3514725"/>
                  <a:gd name="connsiteX889" fmla="*/ 1190149 w 3829050"/>
                  <a:gd name="connsiteY889" fmla="*/ 400526 h 3514725"/>
                  <a:gd name="connsiteX890" fmla="*/ 1150144 w 3829050"/>
                  <a:gd name="connsiteY890" fmla="*/ 501491 h 3514725"/>
                  <a:gd name="connsiteX891" fmla="*/ 1158716 w 3829050"/>
                  <a:gd name="connsiteY891" fmla="*/ 514826 h 3514725"/>
                  <a:gd name="connsiteX892" fmla="*/ 1147286 w 3829050"/>
                  <a:gd name="connsiteY892" fmla="*/ 525304 h 3514725"/>
                  <a:gd name="connsiteX893" fmla="*/ 1135856 w 3829050"/>
                  <a:gd name="connsiteY893" fmla="*/ 524351 h 3514725"/>
                  <a:gd name="connsiteX894" fmla="*/ 1150144 w 3829050"/>
                  <a:gd name="connsiteY894" fmla="*/ 501491 h 3514725"/>
                  <a:gd name="connsiteX895" fmla="*/ 1001554 w 3829050"/>
                  <a:gd name="connsiteY895" fmla="*/ 660559 h 3514725"/>
                  <a:gd name="connsiteX896" fmla="*/ 1017746 w 3829050"/>
                  <a:gd name="connsiteY896" fmla="*/ 617696 h 3514725"/>
                  <a:gd name="connsiteX897" fmla="*/ 1037749 w 3829050"/>
                  <a:gd name="connsiteY897" fmla="*/ 654844 h 3514725"/>
                  <a:gd name="connsiteX898" fmla="*/ 988219 w 3829050"/>
                  <a:gd name="connsiteY898" fmla="*/ 701516 h 3514725"/>
                  <a:gd name="connsiteX899" fmla="*/ 1001554 w 3829050"/>
                  <a:gd name="connsiteY899" fmla="*/ 660559 h 3514725"/>
                  <a:gd name="connsiteX900" fmla="*/ 972026 w 3829050"/>
                  <a:gd name="connsiteY900" fmla="*/ 1164431 h 3514725"/>
                  <a:gd name="connsiteX901" fmla="*/ 957739 w 3829050"/>
                  <a:gd name="connsiteY901" fmla="*/ 1172051 h 3514725"/>
                  <a:gd name="connsiteX902" fmla="*/ 955834 w 3829050"/>
                  <a:gd name="connsiteY902" fmla="*/ 1160621 h 3514725"/>
                  <a:gd name="connsiteX903" fmla="*/ 970121 w 3829050"/>
                  <a:gd name="connsiteY903" fmla="*/ 1154906 h 3514725"/>
                  <a:gd name="connsiteX904" fmla="*/ 972026 w 3829050"/>
                  <a:gd name="connsiteY904" fmla="*/ 1164431 h 3514725"/>
                  <a:gd name="connsiteX905" fmla="*/ 959644 w 3829050"/>
                  <a:gd name="connsiteY905" fmla="*/ 917734 h 3514725"/>
                  <a:gd name="connsiteX906" fmla="*/ 962501 w 3829050"/>
                  <a:gd name="connsiteY906" fmla="*/ 921544 h 3514725"/>
                  <a:gd name="connsiteX907" fmla="*/ 956786 w 3829050"/>
                  <a:gd name="connsiteY907" fmla="*/ 925354 h 3514725"/>
                  <a:gd name="connsiteX908" fmla="*/ 953929 w 3829050"/>
                  <a:gd name="connsiteY908" fmla="*/ 921544 h 3514725"/>
                  <a:gd name="connsiteX909" fmla="*/ 959644 w 3829050"/>
                  <a:gd name="connsiteY909" fmla="*/ 917734 h 3514725"/>
                  <a:gd name="connsiteX910" fmla="*/ 946309 w 3829050"/>
                  <a:gd name="connsiteY910" fmla="*/ 1346359 h 3514725"/>
                  <a:gd name="connsiteX911" fmla="*/ 949166 w 3829050"/>
                  <a:gd name="connsiteY911" fmla="*/ 1331119 h 3514725"/>
                  <a:gd name="connsiteX912" fmla="*/ 952976 w 3829050"/>
                  <a:gd name="connsiteY912" fmla="*/ 1316831 h 3514725"/>
                  <a:gd name="connsiteX913" fmla="*/ 962501 w 3829050"/>
                  <a:gd name="connsiteY913" fmla="*/ 1298734 h 3514725"/>
                  <a:gd name="connsiteX914" fmla="*/ 972026 w 3829050"/>
                  <a:gd name="connsiteY914" fmla="*/ 1280636 h 3514725"/>
                  <a:gd name="connsiteX915" fmla="*/ 992981 w 3829050"/>
                  <a:gd name="connsiteY915" fmla="*/ 1245394 h 3514725"/>
                  <a:gd name="connsiteX916" fmla="*/ 1015841 w 3829050"/>
                  <a:gd name="connsiteY916" fmla="*/ 1211104 h 3514725"/>
                  <a:gd name="connsiteX917" fmla="*/ 1028224 w 3829050"/>
                  <a:gd name="connsiteY917" fmla="*/ 1193959 h 3514725"/>
                  <a:gd name="connsiteX918" fmla="*/ 1040606 w 3829050"/>
                  <a:gd name="connsiteY918" fmla="*/ 1177766 h 3514725"/>
                  <a:gd name="connsiteX919" fmla="*/ 1151096 w 3829050"/>
                  <a:gd name="connsiteY919" fmla="*/ 1054894 h 3514725"/>
                  <a:gd name="connsiteX920" fmla="*/ 1192054 w 3829050"/>
                  <a:gd name="connsiteY920" fmla="*/ 1016794 h 3514725"/>
                  <a:gd name="connsiteX921" fmla="*/ 1325404 w 3829050"/>
                  <a:gd name="connsiteY921" fmla="*/ 914876 h 3514725"/>
                  <a:gd name="connsiteX922" fmla="*/ 1333024 w 3829050"/>
                  <a:gd name="connsiteY922" fmla="*/ 911066 h 3514725"/>
                  <a:gd name="connsiteX923" fmla="*/ 1340644 w 3829050"/>
                  <a:gd name="connsiteY923" fmla="*/ 907256 h 3514725"/>
                  <a:gd name="connsiteX924" fmla="*/ 1355884 w 3829050"/>
                  <a:gd name="connsiteY924" fmla="*/ 898684 h 3514725"/>
                  <a:gd name="connsiteX925" fmla="*/ 1385411 w 3829050"/>
                  <a:gd name="connsiteY925" fmla="*/ 880586 h 3514725"/>
                  <a:gd name="connsiteX926" fmla="*/ 1403509 w 3829050"/>
                  <a:gd name="connsiteY926" fmla="*/ 872014 h 3514725"/>
                  <a:gd name="connsiteX927" fmla="*/ 1413034 w 3829050"/>
                  <a:gd name="connsiteY927" fmla="*/ 867251 h 3514725"/>
                  <a:gd name="connsiteX928" fmla="*/ 1422559 w 3829050"/>
                  <a:gd name="connsiteY928" fmla="*/ 863441 h 3514725"/>
                  <a:gd name="connsiteX929" fmla="*/ 1444466 w 3829050"/>
                  <a:gd name="connsiteY929" fmla="*/ 854869 h 3514725"/>
                  <a:gd name="connsiteX930" fmla="*/ 1444466 w 3829050"/>
                  <a:gd name="connsiteY930" fmla="*/ 854869 h 3514725"/>
                  <a:gd name="connsiteX931" fmla="*/ 1389221 w 3829050"/>
                  <a:gd name="connsiteY931" fmla="*/ 906304 h 3514725"/>
                  <a:gd name="connsiteX932" fmla="*/ 1266349 w 3829050"/>
                  <a:gd name="connsiteY932" fmla="*/ 1049179 h 3514725"/>
                  <a:gd name="connsiteX933" fmla="*/ 1257776 w 3829050"/>
                  <a:gd name="connsiteY933" fmla="*/ 1061561 h 3514725"/>
                  <a:gd name="connsiteX934" fmla="*/ 1202531 w 3829050"/>
                  <a:gd name="connsiteY934" fmla="*/ 1127284 h 3514725"/>
                  <a:gd name="connsiteX935" fmla="*/ 1153001 w 3829050"/>
                  <a:gd name="connsiteY935" fmla="*/ 1181576 h 3514725"/>
                  <a:gd name="connsiteX936" fmla="*/ 1113949 w 3829050"/>
                  <a:gd name="connsiteY936" fmla="*/ 1228249 h 3514725"/>
                  <a:gd name="connsiteX937" fmla="*/ 1104424 w 3829050"/>
                  <a:gd name="connsiteY937" fmla="*/ 1240631 h 3514725"/>
                  <a:gd name="connsiteX938" fmla="*/ 1099661 w 3829050"/>
                  <a:gd name="connsiteY938" fmla="*/ 1246346 h 3514725"/>
                  <a:gd name="connsiteX939" fmla="*/ 1094899 w 3829050"/>
                  <a:gd name="connsiteY939" fmla="*/ 1252061 h 3514725"/>
                  <a:gd name="connsiteX940" fmla="*/ 1077754 w 3829050"/>
                  <a:gd name="connsiteY940" fmla="*/ 1276826 h 3514725"/>
                  <a:gd name="connsiteX941" fmla="*/ 1014889 w 3829050"/>
                  <a:gd name="connsiteY941" fmla="*/ 1380649 h 3514725"/>
                  <a:gd name="connsiteX942" fmla="*/ 1003459 w 3829050"/>
                  <a:gd name="connsiteY942" fmla="*/ 1394936 h 3514725"/>
                  <a:gd name="connsiteX943" fmla="*/ 989171 w 3829050"/>
                  <a:gd name="connsiteY943" fmla="*/ 1408271 h 3514725"/>
                  <a:gd name="connsiteX944" fmla="*/ 958691 w 3829050"/>
                  <a:gd name="connsiteY944" fmla="*/ 1435894 h 3514725"/>
                  <a:gd name="connsiteX945" fmla="*/ 975836 w 3829050"/>
                  <a:gd name="connsiteY945" fmla="*/ 1506379 h 3514725"/>
                  <a:gd name="connsiteX946" fmla="*/ 971074 w 3829050"/>
                  <a:gd name="connsiteY946" fmla="*/ 1518761 h 3514725"/>
                  <a:gd name="connsiteX947" fmla="*/ 960596 w 3829050"/>
                  <a:gd name="connsiteY947" fmla="*/ 1531144 h 3514725"/>
                  <a:gd name="connsiteX948" fmla="*/ 931069 w 3829050"/>
                  <a:gd name="connsiteY948" fmla="*/ 1554956 h 3514725"/>
                  <a:gd name="connsiteX949" fmla="*/ 932974 w 3829050"/>
                  <a:gd name="connsiteY949" fmla="*/ 1525429 h 3514725"/>
                  <a:gd name="connsiteX950" fmla="*/ 937736 w 3829050"/>
                  <a:gd name="connsiteY950" fmla="*/ 1492091 h 3514725"/>
                  <a:gd name="connsiteX951" fmla="*/ 897731 w 3829050"/>
                  <a:gd name="connsiteY951" fmla="*/ 1507331 h 3514725"/>
                  <a:gd name="connsiteX952" fmla="*/ 871061 w 3829050"/>
                  <a:gd name="connsiteY952" fmla="*/ 1538764 h 3514725"/>
                  <a:gd name="connsiteX953" fmla="*/ 808196 w 3829050"/>
                  <a:gd name="connsiteY953" fmla="*/ 1590199 h 3514725"/>
                  <a:gd name="connsiteX954" fmla="*/ 808196 w 3829050"/>
                  <a:gd name="connsiteY954" fmla="*/ 1558766 h 3514725"/>
                  <a:gd name="connsiteX955" fmla="*/ 810101 w 3829050"/>
                  <a:gd name="connsiteY955" fmla="*/ 1528286 h 3514725"/>
                  <a:gd name="connsiteX956" fmla="*/ 815816 w 3829050"/>
                  <a:gd name="connsiteY956" fmla="*/ 1467326 h 3514725"/>
                  <a:gd name="connsiteX957" fmla="*/ 817721 w 3829050"/>
                  <a:gd name="connsiteY957" fmla="*/ 1453991 h 3514725"/>
                  <a:gd name="connsiteX958" fmla="*/ 822484 w 3829050"/>
                  <a:gd name="connsiteY958" fmla="*/ 1442561 h 3514725"/>
                  <a:gd name="connsiteX959" fmla="*/ 835819 w 3829050"/>
                  <a:gd name="connsiteY959" fmla="*/ 1423511 h 3514725"/>
                  <a:gd name="connsiteX960" fmla="*/ 854869 w 3829050"/>
                  <a:gd name="connsiteY960" fmla="*/ 1411129 h 3514725"/>
                  <a:gd name="connsiteX961" fmla="*/ 880586 w 3829050"/>
                  <a:gd name="connsiteY961" fmla="*/ 1404461 h 3514725"/>
                  <a:gd name="connsiteX962" fmla="*/ 885349 w 3829050"/>
                  <a:gd name="connsiteY962" fmla="*/ 1437799 h 3514725"/>
                  <a:gd name="connsiteX963" fmla="*/ 888206 w 3829050"/>
                  <a:gd name="connsiteY963" fmla="*/ 1455896 h 3514725"/>
                  <a:gd name="connsiteX964" fmla="*/ 892016 w 3829050"/>
                  <a:gd name="connsiteY964" fmla="*/ 1475899 h 3514725"/>
                  <a:gd name="connsiteX965" fmla="*/ 901541 w 3829050"/>
                  <a:gd name="connsiteY965" fmla="*/ 1458754 h 3514725"/>
                  <a:gd name="connsiteX966" fmla="*/ 910114 w 3829050"/>
                  <a:gd name="connsiteY966" fmla="*/ 1442561 h 3514725"/>
                  <a:gd name="connsiteX967" fmla="*/ 916781 w 3829050"/>
                  <a:gd name="connsiteY967" fmla="*/ 1426369 h 3514725"/>
                  <a:gd name="connsiteX968" fmla="*/ 922496 w 3829050"/>
                  <a:gd name="connsiteY968" fmla="*/ 1410176 h 3514725"/>
                  <a:gd name="connsiteX969" fmla="*/ 932021 w 3829050"/>
                  <a:gd name="connsiteY969" fmla="*/ 1378744 h 3514725"/>
                  <a:gd name="connsiteX970" fmla="*/ 946309 w 3829050"/>
                  <a:gd name="connsiteY970" fmla="*/ 1346359 h 3514725"/>
                  <a:gd name="connsiteX971" fmla="*/ 829151 w 3829050"/>
                  <a:gd name="connsiteY971" fmla="*/ 1142524 h 3514725"/>
                  <a:gd name="connsiteX972" fmla="*/ 826294 w 3829050"/>
                  <a:gd name="connsiteY972" fmla="*/ 1160621 h 3514725"/>
                  <a:gd name="connsiteX973" fmla="*/ 821531 w 3829050"/>
                  <a:gd name="connsiteY973" fmla="*/ 1176814 h 3514725"/>
                  <a:gd name="connsiteX974" fmla="*/ 807244 w 3829050"/>
                  <a:gd name="connsiteY974" fmla="*/ 1205389 h 3514725"/>
                  <a:gd name="connsiteX975" fmla="*/ 790099 w 3829050"/>
                  <a:gd name="connsiteY975" fmla="*/ 1231106 h 3514725"/>
                  <a:gd name="connsiteX976" fmla="*/ 774859 w 3829050"/>
                  <a:gd name="connsiteY976" fmla="*/ 1258729 h 3514725"/>
                  <a:gd name="connsiteX977" fmla="*/ 767239 w 3829050"/>
                  <a:gd name="connsiteY977" fmla="*/ 1229201 h 3514725"/>
                  <a:gd name="connsiteX978" fmla="*/ 767239 w 3829050"/>
                  <a:gd name="connsiteY978" fmla="*/ 1216819 h 3514725"/>
                  <a:gd name="connsiteX979" fmla="*/ 768191 w 3829050"/>
                  <a:gd name="connsiteY979" fmla="*/ 1211104 h 3514725"/>
                  <a:gd name="connsiteX980" fmla="*/ 770096 w 3829050"/>
                  <a:gd name="connsiteY980" fmla="*/ 1205389 h 3514725"/>
                  <a:gd name="connsiteX981" fmla="*/ 789146 w 3829050"/>
                  <a:gd name="connsiteY981" fmla="*/ 1178719 h 3514725"/>
                  <a:gd name="connsiteX982" fmla="*/ 805339 w 3829050"/>
                  <a:gd name="connsiteY982" fmla="*/ 1161574 h 3514725"/>
                  <a:gd name="connsiteX983" fmla="*/ 829151 w 3829050"/>
                  <a:gd name="connsiteY983" fmla="*/ 1142524 h 3514725"/>
                  <a:gd name="connsiteX984" fmla="*/ 812006 w 3829050"/>
                  <a:gd name="connsiteY984" fmla="*/ 909161 h 3514725"/>
                  <a:gd name="connsiteX985" fmla="*/ 823436 w 3829050"/>
                  <a:gd name="connsiteY985" fmla="*/ 901541 h 3514725"/>
                  <a:gd name="connsiteX986" fmla="*/ 822484 w 3829050"/>
                  <a:gd name="connsiteY986" fmla="*/ 912971 h 3514725"/>
                  <a:gd name="connsiteX987" fmla="*/ 816769 w 3829050"/>
                  <a:gd name="connsiteY987" fmla="*/ 916781 h 3514725"/>
                  <a:gd name="connsiteX988" fmla="*/ 812006 w 3829050"/>
                  <a:gd name="connsiteY988" fmla="*/ 909161 h 3514725"/>
                  <a:gd name="connsiteX989" fmla="*/ 816769 w 3829050"/>
                  <a:gd name="connsiteY989" fmla="*/ 1236821 h 3514725"/>
                  <a:gd name="connsiteX990" fmla="*/ 823436 w 3829050"/>
                  <a:gd name="connsiteY990" fmla="*/ 1240631 h 3514725"/>
                  <a:gd name="connsiteX991" fmla="*/ 811054 w 3829050"/>
                  <a:gd name="connsiteY991" fmla="*/ 1257776 h 3514725"/>
                  <a:gd name="connsiteX992" fmla="*/ 807244 w 3829050"/>
                  <a:gd name="connsiteY992" fmla="*/ 1255871 h 3514725"/>
                  <a:gd name="connsiteX993" fmla="*/ 816769 w 3829050"/>
                  <a:gd name="connsiteY993" fmla="*/ 1236821 h 3514725"/>
                  <a:gd name="connsiteX994" fmla="*/ 872966 w 3829050"/>
                  <a:gd name="connsiteY994" fmla="*/ 1289209 h 3514725"/>
                  <a:gd name="connsiteX995" fmla="*/ 881539 w 3829050"/>
                  <a:gd name="connsiteY995" fmla="*/ 1271111 h 3514725"/>
                  <a:gd name="connsiteX996" fmla="*/ 886301 w 3829050"/>
                  <a:gd name="connsiteY996" fmla="*/ 1261586 h 3514725"/>
                  <a:gd name="connsiteX997" fmla="*/ 888206 w 3829050"/>
                  <a:gd name="connsiteY997" fmla="*/ 1256824 h 3514725"/>
                  <a:gd name="connsiteX998" fmla="*/ 891064 w 3829050"/>
                  <a:gd name="connsiteY998" fmla="*/ 1252061 h 3514725"/>
                  <a:gd name="connsiteX999" fmla="*/ 912019 w 3829050"/>
                  <a:gd name="connsiteY999" fmla="*/ 1216819 h 3514725"/>
                  <a:gd name="connsiteX1000" fmla="*/ 911066 w 3829050"/>
                  <a:gd name="connsiteY1000" fmla="*/ 1263491 h 3514725"/>
                  <a:gd name="connsiteX1001" fmla="*/ 903446 w 3829050"/>
                  <a:gd name="connsiteY1001" fmla="*/ 1299686 h 3514725"/>
                  <a:gd name="connsiteX1002" fmla="*/ 895826 w 3829050"/>
                  <a:gd name="connsiteY1002" fmla="*/ 1315879 h 3514725"/>
                  <a:gd name="connsiteX1003" fmla="*/ 886301 w 3829050"/>
                  <a:gd name="connsiteY1003" fmla="*/ 1331119 h 3514725"/>
                  <a:gd name="connsiteX1004" fmla="*/ 873919 w 3829050"/>
                  <a:gd name="connsiteY1004" fmla="*/ 1347311 h 3514725"/>
                  <a:gd name="connsiteX1005" fmla="*/ 858679 w 3829050"/>
                  <a:gd name="connsiteY1005" fmla="*/ 1364456 h 3514725"/>
                  <a:gd name="connsiteX1006" fmla="*/ 852964 w 3829050"/>
                  <a:gd name="connsiteY1006" fmla="*/ 1353979 h 3514725"/>
                  <a:gd name="connsiteX1007" fmla="*/ 851059 w 3829050"/>
                  <a:gd name="connsiteY1007" fmla="*/ 1344454 h 3514725"/>
                  <a:gd name="connsiteX1008" fmla="*/ 854869 w 3829050"/>
                  <a:gd name="connsiteY1008" fmla="*/ 1325404 h 3514725"/>
                  <a:gd name="connsiteX1009" fmla="*/ 863441 w 3829050"/>
                  <a:gd name="connsiteY1009" fmla="*/ 1307306 h 3514725"/>
                  <a:gd name="connsiteX1010" fmla="*/ 872966 w 3829050"/>
                  <a:gd name="connsiteY1010" fmla="*/ 1289209 h 3514725"/>
                  <a:gd name="connsiteX1011" fmla="*/ 865346 w 3829050"/>
                  <a:gd name="connsiteY1011" fmla="*/ 1105376 h 3514725"/>
                  <a:gd name="connsiteX1012" fmla="*/ 867251 w 3829050"/>
                  <a:gd name="connsiteY1012" fmla="*/ 1099661 h 3514725"/>
                  <a:gd name="connsiteX1013" fmla="*/ 872966 w 3829050"/>
                  <a:gd name="connsiteY1013" fmla="*/ 1098709 h 3514725"/>
                  <a:gd name="connsiteX1014" fmla="*/ 869156 w 3829050"/>
                  <a:gd name="connsiteY1014" fmla="*/ 1108234 h 3514725"/>
                  <a:gd name="connsiteX1015" fmla="*/ 865346 w 3829050"/>
                  <a:gd name="connsiteY1015" fmla="*/ 1105376 h 3514725"/>
                  <a:gd name="connsiteX1016" fmla="*/ 442436 w 3829050"/>
                  <a:gd name="connsiteY1016" fmla="*/ 2901791 h 3514725"/>
                  <a:gd name="connsiteX1017" fmla="*/ 405289 w 3829050"/>
                  <a:gd name="connsiteY1017" fmla="*/ 2834164 h 3514725"/>
                  <a:gd name="connsiteX1018" fmla="*/ 449104 w 3829050"/>
                  <a:gd name="connsiteY1018" fmla="*/ 2879884 h 3514725"/>
                  <a:gd name="connsiteX1019" fmla="*/ 473869 w 3829050"/>
                  <a:gd name="connsiteY1019" fmla="*/ 2904649 h 3514725"/>
                  <a:gd name="connsiteX1020" fmla="*/ 502444 w 3829050"/>
                  <a:gd name="connsiteY1020" fmla="*/ 2931319 h 3514725"/>
                  <a:gd name="connsiteX1021" fmla="*/ 442436 w 3829050"/>
                  <a:gd name="connsiteY1021" fmla="*/ 2901791 h 3514725"/>
                  <a:gd name="connsiteX1022" fmla="*/ 441484 w 3829050"/>
                  <a:gd name="connsiteY1022" fmla="*/ 1660684 h 3514725"/>
                  <a:gd name="connsiteX1023" fmla="*/ 449104 w 3829050"/>
                  <a:gd name="connsiteY1023" fmla="*/ 1654016 h 3514725"/>
                  <a:gd name="connsiteX1024" fmla="*/ 452914 w 3829050"/>
                  <a:gd name="connsiteY1024" fmla="*/ 1658779 h 3514725"/>
                  <a:gd name="connsiteX1025" fmla="*/ 449104 w 3829050"/>
                  <a:gd name="connsiteY1025" fmla="*/ 1670209 h 3514725"/>
                  <a:gd name="connsiteX1026" fmla="*/ 441484 w 3829050"/>
                  <a:gd name="connsiteY1026" fmla="*/ 1660684 h 3514725"/>
                  <a:gd name="connsiteX1027" fmla="*/ 508159 w 3829050"/>
                  <a:gd name="connsiteY1027" fmla="*/ 1522571 h 3514725"/>
                  <a:gd name="connsiteX1028" fmla="*/ 503396 w 3829050"/>
                  <a:gd name="connsiteY1028" fmla="*/ 1524476 h 3514725"/>
                  <a:gd name="connsiteX1029" fmla="*/ 501491 w 3829050"/>
                  <a:gd name="connsiteY1029" fmla="*/ 1518761 h 3514725"/>
                  <a:gd name="connsiteX1030" fmla="*/ 509111 w 3829050"/>
                  <a:gd name="connsiteY1030" fmla="*/ 1516856 h 3514725"/>
                  <a:gd name="connsiteX1031" fmla="*/ 508159 w 3829050"/>
                  <a:gd name="connsiteY1031" fmla="*/ 1522571 h 3514725"/>
                  <a:gd name="connsiteX1032" fmla="*/ 558641 w 3829050"/>
                  <a:gd name="connsiteY1032" fmla="*/ 1106329 h 3514725"/>
                  <a:gd name="connsiteX1033" fmla="*/ 545306 w 3829050"/>
                  <a:gd name="connsiteY1033" fmla="*/ 1126331 h 3514725"/>
                  <a:gd name="connsiteX1034" fmla="*/ 533876 w 3829050"/>
                  <a:gd name="connsiteY1034" fmla="*/ 1147286 h 3514725"/>
                  <a:gd name="connsiteX1035" fmla="*/ 511016 w 3829050"/>
                  <a:gd name="connsiteY1035" fmla="*/ 1190149 h 3514725"/>
                  <a:gd name="connsiteX1036" fmla="*/ 507206 w 3829050"/>
                  <a:gd name="connsiteY1036" fmla="*/ 1253014 h 3514725"/>
                  <a:gd name="connsiteX1037" fmla="*/ 509111 w 3829050"/>
                  <a:gd name="connsiteY1037" fmla="*/ 1300639 h 3514725"/>
                  <a:gd name="connsiteX1038" fmla="*/ 503396 w 3829050"/>
                  <a:gd name="connsiteY1038" fmla="*/ 1324451 h 3514725"/>
                  <a:gd name="connsiteX1039" fmla="*/ 494824 w 3829050"/>
                  <a:gd name="connsiteY1039" fmla="*/ 1349216 h 3514725"/>
                  <a:gd name="connsiteX1040" fmla="*/ 481489 w 3829050"/>
                  <a:gd name="connsiteY1040" fmla="*/ 1389221 h 3514725"/>
                  <a:gd name="connsiteX1041" fmla="*/ 471964 w 3829050"/>
                  <a:gd name="connsiteY1041" fmla="*/ 1431131 h 3514725"/>
                  <a:gd name="connsiteX1042" fmla="*/ 466249 w 3829050"/>
                  <a:gd name="connsiteY1042" fmla="*/ 1455896 h 3514725"/>
                  <a:gd name="connsiteX1043" fmla="*/ 446246 w 3829050"/>
                  <a:gd name="connsiteY1043" fmla="*/ 1495901 h 3514725"/>
                  <a:gd name="connsiteX1044" fmla="*/ 431959 w 3829050"/>
                  <a:gd name="connsiteY1044" fmla="*/ 1538764 h 3514725"/>
                  <a:gd name="connsiteX1045" fmla="*/ 422434 w 3829050"/>
                  <a:gd name="connsiteY1045" fmla="*/ 1583531 h 3514725"/>
                  <a:gd name="connsiteX1046" fmla="*/ 420529 w 3829050"/>
                  <a:gd name="connsiteY1046" fmla="*/ 1594961 h 3514725"/>
                  <a:gd name="connsiteX1047" fmla="*/ 419576 w 3829050"/>
                  <a:gd name="connsiteY1047" fmla="*/ 1606391 h 3514725"/>
                  <a:gd name="connsiteX1048" fmla="*/ 417671 w 3829050"/>
                  <a:gd name="connsiteY1048" fmla="*/ 1629251 h 3514725"/>
                  <a:gd name="connsiteX1049" fmla="*/ 415766 w 3829050"/>
                  <a:gd name="connsiteY1049" fmla="*/ 1652111 h 3514725"/>
                  <a:gd name="connsiteX1050" fmla="*/ 414814 w 3829050"/>
                  <a:gd name="connsiteY1050" fmla="*/ 1663541 h 3514725"/>
                  <a:gd name="connsiteX1051" fmla="*/ 413861 w 3829050"/>
                  <a:gd name="connsiteY1051" fmla="*/ 1674971 h 3514725"/>
                  <a:gd name="connsiteX1052" fmla="*/ 411004 w 3829050"/>
                  <a:gd name="connsiteY1052" fmla="*/ 1720691 h 3514725"/>
                  <a:gd name="connsiteX1053" fmla="*/ 408146 w 3829050"/>
                  <a:gd name="connsiteY1053" fmla="*/ 1766411 h 3514725"/>
                  <a:gd name="connsiteX1054" fmla="*/ 403384 w 3829050"/>
                  <a:gd name="connsiteY1054" fmla="*/ 1811179 h 3514725"/>
                  <a:gd name="connsiteX1055" fmla="*/ 394811 w 3829050"/>
                  <a:gd name="connsiteY1055" fmla="*/ 1873091 h 3514725"/>
                  <a:gd name="connsiteX1056" fmla="*/ 381476 w 3829050"/>
                  <a:gd name="connsiteY1056" fmla="*/ 1868329 h 3514725"/>
                  <a:gd name="connsiteX1057" fmla="*/ 375761 w 3829050"/>
                  <a:gd name="connsiteY1057" fmla="*/ 1844516 h 3514725"/>
                  <a:gd name="connsiteX1058" fmla="*/ 379571 w 3829050"/>
                  <a:gd name="connsiteY1058" fmla="*/ 1822609 h 3514725"/>
                  <a:gd name="connsiteX1059" fmla="*/ 380524 w 3829050"/>
                  <a:gd name="connsiteY1059" fmla="*/ 1812131 h 3514725"/>
                  <a:gd name="connsiteX1060" fmla="*/ 381476 w 3829050"/>
                  <a:gd name="connsiteY1060" fmla="*/ 1801654 h 3514725"/>
                  <a:gd name="connsiteX1061" fmla="*/ 378619 w 3829050"/>
                  <a:gd name="connsiteY1061" fmla="*/ 1764506 h 3514725"/>
                  <a:gd name="connsiteX1062" fmla="*/ 372904 w 3829050"/>
                  <a:gd name="connsiteY1062" fmla="*/ 1747361 h 3514725"/>
                  <a:gd name="connsiteX1063" fmla="*/ 369094 w 3829050"/>
                  <a:gd name="connsiteY1063" fmla="*/ 1738789 h 3514725"/>
                  <a:gd name="connsiteX1064" fmla="*/ 365284 w 3829050"/>
                  <a:gd name="connsiteY1064" fmla="*/ 1730216 h 3514725"/>
                  <a:gd name="connsiteX1065" fmla="*/ 343376 w 3829050"/>
                  <a:gd name="connsiteY1065" fmla="*/ 1695926 h 3514725"/>
                  <a:gd name="connsiteX1066" fmla="*/ 327184 w 3829050"/>
                  <a:gd name="connsiteY1066" fmla="*/ 1647349 h 3514725"/>
                  <a:gd name="connsiteX1067" fmla="*/ 323374 w 3829050"/>
                  <a:gd name="connsiteY1067" fmla="*/ 1585436 h 3514725"/>
                  <a:gd name="connsiteX1068" fmla="*/ 326231 w 3829050"/>
                  <a:gd name="connsiteY1068" fmla="*/ 1520666 h 3514725"/>
                  <a:gd name="connsiteX1069" fmla="*/ 328136 w 3829050"/>
                  <a:gd name="connsiteY1069" fmla="*/ 1504474 h 3514725"/>
                  <a:gd name="connsiteX1070" fmla="*/ 330994 w 3829050"/>
                  <a:gd name="connsiteY1070" fmla="*/ 1488281 h 3514725"/>
                  <a:gd name="connsiteX1071" fmla="*/ 338614 w 3829050"/>
                  <a:gd name="connsiteY1071" fmla="*/ 1457801 h 3514725"/>
                  <a:gd name="connsiteX1072" fmla="*/ 351949 w 3829050"/>
                  <a:gd name="connsiteY1072" fmla="*/ 1404461 h 3514725"/>
                  <a:gd name="connsiteX1073" fmla="*/ 361474 w 3829050"/>
                  <a:gd name="connsiteY1073" fmla="*/ 1351121 h 3514725"/>
                  <a:gd name="connsiteX1074" fmla="*/ 371951 w 3829050"/>
                  <a:gd name="connsiteY1074" fmla="*/ 1297781 h 3514725"/>
                  <a:gd name="connsiteX1075" fmla="*/ 387191 w 3829050"/>
                  <a:gd name="connsiteY1075" fmla="*/ 1245394 h 3514725"/>
                  <a:gd name="connsiteX1076" fmla="*/ 392906 w 3829050"/>
                  <a:gd name="connsiteY1076" fmla="*/ 1229201 h 3514725"/>
                  <a:gd name="connsiteX1077" fmla="*/ 398621 w 3829050"/>
                  <a:gd name="connsiteY1077" fmla="*/ 1214914 h 3514725"/>
                  <a:gd name="connsiteX1078" fmla="*/ 407194 w 3829050"/>
                  <a:gd name="connsiteY1078" fmla="*/ 1192054 h 3514725"/>
                  <a:gd name="connsiteX1079" fmla="*/ 411956 w 3829050"/>
                  <a:gd name="connsiteY1079" fmla="*/ 1163479 h 3514725"/>
                  <a:gd name="connsiteX1080" fmla="*/ 397669 w 3829050"/>
                  <a:gd name="connsiteY1080" fmla="*/ 1150144 h 3514725"/>
                  <a:gd name="connsiteX1081" fmla="*/ 361474 w 3829050"/>
                  <a:gd name="connsiteY1081" fmla="*/ 1143476 h 3514725"/>
                  <a:gd name="connsiteX1082" fmla="*/ 375761 w 3829050"/>
                  <a:gd name="connsiteY1082" fmla="*/ 1097756 h 3514725"/>
                  <a:gd name="connsiteX1083" fmla="*/ 391001 w 3829050"/>
                  <a:gd name="connsiteY1083" fmla="*/ 1081564 h 3514725"/>
                  <a:gd name="connsiteX1084" fmla="*/ 400526 w 3829050"/>
                  <a:gd name="connsiteY1084" fmla="*/ 1074896 h 3514725"/>
                  <a:gd name="connsiteX1085" fmla="*/ 411004 w 3829050"/>
                  <a:gd name="connsiteY1085" fmla="*/ 1068229 h 3514725"/>
                  <a:gd name="connsiteX1086" fmla="*/ 481489 w 3829050"/>
                  <a:gd name="connsiteY1086" fmla="*/ 1027271 h 3514725"/>
                  <a:gd name="connsiteX1087" fmla="*/ 552926 w 3829050"/>
                  <a:gd name="connsiteY1087" fmla="*/ 985361 h 3514725"/>
                  <a:gd name="connsiteX1088" fmla="*/ 601504 w 3829050"/>
                  <a:gd name="connsiteY1088" fmla="*/ 933926 h 3514725"/>
                  <a:gd name="connsiteX1089" fmla="*/ 751046 w 3829050"/>
                  <a:gd name="connsiteY1089" fmla="*/ 770096 h 3514725"/>
                  <a:gd name="connsiteX1090" fmla="*/ 931069 w 3829050"/>
                  <a:gd name="connsiteY1090" fmla="*/ 640556 h 3514725"/>
                  <a:gd name="connsiteX1091" fmla="*/ 924401 w 3829050"/>
                  <a:gd name="connsiteY1091" fmla="*/ 665321 h 3514725"/>
                  <a:gd name="connsiteX1092" fmla="*/ 915829 w 3829050"/>
                  <a:gd name="connsiteY1092" fmla="*/ 688181 h 3514725"/>
                  <a:gd name="connsiteX1093" fmla="*/ 892016 w 3829050"/>
                  <a:gd name="connsiteY1093" fmla="*/ 731996 h 3514725"/>
                  <a:gd name="connsiteX1094" fmla="*/ 862489 w 3829050"/>
                  <a:gd name="connsiteY1094" fmla="*/ 774859 h 3514725"/>
                  <a:gd name="connsiteX1095" fmla="*/ 832961 w 3829050"/>
                  <a:gd name="connsiteY1095" fmla="*/ 817721 h 3514725"/>
                  <a:gd name="connsiteX1096" fmla="*/ 825341 w 3829050"/>
                  <a:gd name="connsiteY1096" fmla="*/ 826294 h 3514725"/>
                  <a:gd name="connsiteX1097" fmla="*/ 814864 w 3829050"/>
                  <a:gd name="connsiteY1097" fmla="*/ 834866 h 3514725"/>
                  <a:gd name="connsiteX1098" fmla="*/ 793909 w 3829050"/>
                  <a:gd name="connsiteY1098" fmla="*/ 845344 h 3514725"/>
                  <a:gd name="connsiteX1099" fmla="*/ 770096 w 3829050"/>
                  <a:gd name="connsiteY1099" fmla="*/ 852964 h 3514725"/>
                  <a:gd name="connsiteX1100" fmla="*/ 750094 w 3829050"/>
                  <a:gd name="connsiteY1100" fmla="*/ 867251 h 3514725"/>
                  <a:gd name="connsiteX1101" fmla="*/ 720566 w 3829050"/>
                  <a:gd name="connsiteY1101" fmla="*/ 908209 h 3514725"/>
                  <a:gd name="connsiteX1102" fmla="*/ 710089 w 3829050"/>
                  <a:gd name="connsiteY1102" fmla="*/ 927259 h 3514725"/>
                  <a:gd name="connsiteX1103" fmla="*/ 697706 w 3829050"/>
                  <a:gd name="connsiteY1103" fmla="*/ 944404 h 3514725"/>
                  <a:gd name="connsiteX1104" fmla="*/ 684371 w 3829050"/>
                  <a:gd name="connsiteY1104" fmla="*/ 959644 h 3514725"/>
                  <a:gd name="connsiteX1105" fmla="*/ 670084 w 3829050"/>
                  <a:gd name="connsiteY1105" fmla="*/ 973931 h 3514725"/>
                  <a:gd name="connsiteX1106" fmla="*/ 641509 w 3829050"/>
                  <a:gd name="connsiteY1106" fmla="*/ 1002506 h 3514725"/>
                  <a:gd name="connsiteX1107" fmla="*/ 627221 w 3829050"/>
                  <a:gd name="connsiteY1107" fmla="*/ 1016794 h 3514725"/>
                  <a:gd name="connsiteX1108" fmla="*/ 613886 w 3829050"/>
                  <a:gd name="connsiteY1108" fmla="*/ 1032034 h 3514725"/>
                  <a:gd name="connsiteX1109" fmla="*/ 585311 w 3829050"/>
                  <a:gd name="connsiteY1109" fmla="*/ 1070134 h 3514725"/>
                  <a:gd name="connsiteX1110" fmla="*/ 558641 w 3829050"/>
                  <a:gd name="connsiteY1110" fmla="*/ 1106329 h 3514725"/>
                  <a:gd name="connsiteX1111" fmla="*/ 692944 w 3829050"/>
                  <a:gd name="connsiteY1111" fmla="*/ 1282541 h 3514725"/>
                  <a:gd name="connsiteX1112" fmla="*/ 725329 w 3829050"/>
                  <a:gd name="connsiteY1112" fmla="*/ 1318736 h 3514725"/>
                  <a:gd name="connsiteX1113" fmla="*/ 708184 w 3829050"/>
                  <a:gd name="connsiteY1113" fmla="*/ 1375886 h 3514725"/>
                  <a:gd name="connsiteX1114" fmla="*/ 699611 w 3829050"/>
                  <a:gd name="connsiteY1114" fmla="*/ 1330166 h 3514725"/>
                  <a:gd name="connsiteX1115" fmla="*/ 695801 w 3829050"/>
                  <a:gd name="connsiteY1115" fmla="*/ 1307306 h 3514725"/>
                  <a:gd name="connsiteX1116" fmla="*/ 692944 w 3829050"/>
                  <a:gd name="connsiteY1116" fmla="*/ 1282541 h 3514725"/>
                  <a:gd name="connsiteX1117" fmla="*/ 695801 w 3829050"/>
                  <a:gd name="connsiteY1117" fmla="*/ 1433036 h 3514725"/>
                  <a:gd name="connsiteX1118" fmla="*/ 693896 w 3829050"/>
                  <a:gd name="connsiteY1118" fmla="*/ 1447324 h 3514725"/>
                  <a:gd name="connsiteX1119" fmla="*/ 669131 w 3829050"/>
                  <a:gd name="connsiteY1119" fmla="*/ 1460659 h 3514725"/>
                  <a:gd name="connsiteX1120" fmla="*/ 678656 w 3829050"/>
                  <a:gd name="connsiteY1120" fmla="*/ 1439704 h 3514725"/>
                  <a:gd name="connsiteX1121" fmla="*/ 684371 w 3829050"/>
                  <a:gd name="connsiteY1121" fmla="*/ 1427321 h 3514725"/>
                  <a:gd name="connsiteX1122" fmla="*/ 691991 w 3829050"/>
                  <a:gd name="connsiteY1122" fmla="*/ 1412081 h 3514725"/>
                  <a:gd name="connsiteX1123" fmla="*/ 695801 w 3829050"/>
                  <a:gd name="connsiteY1123" fmla="*/ 1433036 h 3514725"/>
                  <a:gd name="connsiteX1124" fmla="*/ 664369 w 3829050"/>
                  <a:gd name="connsiteY1124" fmla="*/ 1564481 h 3514725"/>
                  <a:gd name="connsiteX1125" fmla="*/ 662464 w 3829050"/>
                  <a:gd name="connsiteY1125" fmla="*/ 1586389 h 3514725"/>
                  <a:gd name="connsiteX1126" fmla="*/ 661511 w 3829050"/>
                  <a:gd name="connsiteY1126" fmla="*/ 1597819 h 3514725"/>
                  <a:gd name="connsiteX1127" fmla="*/ 660559 w 3829050"/>
                  <a:gd name="connsiteY1127" fmla="*/ 1603534 h 3514725"/>
                  <a:gd name="connsiteX1128" fmla="*/ 660559 w 3829050"/>
                  <a:gd name="connsiteY1128" fmla="*/ 1609249 h 3514725"/>
                  <a:gd name="connsiteX1129" fmla="*/ 640556 w 3829050"/>
                  <a:gd name="connsiteY1129" fmla="*/ 1631156 h 3514725"/>
                  <a:gd name="connsiteX1130" fmla="*/ 625316 w 3829050"/>
                  <a:gd name="connsiteY1130" fmla="*/ 1597819 h 3514725"/>
                  <a:gd name="connsiteX1131" fmla="*/ 634841 w 3829050"/>
                  <a:gd name="connsiteY1131" fmla="*/ 1556861 h 3514725"/>
                  <a:gd name="connsiteX1132" fmla="*/ 637699 w 3829050"/>
                  <a:gd name="connsiteY1132" fmla="*/ 1546384 h 3514725"/>
                  <a:gd name="connsiteX1133" fmla="*/ 639604 w 3829050"/>
                  <a:gd name="connsiteY1133" fmla="*/ 1541621 h 3514725"/>
                  <a:gd name="connsiteX1134" fmla="*/ 641509 w 3829050"/>
                  <a:gd name="connsiteY1134" fmla="*/ 1536859 h 3514725"/>
                  <a:gd name="connsiteX1135" fmla="*/ 648176 w 3829050"/>
                  <a:gd name="connsiteY1135" fmla="*/ 1516856 h 3514725"/>
                  <a:gd name="connsiteX1136" fmla="*/ 669131 w 3829050"/>
                  <a:gd name="connsiteY1136" fmla="*/ 1520666 h 3514725"/>
                  <a:gd name="connsiteX1137" fmla="*/ 666274 w 3829050"/>
                  <a:gd name="connsiteY1137" fmla="*/ 1542574 h 3514725"/>
                  <a:gd name="connsiteX1138" fmla="*/ 664369 w 3829050"/>
                  <a:gd name="connsiteY1138" fmla="*/ 1564481 h 3514725"/>
                  <a:gd name="connsiteX1139" fmla="*/ 664369 w 3829050"/>
                  <a:gd name="connsiteY1139" fmla="*/ 1764506 h 3514725"/>
                  <a:gd name="connsiteX1140" fmla="*/ 649129 w 3829050"/>
                  <a:gd name="connsiteY1140" fmla="*/ 1766411 h 3514725"/>
                  <a:gd name="connsiteX1141" fmla="*/ 647224 w 3829050"/>
                  <a:gd name="connsiteY1141" fmla="*/ 1740694 h 3514725"/>
                  <a:gd name="connsiteX1142" fmla="*/ 645319 w 3829050"/>
                  <a:gd name="connsiteY1142" fmla="*/ 1714976 h 3514725"/>
                  <a:gd name="connsiteX1143" fmla="*/ 657701 w 3829050"/>
                  <a:gd name="connsiteY1143" fmla="*/ 1713071 h 3514725"/>
                  <a:gd name="connsiteX1144" fmla="*/ 658654 w 3829050"/>
                  <a:gd name="connsiteY1144" fmla="*/ 1726406 h 3514725"/>
                  <a:gd name="connsiteX1145" fmla="*/ 660559 w 3829050"/>
                  <a:gd name="connsiteY1145" fmla="*/ 1738789 h 3514725"/>
                  <a:gd name="connsiteX1146" fmla="*/ 664369 w 3829050"/>
                  <a:gd name="connsiteY1146" fmla="*/ 1764506 h 3514725"/>
                  <a:gd name="connsiteX1147" fmla="*/ 593884 w 3829050"/>
                  <a:gd name="connsiteY1147" fmla="*/ 1192054 h 3514725"/>
                  <a:gd name="connsiteX1148" fmla="*/ 612934 w 3829050"/>
                  <a:gd name="connsiteY1148" fmla="*/ 1173956 h 3514725"/>
                  <a:gd name="connsiteX1149" fmla="*/ 611981 w 3829050"/>
                  <a:gd name="connsiteY1149" fmla="*/ 1206341 h 3514725"/>
                  <a:gd name="connsiteX1150" fmla="*/ 596741 w 3829050"/>
                  <a:gd name="connsiteY1150" fmla="*/ 1211104 h 3514725"/>
                  <a:gd name="connsiteX1151" fmla="*/ 593884 w 3829050"/>
                  <a:gd name="connsiteY1151" fmla="*/ 1192054 h 3514725"/>
                  <a:gd name="connsiteX1152" fmla="*/ 597694 w 3829050"/>
                  <a:gd name="connsiteY1152" fmla="*/ 2472214 h 3514725"/>
                  <a:gd name="connsiteX1153" fmla="*/ 635794 w 3829050"/>
                  <a:gd name="connsiteY1153" fmla="*/ 2500789 h 3514725"/>
                  <a:gd name="connsiteX1154" fmla="*/ 666274 w 3829050"/>
                  <a:gd name="connsiteY1154" fmla="*/ 2525554 h 3514725"/>
                  <a:gd name="connsiteX1155" fmla="*/ 711994 w 3829050"/>
                  <a:gd name="connsiteY1155" fmla="*/ 2568416 h 3514725"/>
                  <a:gd name="connsiteX1156" fmla="*/ 720566 w 3829050"/>
                  <a:gd name="connsiteY1156" fmla="*/ 2578894 h 3514725"/>
                  <a:gd name="connsiteX1157" fmla="*/ 729139 w 3829050"/>
                  <a:gd name="connsiteY1157" fmla="*/ 2589371 h 3514725"/>
                  <a:gd name="connsiteX1158" fmla="*/ 745331 w 3829050"/>
                  <a:gd name="connsiteY1158" fmla="*/ 2612231 h 3514725"/>
                  <a:gd name="connsiteX1159" fmla="*/ 760571 w 3829050"/>
                  <a:gd name="connsiteY1159" fmla="*/ 2637949 h 3514725"/>
                  <a:gd name="connsiteX1160" fmla="*/ 777716 w 3829050"/>
                  <a:gd name="connsiteY1160" fmla="*/ 2666524 h 3514725"/>
                  <a:gd name="connsiteX1161" fmla="*/ 767239 w 3829050"/>
                  <a:gd name="connsiteY1161" fmla="*/ 2675096 h 3514725"/>
                  <a:gd name="connsiteX1162" fmla="*/ 745331 w 3829050"/>
                  <a:gd name="connsiteY1162" fmla="*/ 2652236 h 3514725"/>
                  <a:gd name="connsiteX1163" fmla="*/ 724376 w 3829050"/>
                  <a:gd name="connsiteY1163" fmla="*/ 2628424 h 3514725"/>
                  <a:gd name="connsiteX1164" fmla="*/ 681514 w 3829050"/>
                  <a:gd name="connsiteY1164" fmla="*/ 2579846 h 3514725"/>
                  <a:gd name="connsiteX1165" fmla="*/ 597694 w 3829050"/>
                  <a:gd name="connsiteY1165" fmla="*/ 2472214 h 3514725"/>
                  <a:gd name="connsiteX1166" fmla="*/ 1061561 w 3829050"/>
                  <a:gd name="connsiteY1166" fmla="*/ 3289459 h 3514725"/>
                  <a:gd name="connsiteX1167" fmla="*/ 1077754 w 3829050"/>
                  <a:gd name="connsiteY1167" fmla="*/ 3237071 h 3514725"/>
                  <a:gd name="connsiteX1168" fmla="*/ 1098709 w 3829050"/>
                  <a:gd name="connsiteY1168" fmla="*/ 3263741 h 3514725"/>
                  <a:gd name="connsiteX1169" fmla="*/ 1117759 w 3829050"/>
                  <a:gd name="connsiteY1169" fmla="*/ 3286601 h 3514725"/>
                  <a:gd name="connsiteX1170" fmla="*/ 1153954 w 3829050"/>
                  <a:gd name="connsiteY1170" fmla="*/ 3328511 h 3514725"/>
                  <a:gd name="connsiteX1171" fmla="*/ 1061561 w 3829050"/>
                  <a:gd name="connsiteY1171" fmla="*/ 3289459 h 3514725"/>
                  <a:gd name="connsiteX1172" fmla="*/ 1501616 w 3829050"/>
                  <a:gd name="connsiteY1172" fmla="*/ 3329464 h 3514725"/>
                  <a:gd name="connsiteX1173" fmla="*/ 1474946 w 3829050"/>
                  <a:gd name="connsiteY1173" fmla="*/ 3324701 h 3514725"/>
                  <a:gd name="connsiteX1174" fmla="*/ 1449229 w 3829050"/>
                  <a:gd name="connsiteY1174" fmla="*/ 3318986 h 3514725"/>
                  <a:gd name="connsiteX1175" fmla="*/ 1399699 w 3829050"/>
                  <a:gd name="connsiteY1175" fmla="*/ 3307556 h 3514725"/>
                  <a:gd name="connsiteX1176" fmla="*/ 1387316 w 3829050"/>
                  <a:gd name="connsiteY1176" fmla="*/ 3304699 h 3514725"/>
                  <a:gd name="connsiteX1177" fmla="*/ 1375886 w 3829050"/>
                  <a:gd name="connsiteY1177" fmla="*/ 3300889 h 3514725"/>
                  <a:gd name="connsiteX1178" fmla="*/ 1352074 w 3829050"/>
                  <a:gd name="connsiteY1178" fmla="*/ 3294221 h 3514725"/>
                  <a:gd name="connsiteX1179" fmla="*/ 1318736 w 3829050"/>
                  <a:gd name="connsiteY1179" fmla="*/ 3283744 h 3514725"/>
                  <a:gd name="connsiteX1180" fmla="*/ 1286351 w 3829050"/>
                  <a:gd name="connsiteY1180" fmla="*/ 3273266 h 3514725"/>
                  <a:gd name="connsiteX1181" fmla="*/ 1221581 w 3829050"/>
                  <a:gd name="connsiteY1181" fmla="*/ 3251359 h 3514725"/>
                  <a:gd name="connsiteX1182" fmla="*/ 1189196 w 3829050"/>
                  <a:gd name="connsiteY1182" fmla="*/ 3240881 h 3514725"/>
                  <a:gd name="connsiteX1183" fmla="*/ 1156811 w 3829050"/>
                  <a:gd name="connsiteY1183" fmla="*/ 3231356 h 3514725"/>
                  <a:gd name="connsiteX1184" fmla="*/ 1123474 w 3829050"/>
                  <a:gd name="connsiteY1184" fmla="*/ 3223736 h 3514725"/>
                  <a:gd name="connsiteX1185" fmla="*/ 1089184 w 3829050"/>
                  <a:gd name="connsiteY1185" fmla="*/ 3216116 h 3514725"/>
                  <a:gd name="connsiteX1186" fmla="*/ 1003459 w 3829050"/>
                  <a:gd name="connsiteY1186" fmla="*/ 3184684 h 3514725"/>
                  <a:gd name="connsiteX1187" fmla="*/ 958691 w 3829050"/>
                  <a:gd name="connsiteY1187" fmla="*/ 3158014 h 3514725"/>
                  <a:gd name="connsiteX1188" fmla="*/ 937736 w 3829050"/>
                  <a:gd name="connsiteY1188" fmla="*/ 3142774 h 3514725"/>
                  <a:gd name="connsiteX1189" fmla="*/ 917734 w 3829050"/>
                  <a:gd name="connsiteY1189" fmla="*/ 3126581 h 3514725"/>
                  <a:gd name="connsiteX1190" fmla="*/ 895826 w 3829050"/>
                  <a:gd name="connsiteY1190" fmla="*/ 3108484 h 3514725"/>
                  <a:gd name="connsiteX1191" fmla="*/ 872966 w 3829050"/>
                  <a:gd name="connsiteY1191" fmla="*/ 3090386 h 3514725"/>
                  <a:gd name="connsiteX1192" fmla="*/ 826294 w 3829050"/>
                  <a:gd name="connsiteY1192" fmla="*/ 3054191 h 3514725"/>
                  <a:gd name="connsiteX1193" fmla="*/ 779621 w 3829050"/>
                  <a:gd name="connsiteY1193" fmla="*/ 3017996 h 3514725"/>
                  <a:gd name="connsiteX1194" fmla="*/ 756761 w 3829050"/>
                  <a:gd name="connsiteY1194" fmla="*/ 2998946 h 3514725"/>
                  <a:gd name="connsiteX1195" fmla="*/ 745331 w 3829050"/>
                  <a:gd name="connsiteY1195" fmla="*/ 2989421 h 3514725"/>
                  <a:gd name="connsiteX1196" fmla="*/ 734854 w 3829050"/>
                  <a:gd name="connsiteY1196" fmla="*/ 2979896 h 3514725"/>
                  <a:gd name="connsiteX1197" fmla="*/ 704374 w 3829050"/>
                  <a:gd name="connsiteY1197" fmla="*/ 2949416 h 3514725"/>
                  <a:gd name="connsiteX1198" fmla="*/ 671036 w 3829050"/>
                  <a:gd name="connsiteY1198" fmla="*/ 2913221 h 3514725"/>
                  <a:gd name="connsiteX1199" fmla="*/ 690086 w 3829050"/>
                  <a:gd name="connsiteY1199" fmla="*/ 2917031 h 3514725"/>
                  <a:gd name="connsiteX1200" fmla="*/ 708184 w 3829050"/>
                  <a:gd name="connsiteY1200" fmla="*/ 2919889 h 3514725"/>
                  <a:gd name="connsiteX1201" fmla="*/ 742474 w 3829050"/>
                  <a:gd name="connsiteY1201" fmla="*/ 2925604 h 3514725"/>
                  <a:gd name="connsiteX1202" fmla="*/ 775811 w 3829050"/>
                  <a:gd name="connsiteY1202" fmla="*/ 2930366 h 3514725"/>
                  <a:gd name="connsiteX1203" fmla="*/ 792956 w 3829050"/>
                  <a:gd name="connsiteY1203" fmla="*/ 2932271 h 3514725"/>
                  <a:gd name="connsiteX1204" fmla="*/ 810101 w 3829050"/>
                  <a:gd name="connsiteY1204" fmla="*/ 2934176 h 3514725"/>
                  <a:gd name="connsiteX1205" fmla="*/ 841534 w 3829050"/>
                  <a:gd name="connsiteY1205" fmla="*/ 2961799 h 3514725"/>
                  <a:gd name="connsiteX1206" fmla="*/ 872966 w 3829050"/>
                  <a:gd name="connsiteY1206" fmla="*/ 2988469 h 3514725"/>
                  <a:gd name="connsiteX1207" fmla="*/ 904399 w 3829050"/>
                  <a:gd name="connsiteY1207" fmla="*/ 3014186 h 3514725"/>
                  <a:gd name="connsiteX1208" fmla="*/ 919639 w 3829050"/>
                  <a:gd name="connsiteY1208" fmla="*/ 3026569 h 3514725"/>
                  <a:gd name="connsiteX1209" fmla="*/ 935831 w 3829050"/>
                  <a:gd name="connsiteY1209" fmla="*/ 3038951 h 3514725"/>
                  <a:gd name="connsiteX1210" fmla="*/ 976789 w 3829050"/>
                  <a:gd name="connsiteY1210" fmla="*/ 3063716 h 3514725"/>
                  <a:gd name="connsiteX1211" fmla="*/ 1020604 w 3829050"/>
                  <a:gd name="connsiteY1211" fmla="*/ 3075146 h 3514725"/>
                  <a:gd name="connsiteX1212" fmla="*/ 1072039 w 3829050"/>
                  <a:gd name="connsiteY1212" fmla="*/ 3085624 h 3514725"/>
                  <a:gd name="connsiteX1213" fmla="*/ 1095851 w 3829050"/>
                  <a:gd name="connsiteY1213" fmla="*/ 3094196 h 3514725"/>
                  <a:gd name="connsiteX1214" fmla="*/ 1119664 w 3829050"/>
                  <a:gd name="connsiteY1214" fmla="*/ 3104674 h 3514725"/>
                  <a:gd name="connsiteX1215" fmla="*/ 1162526 w 3829050"/>
                  <a:gd name="connsiteY1215" fmla="*/ 3131344 h 3514725"/>
                  <a:gd name="connsiteX1216" fmla="*/ 1182529 w 3829050"/>
                  <a:gd name="connsiteY1216" fmla="*/ 3146584 h 3514725"/>
                  <a:gd name="connsiteX1217" fmla="*/ 1200626 w 3829050"/>
                  <a:gd name="connsiteY1217" fmla="*/ 3163729 h 3514725"/>
                  <a:gd name="connsiteX1218" fmla="*/ 1222534 w 3829050"/>
                  <a:gd name="connsiteY1218" fmla="*/ 3185636 h 3514725"/>
                  <a:gd name="connsiteX1219" fmla="*/ 1241584 w 3829050"/>
                  <a:gd name="connsiteY1219" fmla="*/ 3201829 h 3514725"/>
                  <a:gd name="connsiteX1220" fmla="*/ 1277779 w 3829050"/>
                  <a:gd name="connsiteY1220" fmla="*/ 3222784 h 3514725"/>
                  <a:gd name="connsiteX1221" fmla="*/ 1323499 w 3829050"/>
                  <a:gd name="connsiteY1221" fmla="*/ 3234214 h 3514725"/>
                  <a:gd name="connsiteX1222" fmla="*/ 1393984 w 3829050"/>
                  <a:gd name="connsiteY1222" fmla="*/ 3240881 h 3514725"/>
                  <a:gd name="connsiteX1223" fmla="*/ 1410176 w 3829050"/>
                  <a:gd name="connsiteY1223" fmla="*/ 3242786 h 3514725"/>
                  <a:gd name="connsiteX1224" fmla="*/ 1430179 w 3829050"/>
                  <a:gd name="connsiteY1224" fmla="*/ 3246596 h 3514725"/>
                  <a:gd name="connsiteX1225" fmla="*/ 1489234 w 3829050"/>
                  <a:gd name="connsiteY1225" fmla="*/ 3258979 h 3514725"/>
                  <a:gd name="connsiteX1226" fmla="*/ 1412081 w 3829050"/>
                  <a:gd name="connsiteY1226" fmla="*/ 3277076 h 3514725"/>
                  <a:gd name="connsiteX1227" fmla="*/ 1439704 w 3829050"/>
                  <a:gd name="connsiteY1227" fmla="*/ 3289459 h 3514725"/>
                  <a:gd name="connsiteX1228" fmla="*/ 1473041 w 3829050"/>
                  <a:gd name="connsiteY1228" fmla="*/ 3295174 h 3514725"/>
                  <a:gd name="connsiteX1229" fmla="*/ 1489234 w 3829050"/>
                  <a:gd name="connsiteY1229" fmla="*/ 3298984 h 3514725"/>
                  <a:gd name="connsiteX1230" fmla="*/ 1505426 w 3829050"/>
                  <a:gd name="connsiteY1230" fmla="*/ 3302794 h 3514725"/>
                  <a:gd name="connsiteX1231" fmla="*/ 1560671 w 3829050"/>
                  <a:gd name="connsiteY1231" fmla="*/ 3337084 h 3514725"/>
                  <a:gd name="connsiteX1232" fmla="*/ 1501616 w 3829050"/>
                  <a:gd name="connsiteY1232" fmla="*/ 3329464 h 3514725"/>
                  <a:gd name="connsiteX1233" fmla="*/ 1574006 w 3829050"/>
                  <a:gd name="connsiteY1233" fmla="*/ 2673191 h 3514725"/>
                  <a:gd name="connsiteX1234" fmla="*/ 1582579 w 3829050"/>
                  <a:gd name="connsiteY1234" fmla="*/ 2679859 h 3514725"/>
                  <a:gd name="connsiteX1235" fmla="*/ 1600676 w 3829050"/>
                  <a:gd name="connsiteY1235" fmla="*/ 2692241 h 3514725"/>
                  <a:gd name="connsiteX1236" fmla="*/ 1598771 w 3829050"/>
                  <a:gd name="connsiteY1236" fmla="*/ 2691289 h 3514725"/>
                  <a:gd name="connsiteX1237" fmla="*/ 1559719 w 3829050"/>
                  <a:gd name="connsiteY1237" fmla="*/ 2673191 h 3514725"/>
                  <a:gd name="connsiteX1238" fmla="*/ 1574006 w 3829050"/>
                  <a:gd name="connsiteY1238" fmla="*/ 2673191 h 3514725"/>
                  <a:gd name="connsiteX1239" fmla="*/ 2065496 w 3829050"/>
                  <a:gd name="connsiteY1239" fmla="*/ 3137059 h 3514725"/>
                  <a:gd name="connsiteX1240" fmla="*/ 2035016 w 3829050"/>
                  <a:gd name="connsiteY1240" fmla="*/ 3138011 h 3514725"/>
                  <a:gd name="connsiteX1241" fmla="*/ 2005489 w 3829050"/>
                  <a:gd name="connsiteY1241" fmla="*/ 3138964 h 3514725"/>
                  <a:gd name="connsiteX1242" fmla="*/ 1947386 w 3829050"/>
                  <a:gd name="connsiteY1242" fmla="*/ 3143726 h 3514725"/>
                  <a:gd name="connsiteX1243" fmla="*/ 1892141 w 3829050"/>
                  <a:gd name="connsiteY1243" fmla="*/ 3152299 h 3514725"/>
                  <a:gd name="connsiteX1244" fmla="*/ 1865471 w 3829050"/>
                  <a:gd name="connsiteY1244" fmla="*/ 3158966 h 3514725"/>
                  <a:gd name="connsiteX1245" fmla="*/ 1838801 w 3829050"/>
                  <a:gd name="connsiteY1245" fmla="*/ 3165634 h 3514725"/>
                  <a:gd name="connsiteX1246" fmla="*/ 1777841 w 3829050"/>
                  <a:gd name="connsiteY1246" fmla="*/ 3152299 h 3514725"/>
                  <a:gd name="connsiteX1247" fmla="*/ 1715929 w 3829050"/>
                  <a:gd name="connsiteY1247" fmla="*/ 3142774 h 3514725"/>
                  <a:gd name="connsiteX1248" fmla="*/ 1700689 w 3829050"/>
                  <a:gd name="connsiteY1248" fmla="*/ 3140869 h 3514725"/>
                  <a:gd name="connsiteX1249" fmla="*/ 1685449 w 3829050"/>
                  <a:gd name="connsiteY1249" fmla="*/ 3138964 h 3514725"/>
                  <a:gd name="connsiteX1250" fmla="*/ 1654016 w 3829050"/>
                  <a:gd name="connsiteY1250" fmla="*/ 3135154 h 3514725"/>
                  <a:gd name="connsiteX1251" fmla="*/ 1622584 w 3829050"/>
                  <a:gd name="connsiteY1251" fmla="*/ 3131344 h 3514725"/>
                  <a:gd name="connsiteX1252" fmla="*/ 1591151 w 3829050"/>
                  <a:gd name="connsiteY1252" fmla="*/ 3125629 h 3514725"/>
                  <a:gd name="connsiteX1253" fmla="*/ 1565434 w 3829050"/>
                  <a:gd name="connsiteY1253" fmla="*/ 3108484 h 3514725"/>
                  <a:gd name="connsiteX1254" fmla="*/ 1587341 w 3829050"/>
                  <a:gd name="connsiteY1254" fmla="*/ 3090386 h 3514725"/>
                  <a:gd name="connsiteX1255" fmla="*/ 1609249 w 3829050"/>
                  <a:gd name="connsiteY1255" fmla="*/ 3088481 h 3514725"/>
                  <a:gd name="connsiteX1256" fmla="*/ 1634014 w 3829050"/>
                  <a:gd name="connsiteY1256" fmla="*/ 3090386 h 3514725"/>
                  <a:gd name="connsiteX1257" fmla="*/ 1685449 w 3829050"/>
                  <a:gd name="connsiteY1257" fmla="*/ 3094196 h 3514725"/>
                  <a:gd name="connsiteX1258" fmla="*/ 1711166 w 3829050"/>
                  <a:gd name="connsiteY1258" fmla="*/ 3097054 h 3514725"/>
                  <a:gd name="connsiteX1259" fmla="*/ 1736884 w 3829050"/>
                  <a:gd name="connsiteY1259" fmla="*/ 3098959 h 3514725"/>
                  <a:gd name="connsiteX1260" fmla="*/ 1787366 w 3829050"/>
                  <a:gd name="connsiteY1260" fmla="*/ 3104674 h 3514725"/>
                  <a:gd name="connsiteX1261" fmla="*/ 1837849 w 3829050"/>
                  <a:gd name="connsiteY1261" fmla="*/ 3109436 h 3514725"/>
                  <a:gd name="connsiteX1262" fmla="*/ 1863566 w 3829050"/>
                  <a:gd name="connsiteY1262" fmla="*/ 3112294 h 3514725"/>
                  <a:gd name="connsiteX1263" fmla="*/ 1889284 w 3829050"/>
                  <a:gd name="connsiteY1263" fmla="*/ 3114199 h 3514725"/>
                  <a:gd name="connsiteX1264" fmla="*/ 1940719 w 3829050"/>
                  <a:gd name="connsiteY1264" fmla="*/ 3118009 h 3514725"/>
                  <a:gd name="connsiteX1265" fmla="*/ 1953101 w 3829050"/>
                  <a:gd name="connsiteY1265" fmla="*/ 3118961 h 3514725"/>
                  <a:gd name="connsiteX1266" fmla="*/ 1965484 w 3829050"/>
                  <a:gd name="connsiteY1266" fmla="*/ 3118961 h 3514725"/>
                  <a:gd name="connsiteX1267" fmla="*/ 1991201 w 3829050"/>
                  <a:gd name="connsiteY1267" fmla="*/ 3119914 h 3514725"/>
                  <a:gd name="connsiteX1268" fmla="*/ 2016919 w 3829050"/>
                  <a:gd name="connsiteY1268" fmla="*/ 3120866 h 3514725"/>
                  <a:gd name="connsiteX1269" fmla="*/ 2042636 w 3829050"/>
                  <a:gd name="connsiteY1269" fmla="*/ 3120866 h 3514725"/>
                  <a:gd name="connsiteX1270" fmla="*/ 2070259 w 3829050"/>
                  <a:gd name="connsiteY1270" fmla="*/ 3129439 h 3514725"/>
                  <a:gd name="connsiteX1271" fmla="*/ 2065496 w 3829050"/>
                  <a:gd name="connsiteY1271" fmla="*/ 3137059 h 3514725"/>
                  <a:gd name="connsiteX1272" fmla="*/ 2149316 w 3829050"/>
                  <a:gd name="connsiteY1272" fmla="*/ 3010376 h 3514725"/>
                  <a:gd name="connsiteX1273" fmla="*/ 2170271 w 3829050"/>
                  <a:gd name="connsiteY1273" fmla="*/ 3008471 h 3514725"/>
                  <a:gd name="connsiteX1274" fmla="*/ 2180749 w 3829050"/>
                  <a:gd name="connsiteY1274" fmla="*/ 3007519 h 3514725"/>
                  <a:gd name="connsiteX1275" fmla="*/ 2191226 w 3829050"/>
                  <a:gd name="connsiteY1275" fmla="*/ 3006566 h 3514725"/>
                  <a:gd name="connsiteX1276" fmla="*/ 2193131 w 3829050"/>
                  <a:gd name="connsiteY1276" fmla="*/ 3014186 h 3514725"/>
                  <a:gd name="connsiteX1277" fmla="*/ 2182654 w 3829050"/>
                  <a:gd name="connsiteY1277" fmla="*/ 3016091 h 3514725"/>
                  <a:gd name="connsiteX1278" fmla="*/ 2172176 w 3829050"/>
                  <a:gd name="connsiteY1278" fmla="*/ 3017996 h 3514725"/>
                  <a:gd name="connsiteX1279" fmla="*/ 2151221 w 3829050"/>
                  <a:gd name="connsiteY1279" fmla="*/ 3021806 h 3514725"/>
                  <a:gd name="connsiteX1280" fmla="*/ 2149316 w 3829050"/>
                  <a:gd name="connsiteY1280" fmla="*/ 3010376 h 3514725"/>
                  <a:gd name="connsiteX1281" fmla="*/ 2350294 w 3829050"/>
                  <a:gd name="connsiteY1281" fmla="*/ 3472339 h 3514725"/>
                  <a:gd name="connsiteX1282" fmla="*/ 2309336 w 3829050"/>
                  <a:gd name="connsiteY1282" fmla="*/ 3475196 h 3514725"/>
                  <a:gd name="connsiteX1283" fmla="*/ 2308384 w 3829050"/>
                  <a:gd name="connsiteY1283" fmla="*/ 3467576 h 3514725"/>
                  <a:gd name="connsiteX1284" fmla="*/ 2343626 w 3829050"/>
                  <a:gd name="connsiteY1284" fmla="*/ 3459004 h 3514725"/>
                  <a:gd name="connsiteX1285" fmla="*/ 2361724 w 3829050"/>
                  <a:gd name="connsiteY1285" fmla="*/ 3454241 h 3514725"/>
                  <a:gd name="connsiteX1286" fmla="*/ 2378869 w 3829050"/>
                  <a:gd name="connsiteY1286" fmla="*/ 3449479 h 3514725"/>
                  <a:gd name="connsiteX1287" fmla="*/ 2387441 w 3829050"/>
                  <a:gd name="connsiteY1287" fmla="*/ 3454241 h 3514725"/>
                  <a:gd name="connsiteX1288" fmla="*/ 2350294 w 3829050"/>
                  <a:gd name="connsiteY1288" fmla="*/ 3472339 h 3514725"/>
                  <a:gd name="connsiteX1289" fmla="*/ 2446496 w 3829050"/>
                  <a:gd name="connsiteY1289" fmla="*/ 3409474 h 3514725"/>
                  <a:gd name="connsiteX1290" fmla="*/ 2387441 w 3829050"/>
                  <a:gd name="connsiteY1290" fmla="*/ 3406616 h 3514725"/>
                  <a:gd name="connsiteX1291" fmla="*/ 2444591 w 3829050"/>
                  <a:gd name="connsiteY1291" fmla="*/ 3382804 h 3514725"/>
                  <a:gd name="connsiteX1292" fmla="*/ 2479834 w 3829050"/>
                  <a:gd name="connsiteY1292" fmla="*/ 3391376 h 3514725"/>
                  <a:gd name="connsiteX1293" fmla="*/ 2446496 w 3829050"/>
                  <a:gd name="connsiteY1293" fmla="*/ 3409474 h 3514725"/>
                  <a:gd name="connsiteX1294" fmla="*/ 2666524 w 3829050"/>
                  <a:gd name="connsiteY1294" fmla="*/ 3010376 h 3514725"/>
                  <a:gd name="connsiteX1295" fmla="*/ 2605564 w 3829050"/>
                  <a:gd name="connsiteY1295" fmla="*/ 3041809 h 3514725"/>
                  <a:gd name="connsiteX1296" fmla="*/ 2288381 w 3829050"/>
                  <a:gd name="connsiteY1296" fmla="*/ 3124676 h 3514725"/>
                  <a:gd name="connsiteX1297" fmla="*/ 2218849 w 3829050"/>
                  <a:gd name="connsiteY1297" fmla="*/ 3126581 h 3514725"/>
                  <a:gd name="connsiteX1298" fmla="*/ 2202656 w 3829050"/>
                  <a:gd name="connsiteY1298" fmla="*/ 3123724 h 3514725"/>
                  <a:gd name="connsiteX1299" fmla="*/ 2187416 w 3829050"/>
                  <a:gd name="connsiteY1299" fmla="*/ 3118961 h 3514725"/>
                  <a:gd name="connsiteX1300" fmla="*/ 2156936 w 3829050"/>
                  <a:gd name="connsiteY1300" fmla="*/ 3104674 h 3514725"/>
                  <a:gd name="connsiteX1301" fmla="*/ 2180749 w 3829050"/>
                  <a:gd name="connsiteY1301" fmla="*/ 3101816 h 3514725"/>
                  <a:gd name="connsiteX1302" fmla="*/ 2203609 w 3829050"/>
                  <a:gd name="connsiteY1302" fmla="*/ 3098006 h 3514725"/>
                  <a:gd name="connsiteX1303" fmla="*/ 2246471 w 3829050"/>
                  <a:gd name="connsiteY1303" fmla="*/ 3090386 h 3514725"/>
                  <a:gd name="connsiteX1304" fmla="*/ 2266474 w 3829050"/>
                  <a:gd name="connsiteY1304" fmla="*/ 3086576 h 3514725"/>
                  <a:gd name="connsiteX1305" fmla="*/ 2275999 w 3829050"/>
                  <a:gd name="connsiteY1305" fmla="*/ 3084671 h 3514725"/>
                  <a:gd name="connsiteX1306" fmla="*/ 2285524 w 3829050"/>
                  <a:gd name="connsiteY1306" fmla="*/ 3082766 h 3514725"/>
                  <a:gd name="connsiteX1307" fmla="*/ 2323624 w 3829050"/>
                  <a:gd name="connsiteY1307" fmla="*/ 3078004 h 3514725"/>
                  <a:gd name="connsiteX1308" fmla="*/ 2353151 w 3829050"/>
                  <a:gd name="connsiteY1308" fmla="*/ 3075146 h 3514725"/>
                  <a:gd name="connsiteX1309" fmla="*/ 2381726 w 3829050"/>
                  <a:gd name="connsiteY1309" fmla="*/ 3070384 h 3514725"/>
                  <a:gd name="connsiteX1310" fmla="*/ 2437924 w 3829050"/>
                  <a:gd name="connsiteY1310" fmla="*/ 3058001 h 3514725"/>
                  <a:gd name="connsiteX1311" fmla="*/ 2492216 w 3829050"/>
                  <a:gd name="connsiteY1311" fmla="*/ 3040856 h 3514725"/>
                  <a:gd name="connsiteX1312" fmla="*/ 2505551 w 3829050"/>
                  <a:gd name="connsiteY1312" fmla="*/ 3036094 h 3514725"/>
                  <a:gd name="connsiteX1313" fmla="*/ 2518886 w 3829050"/>
                  <a:gd name="connsiteY1313" fmla="*/ 3030379 h 3514725"/>
                  <a:gd name="connsiteX1314" fmla="*/ 2544604 w 3829050"/>
                  <a:gd name="connsiteY1314" fmla="*/ 3018949 h 3514725"/>
                  <a:gd name="connsiteX1315" fmla="*/ 2582704 w 3829050"/>
                  <a:gd name="connsiteY1315" fmla="*/ 3001804 h 3514725"/>
                  <a:gd name="connsiteX1316" fmla="*/ 2621756 w 3829050"/>
                  <a:gd name="connsiteY1316" fmla="*/ 2986564 h 3514725"/>
                  <a:gd name="connsiteX1317" fmla="*/ 2710339 w 3829050"/>
                  <a:gd name="connsiteY1317" fmla="*/ 2964656 h 3514725"/>
                  <a:gd name="connsiteX1318" fmla="*/ 2666524 w 3829050"/>
                  <a:gd name="connsiteY1318" fmla="*/ 3010376 h 3514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</a:cxnLst>
                <a:rect l="l" t="t" r="r" b="b"/>
                <a:pathLst>
                  <a:path w="3829050" h="3514725">
                    <a:moveTo>
                      <a:pt x="3828574" y="1718786"/>
                    </a:moveTo>
                    <a:cubicBezTo>
                      <a:pt x="3825716" y="1708309"/>
                      <a:pt x="3820001" y="1701641"/>
                      <a:pt x="3810476" y="1701641"/>
                    </a:cubicBezTo>
                    <a:cubicBezTo>
                      <a:pt x="3806666" y="1713071"/>
                      <a:pt x="3802856" y="1721644"/>
                      <a:pt x="3799999" y="1729264"/>
                    </a:cubicBezTo>
                    <a:cubicBezTo>
                      <a:pt x="3797141" y="1735931"/>
                      <a:pt x="3795236" y="1741646"/>
                      <a:pt x="3794284" y="1747361"/>
                    </a:cubicBezTo>
                    <a:cubicBezTo>
                      <a:pt x="3793331" y="1753076"/>
                      <a:pt x="3792379" y="1757839"/>
                      <a:pt x="3792379" y="1764506"/>
                    </a:cubicBezTo>
                    <a:cubicBezTo>
                      <a:pt x="3792379" y="1767364"/>
                      <a:pt x="3792379" y="1771174"/>
                      <a:pt x="3792379" y="1774984"/>
                    </a:cubicBezTo>
                    <a:cubicBezTo>
                      <a:pt x="3792379" y="1778794"/>
                      <a:pt x="3792379" y="1783556"/>
                      <a:pt x="3792379" y="1788319"/>
                    </a:cubicBezTo>
                    <a:cubicBezTo>
                      <a:pt x="3792379" y="1804511"/>
                      <a:pt x="3792379" y="1820704"/>
                      <a:pt x="3790474" y="1835944"/>
                    </a:cubicBezTo>
                    <a:cubicBezTo>
                      <a:pt x="3787616" y="1851184"/>
                      <a:pt x="3784759" y="1866424"/>
                      <a:pt x="3780949" y="1881664"/>
                    </a:cubicBezTo>
                    <a:cubicBezTo>
                      <a:pt x="3777139" y="1896904"/>
                      <a:pt x="3771424" y="1911191"/>
                      <a:pt x="3765709" y="1925479"/>
                    </a:cubicBezTo>
                    <a:cubicBezTo>
                      <a:pt x="3759994" y="1938814"/>
                      <a:pt x="3755231" y="1951196"/>
                      <a:pt x="3748564" y="1964531"/>
                    </a:cubicBezTo>
                    <a:cubicBezTo>
                      <a:pt x="3752374" y="1950244"/>
                      <a:pt x="3756184" y="1935956"/>
                      <a:pt x="3759994" y="1921669"/>
                    </a:cubicBezTo>
                    <a:cubicBezTo>
                      <a:pt x="3764756" y="1905476"/>
                      <a:pt x="3767614" y="1890236"/>
                      <a:pt x="3771424" y="1874044"/>
                    </a:cubicBezTo>
                    <a:cubicBezTo>
                      <a:pt x="3773329" y="1866424"/>
                      <a:pt x="3775234" y="1857851"/>
                      <a:pt x="3776186" y="1850231"/>
                    </a:cubicBezTo>
                    <a:cubicBezTo>
                      <a:pt x="3778091" y="1842611"/>
                      <a:pt x="3779996" y="1834039"/>
                      <a:pt x="3780949" y="1825466"/>
                    </a:cubicBezTo>
                    <a:cubicBezTo>
                      <a:pt x="3783806" y="1809274"/>
                      <a:pt x="3785711" y="1793081"/>
                      <a:pt x="3787616" y="1775936"/>
                    </a:cubicBezTo>
                    <a:lnTo>
                      <a:pt x="3790474" y="1751171"/>
                    </a:lnTo>
                    <a:cubicBezTo>
                      <a:pt x="3791426" y="1742599"/>
                      <a:pt x="3791426" y="1734979"/>
                      <a:pt x="3792379" y="1726406"/>
                    </a:cubicBezTo>
                    <a:cubicBezTo>
                      <a:pt x="3794284" y="1706404"/>
                      <a:pt x="3790474" y="1684496"/>
                      <a:pt x="3788569" y="1664494"/>
                    </a:cubicBezTo>
                    <a:cubicBezTo>
                      <a:pt x="3786664" y="1665446"/>
                      <a:pt x="3784759" y="1666399"/>
                      <a:pt x="3782854" y="1667351"/>
                    </a:cubicBezTo>
                    <a:cubicBezTo>
                      <a:pt x="3772376" y="1752124"/>
                      <a:pt x="3754279" y="1834991"/>
                      <a:pt x="3729514" y="1915954"/>
                    </a:cubicBezTo>
                    <a:cubicBezTo>
                      <a:pt x="3729514" y="1902619"/>
                      <a:pt x="3728561" y="1891189"/>
                      <a:pt x="3722846" y="1885474"/>
                    </a:cubicBezTo>
                    <a:cubicBezTo>
                      <a:pt x="3711416" y="1894999"/>
                      <a:pt x="3700939" y="1903571"/>
                      <a:pt x="3690461" y="1911191"/>
                    </a:cubicBezTo>
                    <a:cubicBezTo>
                      <a:pt x="3690461" y="1912144"/>
                      <a:pt x="3690461" y="1913096"/>
                      <a:pt x="3689509" y="1913096"/>
                    </a:cubicBezTo>
                    <a:lnTo>
                      <a:pt x="3688556" y="1915001"/>
                    </a:lnTo>
                    <a:cubicBezTo>
                      <a:pt x="3690461" y="1945481"/>
                      <a:pt x="3688556" y="1946434"/>
                      <a:pt x="3664744" y="1974056"/>
                    </a:cubicBezTo>
                    <a:cubicBezTo>
                      <a:pt x="3670459" y="1959769"/>
                      <a:pt x="3675221" y="1949291"/>
                      <a:pt x="3679984" y="1939766"/>
                    </a:cubicBezTo>
                    <a:cubicBezTo>
                      <a:pt x="3683794" y="1930241"/>
                      <a:pt x="3686651" y="1922621"/>
                      <a:pt x="3689509" y="1915001"/>
                    </a:cubicBezTo>
                    <a:cubicBezTo>
                      <a:pt x="3689509" y="1914049"/>
                      <a:pt x="3689509" y="1913096"/>
                      <a:pt x="3689509" y="1912144"/>
                    </a:cubicBezTo>
                    <a:lnTo>
                      <a:pt x="3690461" y="1911191"/>
                    </a:lnTo>
                    <a:cubicBezTo>
                      <a:pt x="3693319" y="1901666"/>
                      <a:pt x="3695224" y="1892141"/>
                      <a:pt x="3697129" y="1882616"/>
                    </a:cubicBezTo>
                    <a:cubicBezTo>
                      <a:pt x="3699034" y="1873091"/>
                      <a:pt x="3699986" y="1863566"/>
                      <a:pt x="3700939" y="1853089"/>
                    </a:cubicBezTo>
                    <a:cubicBezTo>
                      <a:pt x="3701891" y="1843564"/>
                      <a:pt x="3702844" y="1834039"/>
                      <a:pt x="3703796" y="1823561"/>
                    </a:cubicBezTo>
                    <a:lnTo>
                      <a:pt x="3704749" y="1794034"/>
                    </a:lnTo>
                    <a:cubicBezTo>
                      <a:pt x="3704749" y="1784509"/>
                      <a:pt x="3705701" y="1774984"/>
                      <a:pt x="3705701" y="1764506"/>
                    </a:cubicBezTo>
                    <a:cubicBezTo>
                      <a:pt x="3705701" y="1754981"/>
                      <a:pt x="3705701" y="1745456"/>
                      <a:pt x="3706654" y="1734979"/>
                    </a:cubicBezTo>
                    <a:cubicBezTo>
                      <a:pt x="3706654" y="1725454"/>
                      <a:pt x="3707606" y="1715929"/>
                      <a:pt x="3708559" y="1705451"/>
                    </a:cubicBezTo>
                    <a:cubicBezTo>
                      <a:pt x="3709511" y="1695926"/>
                      <a:pt x="3710464" y="1685449"/>
                      <a:pt x="3712369" y="1675924"/>
                    </a:cubicBezTo>
                    <a:cubicBezTo>
                      <a:pt x="3709511" y="1667351"/>
                      <a:pt x="3708559" y="1657826"/>
                      <a:pt x="3706654" y="1649254"/>
                    </a:cubicBezTo>
                    <a:cubicBezTo>
                      <a:pt x="3704749" y="1640681"/>
                      <a:pt x="3703796" y="1631156"/>
                      <a:pt x="3702844" y="1622584"/>
                    </a:cubicBezTo>
                    <a:cubicBezTo>
                      <a:pt x="3701891" y="1614011"/>
                      <a:pt x="3701891" y="1605439"/>
                      <a:pt x="3701891" y="1595914"/>
                    </a:cubicBezTo>
                    <a:cubicBezTo>
                      <a:pt x="3701891" y="1587341"/>
                      <a:pt x="3700939" y="1578769"/>
                      <a:pt x="3700939" y="1569244"/>
                    </a:cubicBezTo>
                    <a:cubicBezTo>
                      <a:pt x="3700939" y="1560671"/>
                      <a:pt x="3700939" y="1551146"/>
                      <a:pt x="3700939" y="1542574"/>
                    </a:cubicBezTo>
                    <a:cubicBezTo>
                      <a:pt x="3700939" y="1537811"/>
                      <a:pt x="3700939" y="1534001"/>
                      <a:pt x="3700939" y="1529239"/>
                    </a:cubicBezTo>
                    <a:lnTo>
                      <a:pt x="3700939" y="1515904"/>
                    </a:lnTo>
                    <a:cubicBezTo>
                      <a:pt x="3699986" y="1497806"/>
                      <a:pt x="3699986" y="1480661"/>
                      <a:pt x="3697129" y="1462564"/>
                    </a:cubicBezTo>
                    <a:cubicBezTo>
                      <a:pt x="3695224" y="1450181"/>
                      <a:pt x="3694271" y="1435894"/>
                      <a:pt x="3692366" y="1422559"/>
                    </a:cubicBezTo>
                    <a:cubicBezTo>
                      <a:pt x="3690461" y="1409224"/>
                      <a:pt x="3686651" y="1397794"/>
                      <a:pt x="3681889" y="1391126"/>
                    </a:cubicBezTo>
                    <a:cubicBezTo>
                      <a:pt x="3677126" y="1384459"/>
                      <a:pt x="3673316" y="1378744"/>
                      <a:pt x="3669506" y="1372076"/>
                    </a:cubicBezTo>
                    <a:cubicBezTo>
                      <a:pt x="3665696" y="1365409"/>
                      <a:pt x="3661886" y="1359694"/>
                      <a:pt x="3659029" y="1353026"/>
                    </a:cubicBezTo>
                    <a:cubicBezTo>
                      <a:pt x="3656171" y="1347311"/>
                      <a:pt x="3653314" y="1340644"/>
                      <a:pt x="3651409" y="1334929"/>
                    </a:cubicBezTo>
                    <a:cubicBezTo>
                      <a:pt x="3651409" y="1333024"/>
                      <a:pt x="3652361" y="1332071"/>
                      <a:pt x="3652361" y="1330166"/>
                    </a:cubicBezTo>
                    <a:cubicBezTo>
                      <a:pt x="3653314" y="1321594"/>
                      <a:pt x="3654266" y="1313021"/>
                      <a:pt x="3655219" y="1303496"/>
                    </a:cubicBezTo>
                    <a:cubicBezTo>
                      <a:pt x="3656171" y="1285399"/>
                      <a:pt x="3656171" y="1265396"/>
                      <a:pt x="3653314" y="1247299"/>
                    </a:cubicBezTo>
                    <a:lnTo>
                      <a:pt x="3648551" y="1211104"/>
                    </a:lnTo>
                    <a:cubicBezTo>
                      <a:pt x="3646646" y="1198721"/>
                      <a:pt x="3645694" y="1187291"/>
                      <a:pt x="3642836" y="1174909"/>
                    </a:cubicBezTo>
                    <a:cubicBezTo>
                      <a:pt x="3638074" y="1151096"/>
                      <a:pt x="3633311" y="1126331"/>
                      <a:pt x="3626644" y="1102519"/>
                    </a:cubicBezTo>
                    <a:cubicBezTo>
                      <a:pt x="3619024" y="1078706"/>
                      <a:pt x="3610451" y="1054894"/>
                      <a:pt x="3599974" y="1031081"/>
                    </a:cubicBezTo>
                    <a:cubicBezTo>
                      <a:pt x="3588544" y="1008221"/>
                      <a:pt x="3575209" y="984409"/>
                      <a:pt x="3559969" y="962501"/>
                    </a:cubicBezTo>
                    <a:cubicBezTo>
                      <a:pt x="3550444" y="949166"/>
                      <a:pt x="3542824" y="933926"/>
                      <a:pt x="3536156" y="918686"/>
                    </a:cubicBezTo>
                    <a:cubicBezTo>
                      <a:pt x="3532346" y="911066"/>
                      <a:pt x="3529489" y="902494"/>
                      <a:pt x="3525679" y="894874"/>
                    </a:cubicBezTo>
                    <a:cubicBezTo>
                      <a:pt x="3521869" y="887254"/>
                      <a:pt x="3518059" y="878681"/>
                      <a:pt x="3514249" y="871061"/>
                    </a:cubicBezTo>
                    <a:cubicBezTo>
                      <a:pt x="3490436" y="825341"/>
                      <a:pt x="3465671" y="779621"/>
                      <a:pt x="3438049" y="734854"/>
                    </a:cubicBezTo>
                    <a:cubicBezTo>
                      <a:pt x="3431381" y="723424"/>
                      <a:pt x="3423761" y="712946"/>
                      <a:pt x="3416141" y="702469"/>
                    </a:cubicBezTo>
                    <a:cubicBezTo>
                      <a:pt x="3408521" y="691991"/>
                      <a:pt x="3401854" y="680561"/>
                      <a:pt x="3393281" y="670084"/>
                    </a:cubicBezTo>
                    <a:cubicBezTo>
                      <a:pt x="3385661" y="659606"/>
                      <a:pt x="3377089" y="649129"/>
                      <a:pt x="3368516" y="639604"/>
                    </a:cubicBezTo>
                    <a:cubicBezTo>
                      <a:pt x="3359944" y="629126"/>
                      <a:pt x="3351371" y="619601"/>
                      <a:pt x="3341846" y="610076"/>
                    </a:cubicBezTo>
                    <a:cubicBezTo>
                      <a:pt x="3326606" y="594836"/>
                      <a:pt x="3312319" y="579596"/>
                      <a:pt x="3297079" y="564356"/>
                    </a:cubicBezTo>
                    <a:cubicBezTo>
                      <a:pt x="3281839" y="549116"/>
                      <a:pt x="3266599" y="534829"/>
                      <a:pt x="3251359" y="520541"/>
                    </a:cubicBezTo>
                    <a:cubicBezTo>
                      <a:pt x="3243739" y="512921"/>
                      <a:pt x="3236119" y="506254"/>
                      <a:pt x="3228499" y="498634"/>
                    </a:cubicBezTo>
                    <a:cubicBezTo>
                      <a:pt x="3220879" y="491966"/>
                      <a:pt x="3212306" y="484346"/>
                      <a:pt x="3204686" y="477679"/>
                    </a:cubicBezTo>
                    <a:cubicBezTo>
                      <a:pt x="3197066" y="471011"/>
                      <a:pt x="3189446" y="463391"/>
                      <a:pt x="3180874" y="456724"/>
                    </a:cubicBezTo>
                    <a:cubicBezTo>
                      <a:pt x="3177064" y="452914"/>
                      <a:pt x="3173254" y="449104"/>
                      <a:pt x="3169444" y="446246"/>
                    </a:cubicBezTo>
                    <a:lnTo>
                      <a:pt x="3157061" y="435769"/>
                    </a:lnTo>
                    <a:cubicBezTo>
                      <a:pt x="3140869" y="422434"/>
                      <a:pt x="3125629" y="408146"/>
                      <a:pt x="3109436" y="393859"/>
                    </a:cubicBezTo>
                    <a:cubicBezTo>
                      <a:pt x="3093244" y="380524"/>
                      <a:pt x="3077051" y="367189"/>
                      <a:pt x="3060859" y="352901"/>
                    </a:cubicBezTo>
                    <a:cubicBezTo>
                      <a:pt x="3044666" y="338614"/>
                      <a:pt x="3028474" y="326231"/>
                      <a:pt x="3012281" y="311944"/>
                    </a:cubicBezTo>
                    <a:cubicBezTo>
                      <a:pt x="2996089" y="298609"/>
                      <a:pt x="2979896" y="284321"/>
                      <a:pt x="2963704" y="270986"/>
                    </a:cubicBezTo>
                    <a:cubicBezTo>
                      <a:pt x="2953226" y="262414"/>
                      <a:pt x="2940844" y="254794"/>
                      <a:pt x="2927509" y="247174"/>
                    </a:cubicBezTo>
                    <a:cubicBezTo>
                      <a:pt x="2920841" y="243364"/>
                      <a:pt x="2914174" y="239554"/>
                      <a:pt x="2907506" y="235744"/>
                    </a:cubicBezTo>
                    <a:cubicBezTo>
                      <a:pt x="2900839" y="231934"/>
                      <a:pt x="2894171" y="229076"/>
                      <a:pt x="2887504" y="226219"/>
                    </a:cubicBezTo>
                    <a:cubicBezTo>
                      <a:pt x="2871311" y="218599"/>
                      <a:pt x="2855119" y="210979"/>
                      <a:pt x="2838926" y="203359"/>
                    </a:cubicBezTo>
                    <a:cubicBezTo>
                      <a:pt x="2835116" y="201454"/>
                      <a:pt x="2830354" y="199549"/>
                      <a:pt x="2826544" y="197644"/>
                    </a:cubicBezTo>
                    <a:cubicBezTo>
                      <a:pt x="2822734" y="195739"/>
                      <a:pt x="2817971" y="193834"/>
                      <a:pt x="2814161" y="192881"/>
                    </a:cubicBezTo>
                    <a:cubicBezTo>
                      <a:pt x="2805589" y="189071"/>
                      <a:pt x="2797016" y="186214"/>
                      <a:pt x="2788444" y="182404"/>
                    </a:cubicBezTo>
                    <a:cubicBezTo>
                      <a:pt x="2779871" y="178594"/>
                      <a:pt x="2771299" y="175736"/>
                      <a:pt x="2762726" y="171926"/>
                    </a:cubicBezTo>
                    <a:cubicBezTo>
                      <a:pt x="2754154" y="168116"/>
                      <a:pt x="2745581" y="165259"/>
                      <a:pt x="2736056" y="162401"/>
                    </a:cubicBezTo>
                    <a:cubicBezTo>
                      <a:pt x="2717959" y="155734"/>
                      <a:pt x="2699861" y="150019"/>
                      <a:pt x="2680811" y="143351"/>
                    </a:cubicBezTo>
                    <a:cubicBezTo>
                      <a:pt x="2661761" y="142399"/>
                      <a:pt x="2645569" y="143351"/>
                      <a:pt x="2632234" y="147161"/>
                    </a:cubicBezTo>
                    <a:cubicBezTo>
                      <a:pt x="2617946" y="150971"/>
                      <a:pt x="2606516" y="155734"/>
                      <a:pt x="2596991" y="162401"/>
                    </a:cubicBezTo>
                    <a:cubicBezTo>
                      <a:pt x="2576989" y="174784"/>
                      <a:pt x="2563654" y="192881"/>
                      <a:pt x="2552224" y="210979"/>
                    </a:cubicBezTo>
                    <a:cubicBezTo>
                      <a:pt x="2548414" y="209074"/>
                      <a:pt x="2544604" y="208121"/>
                      <a:pt x="2540794" y="206216"/>
                    </a:cubicBezTo>
                    <a:cubicBezTo>
                      <a:pt x="2536984" y="205264"/>
                      <a:pt x="2533174" y="203359"/>
                      <a:pt x="2529364" y="202406"/>
                    </a:cubicBezTo>
                    <a:cubicBezTo>
                      <a:pt x="2521744" y="199549"/>
                      <a:pt x="2515076" y="197644"/>
                      <a:pt x="2507456" y="194786"/>
                    </a:cubicBezTo>
                    <a:cubicBezTo>
                      <a:pt x="2493169" y="190024"/>
                      <a:pt x="2479834" y="185261"/>
                      <a:pt x="2467451" y="181451"/>
                    </a:cubicBezTo>
                    <a:cubicBezTo>
                      <a:pt x="2460784" y="179546"/>
                      <a:pt x="2454116" y="177641"/>
                      <a:pt x="2448401" y="175736"/>
                    </a:cubicBezTo>
                    <a:cubicBezTo>
                      <a:pt x="2441734" y="173831"/>
                      <a:pt x="2436019" y="171926"/>
                      <a:pt x="2429351" y="170021"/>
                    </a:cubicBezTo>
                    <a:cubicBezTo>
                      <a:pt x="2416969" y="166211"/>
                      <a:pt x="2404586" y="162401"/>
                      <a:pt x="2392204" y="159544"/>
                    </a:cubicBezTo>
                    <a:cubicBezTo>
                      <a:pt x="2394109" y="152876"/>
                      <a:pt x="2393156" y="147161"/>
                      <a:pt x="2396966" y="146209"/>
                    </a:cubicBezTo>
                    <a:cubicBezTo>
                      <a:pt x="2423636" y="142399"/>
                      <a:pt x="2451259" y="140494"/>
                      <a:pt x="2478881" y="137636"/>
                    </a:cubicBezTo>
                    <a:cubicBezTo>
                      <a:pt x="2523649" y="134779"/>
                      <a:pt x="2536031" y="112871"/>
                      <a:pt x="2499836" y="87154"/>
                    </a:cubicBezTo>
                    <a:cubicBezTo>
                      <a:pt x="2483644" y="75724"/>
                      <a:pt x="2466499" y="66199"/>
                      <a:pt x="2446496" y="58579"/>
                    </a:cubicBezTo>
                    <a:cubicBezTo>
                      <a:pt x="2436971" y="54769"/>
                      <a:pt x="2426494" y="51911"/>
                      <a:pt x="2415064" y="50006"/>
                    </a:cubicBezTo>
                    <a:cubicBezTo>
                      <a:pt x="2403634" y="48101"/>
                      <a:pt x="2391251" y="48101"/>
                      <a:pt x="2378869" y="49054"/>
                    </a:cubicBezTo>
                    <a:cubicBezTo>
                      <a:pt x="2366486" y="50006"/>
                      <a:pt x="2352199" y="50006"/>
                      <a:pt x="2336959" y="50006"/>
                    </a:cubicBezTo>
                    <a:cubicBezTo>
                      <a:pt x="2329339" y="50006"/>
                      <a:pt x="2322671" y="49054"/>
                      <a:pt x="2315051" y="48101"/>
                    </a:cubicBezTo>
                    <a:cubicBezTo>
                      <a:pt x="2307431" y="47149"/>
                      <a:pt x="2300764" y="47149"/>
                      <a:pt x="2293144" y="45244"/>
                    </a:cubicBezTo>
                    <a:cubicBezTo>
                      <a:pt x="2272189" y="42386"/>
                      <a:pt x="2252186" y="38576"/>
                      <a:pt x="2231231" y="35719"/>
                    </a:cubicBezTo>
                    <a:cubicBezTo>
                      <a:pt x="2210276" y="32861"/>
                      <a:pt x="2189321" y="30004"/>
                      <a:pt x="2169319" y="28099"/>
                    </a:cubicBezTo>
                    <a:lnTo>
                      <a:pt x="2137886" y="24289"/>
                    </a:lnTo>
                    <a:lnTo>
                      <a:pt x="2106454" y="21431"/>
                    </a:lnTo>
                    <a:cubicBezTo>
                      <a:pt x="2085499" y="19526"/>
                      <a:pt x="2064544" y="17621"/>
                      <a:pt x="2044541" y="14764"/>
                    </a:cubicBezTo>
                    <a:cubicBezTo>
                      <a:pt x="1952149" y="7144"/>
                      <a:pt x="1859756" y="5239"/>
                      <a:pt x="1766411" y="9049"/>
                    </a:cubicBezTo>
                    <a:cubicBezTo>
                      <a:pt x="1673066" y="13811"/>
                      <a:pt x="1579721" y="24289"/>
                      <a:pt x="1487329" y="40481"/>
                    </a:cubicBezTo>
                    <a:cubicBezTo>
                      <a:pt x="1359694" y="64294"/>
                      <a:pt x="1233011" y="99536"/>
                      <a:pt x="1112044" y="146209"/>
                    </a:cubicBezTo>
                    <a:cubicBezTo>
                      <a:pt x="1092041" y="153829"/>
                      <a:pt x="1070134" y="152876"/>
                      <a:pt x="1049179" y="160496"/>
                    </a:cubicBezTo>
                    <a:cubicBezTo>
                      <a:pt x="1033939" y="166211"/>
                      <a:pt x="1017746" y="172879"/>
                      <a:pt x="1002506" y="179546"/>
                    </a:cubicBezTo>
                    <a:cubicBezTo>
                      <a:pt x="994886" y="183356"/>
                      <a:pt x="987266" y="186214"/>
                      <a:pt x="980599" y="190024"/>
                    </a:cubicBezTo>
                    <a:cubicBezTo>
                      <a:pt x="973931" y="193834"/>
                      <a:pt x="966311" y="197644"/>
                      <a:pt x="960596" y="202406"/>
                    </a:cubicBezTo>
                    <a:cubicBezTo>
                      <a:pt x="943451" y="215741"/>
                      <a:pt x="926306" y="228124"/>
                      <a:pt x="909161" y="240506"/>
                    </a:cubicBezTo>
                    <a:cubicBezTo>
                      <a:pt x="904399" y="243364"/>
                      <a:pt x="900589" y="247174"/>
                      <a:pt x="895826" y="250031"/>
                    </a:cubicBezTo>
                    <a:lnTo>
                      <a:pt x="883444" y="259556"/>
                    </a:lnTo>
                    <a:lnTo>
                      <a:pt x="857726" y="278606"/>
                    </a:lnTo>
                    <a:lnTo>
                      <a:pt x="832009" y="297656"/>
                    </a:lnTo>
                    <a:cubicBezTo>
                      <a:pt x="823436" y="304324"/>
                      <a:pt x="814864" y="310991"/>
                      <a:pt x="807244" y="317659"/>
                    </a:cubicBezTo>
                    <a:cubicBezTo>
                      <a:pt x="790099" y="330994"/>
                      <a:pt x="773906" y="344329"/>
                      <a:pt x="756761" y="356711"/>
                    </a:cubicBezTo>
                    <a:cubicBezTo>
                      <a:pt x="691039" y="410051"/>
                      <a:pt x="626269" y="465296"/>
                      <a:pt x="563404" y="524351"/>
                    </a:cubicBezTo>
                    <a:cubicBezTo>
                      <a:pt x="547211" y="539591"/>
                      <a:pt x="529114" y="555784"/>
                      <a:pt x="511969" y="571976"/>
                    </a:cubicBezTo>
                    <a:cubicBezTo>
                      <a:pt x="503396" y="579596"/>
                      <a:pt x="494824" y="588169"/>
                      <a:pt x="486251" y="596741"/>
                    </a:cubicBezTo>
                    <a:cubicBezTo>
                      <a:pt x="477679" y="605314"/>
                      <a:pt x="470059" y="613886"/>
                      <a:pt x="462439" y="622459"/>
                    </a:cubicBezTo>
                    <a:cubicBezTo>
                      <a:pt x="458629" y="627221"/>
                      <a:pt x="454819" y="631031"/>
                      <a:pt x="451009" y="635794"/>
                    </a:cubicBezTo>
                    <a:cubicBezTo>
                      <a:pt x="447199" y="640556"/>
                      <a:pt x="444341" y="645319"/>
                      <a:pt x="440531" y="650081"/>
                    </a:cubicBezTo>
                    <a:cubicBezTo>
                      <a:pt x="434816" y="659606"/>
                      <a:pt x="429101" y="669131"/>
                      <a:pt x="424339" y="678656"/>
                    </a:cubicBezTo>
                    <a:cubicBezTo>
                      <a:pt x="419576" y="688181"/>
                      <a:pt x="415766" y="698659"/>
                      <a:pt x="412909" y="708184"/>
                    </a:cubicBezTo>
                    <a:cubicBezTo>
                      <a:pt x="411956" y="712946"/>
                      <a:pt x="410051" y="718661"/>
                      <a:pt x="410051" y="723424"/>
                    </a:cubicBezTo>
                    <a:cubicBezTo>
                      <a:pt x="409099" y="729139"/>
                      <a:pt x="409099" y="733901"/>
                      <a:pt x="409099" y="739616"/>
                    </a:cubicBezTo>
                    <a:cubicBezTo>
                      <a:pt x="409099" y="745331"/>
                      <a:pt x="399574" y="757714"/>
                      <a:pt x="392906" y="766286"/>
                    </a:cubicBezTo>
                    <a:cubicBezTo>
                      <a:pt x="334804" y="852011"/>
                      <a:pt x="285274" y="941546"/>
                      <a:pt x="246221" y="1034891"/>
                    </a:cubicBezTo>
                    <a:cubicBezTo>
                      <a:pt x="244316" y="1038701"/>
                      <a:pt x="248126" y="1043464"/>
                      <a:pt x="252889" y="1058704"/>
                    </a:cubicBezTo>
                    <a:cubicBezTo>
                      <a:pt x="261461" y="1043464"/>
                      <a:pt x="269081" y="1030129"/>
                      <a:pt x="276701" y="1016794"/>
                    </a:cubicBezTo>
                    <a:cubicBezTo>
                      <a:pt x="284321" y="1004411"/>
                      <a:pt x="291941" y="992029"/>
                      <a:pt x="298609" y="979646"/>
                    </a:cubicBezTo>
                    <a:cubicBezTo>
                      <a:pt x="303371" y="970121"/>
                      <a:pt x="309086" y="959644"/>
                      <a:pt x="313849" y="950119"/>
                    </a:cubicBezTo>
                    <a:cubicBezTo>
                      <a:pt x="319564" y="940594"/>
                      <a:pt x="325279" y="931069"/>
                      <a:pt x="330994" y="922496"/>
                    </a:cubicBezTo>
                    <a:cubicBezTo>
                      <a:pt x="336709" y="913924"/>
                      <a:pt x="342424" y="904399"/>
                      <a:pt x="349091" y="896779"/>
                    </a:cubicBezTo>
                    <a:cubicBezTo>
                      <a:pt x="354806" y="888206"/>
                      <a:pt x="361474" y="880586"/>
                      <a:pt x="368141" y="873919"/>
                    </a:cubicBezTo>
                    <a:cubicBezTo>
                      <a:pt x="381476" y="859631"/>
                      <a:pt x="395764" y="848201"/>
                      <a:pt x="411004" y="839629"/>
                    </a:cubicBezTo>
                    <a:cubicBezTo>
                      <a:pt x="418624" y="834866"/>
                      <a:pt x="426244" y="832009"/>
                      <a:pt x="434816" y="829151"/>
                    </a:cubicBezTo>
                    <a:cubicBezTo>
                      <a:pt x="443389" y="826294"/>
                      <a:pt x="451961" y="825341"/>
                      <a:pt x="460534" y="824389"/>
                    </a:cubicBezTo>
                    <a:cubicBezTo>
                      <a:pt x="477679" y="823436"/>
                      <a:pt x="503396" y="802481"/>
                      <a:pt x="529114" y="790099"/>
                    </a:cubicBezTo>
                    <a:cubicBezTo>
                      <a:pt x="517684" y="764381"/>
                      <a:pt x="513874" y="745331"/>
                      <a:pt x="521494" y="725329"/>
                    </a:cubicBezTo>
                    <a:cubicBezTo>
                      <a:pt x="525304" y="715804"/>
                      <a:pt x="531019" y="705326"/>
                      <a:pt x="540544" y="694849"/>
                    </a:cubicBezTo>
                    <a:cubicBezTo>
                      <a:pt x="550069" y="684371"/>
                      <a:pt x="562451" y="672941"/>
                      <a:pt x="578644" y="659606"/>
                    </a:cubicBezTo>
                    <a:cubicBezTo>
                      <a:pt x="584359" y="654844"/>
                      <a:pt x="590074" y="650081"/>
                      <a:pt x="596741" y="645319"/>
                    </a:cubicBezTo>
                    <a:cubicBezTo>
                      <a:pt x="603409" y="640556"/>
                      <a:pt x="610076" y="635794"/>
                      <a:pt x="616744" y="631984"/>
                    </a:cubicBezTo>
                    <a:cubicBezTo>
                      <a:pt x="630079" y="623411"/>
                      <a:pt x="642461" y="616744"/>
                      <a:pt x="652939" y="615791"/>
                    </a:cubicBezTo>
                    <a:cubicBezTo>
                      <a:pt x="660559" y="614839"/>
                      <a:pt x="667226" y="612934"/>
                      <a:pt x="674846" y="610076"/>
                    </a:cubicBezTo>
                    <a:cubicBezTo>
                      <a:pt x="682466" y="608171"/>
                      <a:pt x="689134" y="605314"/>
                      <a:pt x="696754" y="602456"/>
                    </a:cubicBezTo>
                    <a:cubicBezTo>
                      <a:pt x="711041" y="596741"/>
                      <a:pt x="724376" y="589121"/>
                      <a:pt x="737711" y="580549"/>
                    </a:cubicBezTo>
                    <a:cubicBezTo>
                      <a:pt x="741521" y="578644"/>
                      <a:pt x="744379" y="575786"/>
                      <a:pt x="748189" y="573881"/>
                    </a:cubicBezTo>
                    <a:cubicBezTo>
                      <a:pt x="751999" y="571976"/>
                      <a:pt x="754856" y="569119"/>
                      <a:pt x="758666" y="567214"/>
                    </a:cubicBezTo>
                    <a:cubicBezTo>
                      <a:pt x="765334" y="562451"/>
                      <a:pt x="772001" y="557689"/>
                      <a:pt x="779621" y="553879"/>
                    </a:cubicBezTo>
                    <a:cubicBezTo>
                      <a:pt x="786289" y="549116"/>
                      <a:pt x="792956" y="544354"/>
                      <a:pt x="800576" y="539591"/>
                    </a:cubicBezTo>
                    <a:cubicBezTo>
                      <a:pt x="807244" y="534829"/>
                      <a:pt x="813911" y="530066"/>
                      <a:pt x="821531" y="525304"/>
                    </a:cubicBezTo>
                    <a:cubicBezTo>
                      <a:pt x="837724" y="515779"/>
                      <a:pt x="852964" y="505301"/>
                      <a:pt x="869156" y="495776"/>
                    </a:cubicBezTo>
                    <a:lnTo>
                      <a:pt x="880586" y="488156"/>
                    </a:lnTo>
                    <a:cubicBezTo>
                      <a:pt x="884396" y="485299"/>
                      <a:pt x="889159" y="483394"/>
                      <a:pt x="892969" y="481489"/>
                    </a:cubicBezTo>
                    <a:cubicBezTo>
                      <a:pt x="901541" y="476726"/>
                      <a:pt x="909161" y="471964"/>
                      <a:pt x="917734" y="468154"/>
                    </a:cubicBezTo>
                    <a:cubicBezTo>
                      <a:pt x="931069" y="460534"/>
                      <a:pt x="941546" y="455771"/>
                      <a:pt x="951071" y="453866"/>
                    </a:cubicBezTo>
                    <a:cubicBezTo>
                      <a:pt x="960596" y="451961"/>
                      <a:pt x="967264" y="451961"/>
                      <a:pt x="972979" y="453866"/>
                    </a:cubicBezTo>
                    <a:cubicBezTo>
                      <a:pt x="984409" y="457676"/>
                      <a:pt x="989171" y="470059"/>
                      <a:pt x="991076" y="487204"/>
                    </a:cubicBezTo>
                    <a:cubicBezTo>
                      <a:pt x="793909" y="591979"/>
                      <a:pt x="620554" y="731996"/>
                      <a:pt x="482441" y="900589"/>
                    </a:cubicBezTo>
                    <a:cubicBezTo>
                      <a:pt x="455771" y="885349"/>
                      <a:pt x="437674" y="878681"/>
                      <a:pt x="419576" y="885349"/>
                    </a:cubicBezTo>
                    <a:cubicBezTo>
                      <a:pt x="414814" y="887254"/>
                      <a:pt x="410051" y="890111"/>
                      <a:pt x="405289" y="893921"/>
                    </a:cubicBezTo>
                    <a:cubicBezTo>
                      <a:pt x="400526" y="897731"/>
                      <a:pt x="394811" y="902494"/>
                      <a:pt x="390049" y="908209"/>
                    </a:cubicBezTo>
                    <a:cubicBezTo>
                      <a:pt x="379571" y="919639"/>
                      <a:pt x="368141" y="935831"/>
                      <a:pt x="353854" y="956786"/>
                    </a:cubicBezTo>
                    <a:cubicBezTo>
                      <a:pt x="294799" y="1046321"/>
                      <a:pt x="250984" y="1144429"/>
                      <a:pt x="212884" y="1244441"/>
                    </a:cubicBezTo>
                    <a:cubicBezTo>
                      <a:pt x="210979" y="1249204"/>
                      <a:pt x="209074" y="1253966"/>
                      <a:pt x="207169" y="1258729"/>
                    </a:cubicBezTo>
                    <a:cubicBezTo>
                      <a:pt x="205264" y="1263491"/>
                      <a:pt x="203359" y="1268254"/>
                      <a:pt x="201454" y="1273016"/>
                    </a:cubicBezTo>
                    <a:cubicBezTo>
                      <a:pt x="197644" y="1282541"/>
                      <a:pt x="192881" y="1291114"/>
                      <a:pt x="188119" y="1300639"/>
                    </a:cubicBezTo>
                    <a:cubicBezTo>
                      <a:pt x="183356" y="1310164"/>
                      <a:pt x="178594" y="1318736"/>
                      <a:pt x="173831" y="1328261"/>
                    </a:cubicBezTo>
                    <a:cubicBezTo>
                      <a:pt x="169069" y="1337786"/>
                      <a:pt x="165259" y="1346359"/>
                      <a:pt x="160496" y="1355884"/>
                    </a:cubicBezTo>
                    <a:cubicBezTo>
                      <a:pt x="160496" y="1354931"/>
                      <a:pt x="160496" y="1354931"/>
                      <a:pt x="160496" y="1353979"/>
                    </a:cubicBezTo>
                    <a:cubicBezTo>
                      <a:pt x="160496" y="1354931"/>
                      <a:pt x="159544" y="1356836"/>
                      <a:pt x="159544" y="1357789"/>
                    </a:cubicBezTo>
                    <a:cubicBezTo>
                      <a:pt x="159544" y="1357789"/>
                      <a:pt x="159544" y="1357789"/>
                      <a:pt x="159544" y="1357789"/>
                    </a:cubicBezTo>
                    <a:lnTo>
                      <a:pt x="160496" y="1355884"/>
                    </a:lnTo>
                    <a:lnTo>
                      <a:pt x="150971" y="1390174"/>
                    </a:lnTo>
                    <a:cubicBezTo>
                      <a:pt x="148114" y="1401604"/>
                      <a:pt x="144304" y="1413034"/>
                      <a:pt x="141446" y="1424464"/>
                    </a:cubicBezTo>
                    <a:cubicBezTo>
                      <a:pt x="136684" y="1447324"/>
                      <a:pt x="130969" y="1471136"/>
                      <a:pt x="126206" y="1493996"/>
                    </a:cubicBezTo>
                    <a:cubicBezTo>
                      <a:pt x="122396" y="1516856"/>
                      <a:pt x="117634" y="1540669"/>
                      <a:pt x="113824" y="1563529"/>
                    </a:cubicBezTo>
                    <a:cubicBezTo>
                      <a:pt x="112871" y="1569244"/>
                      <a:pt x="111919" y="1574959"/>
                      <a:pt x="110966" y="1580674"/>
                    </a:cubicBezTo>
                    <a:lnTo>
                      <a:pt x="109061" y="1597819"/>
                    </a:lnTo>
                    <a:cubicBezTo>
                      <a:pt x="107156" y="1609249"/>
                      <a:pt x="106204" y="1621631"/>
                      <a:pt x="104299" y="1633061"/>
                    </a:cubicBezTo>
                    <a:cubicBezTo>
                      <a:pt x="103346" y="1643539"/>
                      <a:pt x="99536" y="1655921"/>
                      <a:pt x="95726" y="1666399"/>
                    </a:cubicBezTo>
                    <a:cubicBezTo>
                      <a:pt x="91916" y="1676876"/>
                      <a:pt x="88106" y="1686401"/>
                      <a:pt x="82391" y="1692116"/>
                    </a:cubicBezTo>
                    <a:cubicBezTo>
                      <a:pt x="73819" y="1700689"/>
                      <a:pt x="68104" y="1711166"/>
                      <a:pt x="63341" y="1721644"/>
                    </a:cubicBezTo>
                    <a:cubicBezTo>
                      <a:pt x="61436" y="1727359"/>
                      <a:pt x="59531" y="1733074"/>
                      <a:pt x="57626" y="1738789"/>
                    </a:cubicBezTo>
                    <a:cubicBezTo>
                      <a:pt x="55721" y="1744504"/>
                      <a:pt x="54769" y="1751171"/>
                      <a:pt x="54769" y="1757839"/>
                    </a:cubicBezTo>
                    <a:cubicBezTo>
                      <a:pt x="51911" y="1783556"/>
                      <a:pt x="53816" y="1812131"/>
                      <a:pt x="56674" y="1841659"/>
                    </a:cubicBezTo>
                    <a:cubicBezTo>
                      <a:pt x="61436" y="1882616"/>
                      <a:pt x="66199" y="1923574"/>
                      <a:pt x="73819" y="1964531"/>
                    </a:cubicBezTo>
                    <a:lnTo>
                      <a:pt x="79534" y="1995011"/>
                    </a:lnTo>
                    <a:lnTo>
                      <a:pt x="82391" y="2010251"/>
                    </a:lnTo>
                    <a:lnTo>
                      <a:pt x="86201" y="2025491"/>
                    </a:lnTo>
                    <a:cubicBezTo>
                      <a:pt x="90964" y="2045494"/>
                      <a:pt x="95726" y="2065496"/>
                      <a:pt x="99536" y="2086451"/>
                    </a:cubicBezTo>
                    <a:cubicBezTo>
                      <a:pt x="101441" y="2093119"/>
                      <a:pt x="101441" y="2100739"/>
                      <a:pt x="100489" y="2108359"/>
                    </a:cubicBezTo>
                    <a:cubicBezTo>
                      <a:pt x="99536" y="2115979"/>
                      <a:pt x="98584" y="2125504"/>
                      <a:pt x="98584" y="2135029"/>
                    </a:cubicBezTo>
                    <a:cubicBezTo>
                      <a:pt x="66199" y="2103596"/>
                      <a:pt x="52864" y="2060734"/>
                      <a:pt x="41434" y="2016919"/>
                    </a:cubicBezTo>
                    <a:cubicBezTo>
                      <a:pt x="31909" y="1973104"/>
                      <a:pt x="24289" y="1929289"/>
                      <a:pt x="7144" y="1892141"/>
                    </a:cubicBezTo>
                    <a:cubicBezTo>
                      <a:pt x="7144" y="1901666"/>
                      <a:pt x="7144" y="1911191"/>
                      <a:pt x="7144" y="1920716"/>
                    </a:cubicBezTo>
                    <a:cubicBezTo>
                      <a:pt x="7144" y="1925479"/>
                      <a:pt x="7144" y="1930241"/>
                      <a:pt x="8096" y="1935004"/>
                    </a:cubicBezTo>
                    <a:lnTo>
                      <a:pt x="9049" y="1949291"/>
                    </a:lnTo>
                    <a:cubicBezTo>
                      <a:pt x="10954" y="1968341"/>
                      <a:pt x="13811" y="1987391"/>
                      <a:pt x="16669" y="2005489"/>
                    </a:cubicBezTo>
                    <a:lnTo>
                      <a:pt x="19526" y="2019776"/>
                    </a:lnTo>
                    <a:cubicBezTo>
                      <a:pt x="20479" y="2024539"/>
                      <a:pt x="21431" y="2029301"/>
                      <a:pt x="22384" y="2034064"/>
                    </a:cubicBezTo>
                    <a:lnTo>
                      <a:pt x="29051" y="2061686"/>
                    </a:lnTo>
                    <a:lnTo>
                      <a:pt x="35719" y="2089309"/>
                    </a:lnTo>
                    <a:cubicBezTo>
                      <a:pt x="37624" y="2098834"/>
                      <a:pt x="40481" y="2108359"/>
                      <a:pt x="43339" y="2116931"/>
                    </a:cubicBezTo>
                    <a:cubicBezTo>
                      <a:pt x="50006" y="2138839"/>
                      <a:pt x="56674" y="2160746"/>
                      <a:pt x="63341" y="2182654"/>
                    </a:cubicBezTo>
                    <a:cubicBezTo>
                      <a:pt x="67151" y="2194084"/>
                      <a:pt x="70961" y="2204561"/>
                      <a:pt x="74771" y="2215039"/>
                    </a:cubicBezTo>
                    <a:cubicBezTo>
                      <a:pt x="78581" y="2225516"/>
                      <a:pt x="82391" y="2236946"/>
                      <a:pt x="86201" y="2247424"/>
                    </a:cubicBezTo>
                    <a:cubicBezTo>
                      <a:pt x="90011" y="2257901"/>
                      <a:pt x="93821" y="2269331"/>
                      <a:pt x="97631" y="2279809"/>
                    </a:cubicBezTo>
                    <a:cubicBezTo>
                      <a:pt x="101441" y="2290286"/>
                      <a:pt x="105251" y="2300764"/>
                      <a:pt x="109061" y="2311241"/>
                    </a:cubicBezTo>
                    <a:cubicBezTo>
                      <a:pt x="112871" y="2321719"/>
                      <a:pt x="115729" y="2332196"/>
                      <a:pt x="118586" y="2341721"/>
                    </a:cubicBezTo>
                    <a:cubicBezTo>
                      <a:pt x="121444" y="2352199"/>
                      <a:pt x="124301" y="2361724"/>
                      <a:pt x="126206" y="2371249"/>
                    </a:cubicBezTo>
                    <a:cubicBezTo>
                      <a:pt x="131921" y="2393156"/>
                      <a:pt x="137636" y="2414111"/>
                      <a:pt x="145256" y="2435066"/>
                    </a:cubicBezTo>
                    <a:cubicBezTo>
                      <a:pt x="149066" y="2445544"/>
                      <a:pt x="152876" y="2456021"/>
                      <a:pt x="157639" y="2466499"/>
                    </a:cubicBezTo>
                    <a:cubicBezTo>
                      <a:pt x="162401" y="2476976"/>
                      <a:pt x="166211" y="2486501"/>
                      <a:pt x="170974" y="2496979"/>
                    </a:cubicBezTo>
                    <a:cubicBezTo>
                      <a:pt x="175736" y="2507456"/>
                      <a:pt x="180499" y="2516981"/>
                      <a:pt x="185261" y="2527459"/>
                    </a:cubicBezTo>
                    <a:cubicBezTo>
                      <a:pt x="190976" y="2536984"/>
                      <a:pt x="195739" y="2547461"/>
                      <a:pt x="201454" y="2556986"/>
                    </a:cubicBezTo>
                    <a:cubicBezTo>
                      <a:pt x="207169" y="2566511"/>
                      <a:pt x="212884" y="2576989"/>
                      <a:pt x="218599" y="2586514"/>
                    </a:cubicBezTo>
                    <a:cubicBezTo>
                      <a:pt x="224314" y="2596039"/>
                      <a:pt x="230029" y="2606516"/>
                      <a:pt x="236696" y="2616041"/>
                    </a:cubicBezTo>
                    <a:cubicBezTo>
                      <a:pt x="247174" y="2632234"/>
                      <a:pt x="262414" y="2654141"/>
                      <a:pt x="263366" y="2665571"/>
                    </a:cubicBezTo>
                    <a:cubicBezTo>
                      <a:pt x="264319" y="2675096"/>
                      <a:pt x="265271" y="2685574"/>
                      <a:pt x="268129" y="2694146"/>
                    </a:cubicBezTo>
                    <a:cubicBezTo>
                      <a:pt x="270986" y="2703671"/>
                      <a:pt x="274796" y="2713196"/>
                      <a:pt x="278606" y="2722721"/>
                    </a:cubicBezTo>
                    <a:cubicBezTo>
                      <a:pt x="283369" y="2732246"/>
                      <a:pt x="288131" y="2740819"/>
                      <a:pt x="293846" y="2750344"/>
                    </a:cubicBezTo>
                    <a:cubicBezTo>
                      <a:pt x="299561" y="2759869"/>
                      <a:pt x="305276" y="2768441"/>
                      <a:pt x="311944" y="2777014"/>
                    </a:cubicBezTo>
                    <a:cubicBezTo>
                      <a:pt x="325279" y="2794159"/>
                      <a:pt x="340519" y="2812256"/>
                      <a:pt x="356711" y="2829401"/>
                    </a:cubicBezTo>
                    <a:cubicBezTo>
                      <a:pt x="360521" y="2833211"/>
                      <a:pt x="364331" y="2837974"/>
                      <a:pt x="368141" y="2841784"/>
                    </a:cubicBezTo>
                    <a:lnTo>
                      <a:pt x="380524" y="2854166"/>
                    </a:lnTo>
                    <a:cubicBezTo>
                      <a:pt x="389096" y="2862739"/>
                      <a:pt x="396716" y="2870359"/>
                      <a:pt x="404336" y="2878931"/>
                    </a:cubicBezTo>
                    <a:cubicBezTo>
                      <a:pt x="453866" y="2932271"/>
                      <a:pt x="509111" y="2980849"/>
                      <a:pt x="566261" y="3029426"/>
                    </a:cubicBezTo>
                    <a:cubicBezTo>
                      <a:pt x="580549" y="3041809"/>
                      <a:pt x="595789" y="3053239"/>
                      <a:pt x="611029" y="3064669"/>
                    </a:cubicBezTo>
                    <a:cubicBezTo>
                      <a:pt x="618649" y="3070384"/>
                      <a:pt x="626269" y="3076099"/>
                      <a:pt x="633889" y="3082766"/>
                    </a:cubicBezTo>
                    <a:lnTo>
                      <a:pt x="645319" y="3091339"/>
                    </a:lnTo>
                    <a:cubicBezTo>
                      <a:pt x="649129" y="3094196"/>
                      <a:pt x="652939" y="3097054"/>
                      <a:pt x="656749" y="3099911"/>
                    </a:cubicBezTo>
                    <a:cubicBezTo>
                      <a:pt x="688181" y="3122771"/>
                      <a:pt x="720566" y="3145631"/>
                      <a:pt x="754856" y="3167539"/>
                    </a:cubicBezTo>
                    <a:cubicBezTo>
                      <a:pt x="752951" y="3155156"/>
                      <a:pt x="751046" y="3143726"/>
                      <a:pt x="749141" y="3133249"/>
                    </a:cubicBezTo>
                    <a:cubicBezTo>
                      <a:pt x="748189" y="3127534"/>
                      <a:pt x="747236" y="3122771"/>
                      <a:pt x="746284" y="3118009"/>
                    </a:cubicBezTo>
                    <a:cubicBezTo>
                      <a:pt x="745331" y="3112294"/>
                      <a:pt x="745331" y="3107531"/>
                      <a:pt x="744379" y="3101816"/>
                    </a:cubicBezTo>
                    <a:cubicBezTo>
                      <a:pt x="748189" y="3103721"/>
                      <a:pt x="752951" y="3105626"/>
                      <a:pt x="756761" y="3106579"/>
                    </a:cubicBezTo>
                    <a:cubicBezTo>
                      <a:pt x="760571" y="3108484"/>
                      <a:pt x="765334" y="3109436"/>
                      <a:pt x="769144" y="3111341"/>
                    </a:cubicBezTo>
                    <a:cubicBezTo>
                      <a:pt x="777716" y="3114199"/>
                      <a:pt x="785336" y="3118009"/>
                      <a:pt x="793909" y="3120866"/>
                    </a:cubicBezTo>
                    <a:cubicBezTo>
                      <a:pt x="810101" y="3127534"/>
                      <a:pt x="825341" y="3134201"/>
                      <a:pt x="838676" y="3142774"/>
                    </a:cubicBezTo>
                    <a:cubicBezTo>
                      <a:pt x="867251" y="3158014"/>
                      <a:pt x="890111" y="3178016"/>
                      <a:pt x="906304" y="3207544"/>
                    </a:cubicBezTo>
                    <a:cubicBezTo>
                      <a:pt x="886301" y="3212306"/>
                      <a:pt x="866299" y="3217069"/>
                      <a:pt x="844391" y="3221831"/>
                    </a:cubicBezTo>
                    <a:cubicBezTo>
                      <a:pt x="863441" y="3230404"/>
                      <a:pt x="880586" y="3237071"/>
                      <a:pt x="895826" y="3243739"/>
                    </a:cubicBezTo>
                    <a:cubicBezTo>
                      <a:pt x="912019" y="3249454"/>
                      <a:pt x="926306" y="3255169"/>
                      <a:pt x="938689" y="3262789"/>
                    </a:cubicBezTo>
                    <a:lnTo>
                      <a:pt x="962501" y="3276124"/>
                    </a:lnTo>
                    <a:lnTo>
                      <a:pt x="974884" y="3282791"/>
                    </a:lnTo>
                    <a:lnTo>
                      <a:pt x="987266" y="3289459"/>
                    </a:lnTo>
                    <a:cubicBezTo>
                      <a:pt x="1003459" y="3298031"/>
                      <a:pt x="1019651" y="3306604"/>
                      <a:pt x="1036796" y="3315176"/>
                    </a:cubicBezTo>
                    <a:lnTo>
                      <a:pt x="1061561" y="3328511"/>
                    </a:lnTo>
                    <a:lnTo>
                      <a:pt x="1086326" y="3340894"/>
                    </a:lnTo>
                    <a:lnTo>
                      <a:pt x="1136809" y="3365659"/>
                    </a:lnTo>
                    <a:lnTo>
                      <a:pt x="1151096" y="3372326"/>
                    </a:lnTo>
                    <a:lnTo>
                      <a:pt x="1165384" y="3378994"/>
                    </a:lnTo>
                    <a:cubicBezTo>
                      <a:pt x="1174909" y="3382804"/>
                      <a:pt x="1184434" y="3387566"/>
                      <a:pt x="1193006" y="3391376"/>
                    </a:cubicBezTo>
                    <a:lnTo>
                      <a:pt x="1220629" y="3403759"/>
                    </a:lnTo>
                    <a:cubicBezTo>
                      <a:pt x="1230154" y="3407569"/>
                      <a:pt x="1239679" y="3412331"/>
                      <a:pt x="1249204" y="3416141"/>
                    </a:cubicBezTo>
                    <a:cubicBezTo>
                      <a:pt x="1273969" y="3398996"/>
                      <a:pt x="1286351" y="3390424"/>
                      <a:pt x="1305401" y="3389471"/>
                    </a:cubicBezTo>
                    <a:cubicBezTo>
                      <a:pt x="1314926" y="3389471"/>
                      <a:pt x="1326356" y="3391376"/>
                      <a:pt x="1341596" y="3394234"/>
                    </a:cubicBezTo>
                    <a:cubicBezTo>
                      <a:pt x="1356836" y="3398044"/>
                      <a:pt x="1376839" y="3402806"/>
                      <a:pt x="1403509" y="3409474"/>
                    </a:cubicBezTo>
                    <a:lnTo>
                      <a:pt x="1433989" y="3417094"/>
                    </a:lnTo>
                    <a:lnTo>
                      <a:pt x="1449229" y="3420904"/>
                    </a:lnTo>
                    <a:lnTo>
                      <a:pt x="1464469" y="3423761"/>
                    </a:lnTo>
                    <a:cubicBezTo>
                      <a:pt x="1485424" y="3428524"/>
                      <a:pt x="1505426" y="3432334"/>
                      <a:pt x="1526381" y="3437096"/>
                    </a:cubicBezTo>
                    <a:cubicBezTo>
                      <a:pt x="1548289" y="3441859"/>
                      <a:pt x="1570196" y="3445669"/>
                      <a:pt x="1591151" y="3448526"/>
                    </a:cubicBezTo>
                    <a:cubicBezTo>
                      <a:pt x="1601629" y="3449479"/>
                      <a:pt x="1612106" y="3451384"/>
                      <a:pt x="1622584" y="3452336"/>
                    </a:cubicBezTo>
                    <a:cubicBezTo>
                      <a:pt x="1633061" y="3453289"/>
                      <a:pt x="1643539" y="3454241"/>
                      <a:pt x="1653064" y="3454241"/>
                    </a:cubicBezTo>
                    <a:cubicBezTo>
                      <a:pt x="1673066" y="3454241"/>
                      <a:pt x="1693069" y="3453289"/>
                      <a:pt x="1713071" y="3450431"/>
                    </a:cubicBezTo>
                    <a:cubicBezTo>
                      <a:pt x="1722596" y="3449479"/>
                      <a:pt x="1732121" y="3447574"/>
                      <a:pt x="1741646" y="3445669"/>
                    </a:cubicBezTo>
                    <a:cubicBezTo>
                      <a:pt x="1751171" y="3443764"/>
                      <a:pt x="1760696" y="3440906"/>
                      <a:pt x="1769269" y="3438049"/>
                    </a:cubicBezTo>
                    <a:cubicBezTo>
                      <a:pt x="1786414" y="3432334"/>
                      <a:pt x="1803559" y="3427571"/>
                      <a:pt x="1819751" y="3425666"/>
                    </a:cubicBezTo>
                    <a:cubicBezTo>
                      <a:pt x="1835944" y="3423761"/>
                      <a:pt x="1851184" y="3423761"/>
                      <a:pt x="1866424" y="3424714"/>
                    </a:cubicBezTo>
                    <a:cubicBezTo>
                      <a:pt x="1881664" y="3425666"/>
                      <a:pt x="1896904" y="3428524"/>
                      <a:pt x="1912144" y="3433286"/>
                    </a:cubicBezTo>
                    <a:cubicBezTo>
                      <a:pt x="1919764" y="3435191"/>
                      <a:pt x="1927384" y="3438049"/>
                      <a:pt x="1935956" y="3440906"/>
                    </a:cubicBezTo>
                    <a:cubicBezTo>
                      <a:pt x="1943576" y="3443764"/>
                      <a:pt x="1952149" y="3447574"/>
                      <a:pt x="1959769" y="3451384"/>
                    </a:cubicBezTo>
                    <a:cubicBezTo>
                      <a:pt x="1973104" y="3457099"/>
                      <a:pt x="1987391" y="3461861"/>
                      <a:pt x="2001679" y="3466624"/>
                    </a:cubicBezTo>
                    <a:cubicBezTo>
                      <a:pt x="2012156" y="3460909"/>
                      <a:pt x="2022634" y="3456146"/>
                      <a:pt x="2032159" y="3451384"/>
                    </a:cubicBezTo>
                    <a:cubicBezTo>
                      <a:pt x="2042636" y="3446621"/>
                      <a:pt x="2052161" y="3442811"/>
                      <a:pt x="2061686" y="3439001"/>
                    </a:cubicBezTo>
                    <a:cubicBezTo>
                      <a:pt x="2081689" y="3431381"/>
                      <a:pt x="2100739" y="3426619"/>
                      <a:pt x="2121694" y="3422809"/>
                    </a:cubicBezTo>
                    <a:cubicBezTo>
                      <a:pt x="2132171" y="3420904"/>
                      <a:pt x="2142649" y="3419951"/>
                      <a:pt x="2154079" y="3418999"/>
                    </a:cubicBezTo>
                    <a:cubicBezTo>
                      <a:pt x="2165509" y="3418046"/>
                      <a:pt x="2176939" y="3417094"/>
                      <a:pt x="2189321" y="3417094"/>
                    </a:cubicBezTo>
                    <a:cubicBezTo>
                      <a:pt x="2201704" y="3417094"/>
                      <a:pt x="2214086" y="3417094"/>
                      <a:pt x="2227421" y="3418046"/>
                    </a:cubicBezTo>
                    <a:cubicBezTo>
                      <a:pt x="2234089" y="3418046"/>
                      <a:pt x="2240756" y="3418999"/>
                      <a:pt x="2248376" y="3418999"/>
                    </a:cubicBezTo>
                    <a:cubicBezTo>
                      <a:pt x="2255044" y="3418999"/>
                      <a:pt x="2262664" y="3419951"/>
                      <a:pt x="2270284" y="3419951"/>
                    </a:cubicBezTo>
                    <a:cubicBezTo>
                      <a:pt x="2264569" y="3423761"/>
                      <a:pt x="2258854" y="3427571"/>
                      <a:pt x="2254091" y="3431381"/>
                    </a:cubicBezTo>
                    <a:cubicBezTo>
                      <a:pt x="2248376" y="3435191"/>
                      <a:pt x="2242661" y="3439001"/>
                      <a:pt x="2237899" y="3441859"/>
                    </a:cubicBezTo>
                    <a:cubicBezTo>
                      <a:pt x="2226469" y="3449479"/>
                      <a:pt x="2215991" y="3456146"/>
                      <a:pt x="2204561" y="3462814"/>
                    </a:cubicBezTo>
                    <a:cubicBezTo>
                      <a:pt x="2193131" y="3469481"/>
                      <a:pt x="2182654" y="3477101"/>
                      <a:pt x="2171224" y="3483769"/>
                    </a:cubicBezTo>
                    <a:cubicBezTo>
                      <a:pt x="2165509" y="3487579"/>
                      <a:pt x="2159794" y="3490436"/>
                      <a:pt x="2155031" y="3494246"/>
                    </a:cubicBezTo>
                    <a:cubicBezTo>
                      <a:pt x="2149316" y="3497104"/>
                      <a:pt x="2143601" y="3500914"/>
                      <a:pt x="2138839" y="3503771"/>
                    </a:cubicBezTo>
                    <a:cubicBezTo>
                      <a:pt x="2157889" y="3506629"/>
                      <a:pt x="2175986" y="3507581"/>
                      <a:pt x="2195036" y="3508534"/>
                    </a:cubicBezTo>
                    <a:cubicBezTo>
                      <a:pt x="2214086" y="3509486"/>
                      <a:pt x="2233136" y="3510439"/>
                      <a:pt x="2252186" y="3511391"/>
                    </a:cubicBezTo>
                    <a:cubicBezTo>
                      <a:pt x="2256949" y="3511391"/>
                      <a:pt x="2261711" y="3511391"/>
                      <a:pt x="2266474" y="3511391"/>
                    </a:cubicBezTo>
                    <a:cubicBezTo>
                      <a:pt x="2271236" y="3511391"/>
                      <a:pt x="2275999" y="3511391"/>
                      <a:pt x="2280761" y="3511391"/>
                    </a:cubicBezTo>
                    <a:cubicBezTo>
                      <a:pt x="2290286" y="3511391"/>
                      <a:pt x="2299811" y="3510439"/>
                      <a:pt x="2310289" y="3510439"/>
                    </a:cubicBezTo>
                    <a:cubicBezTo>
                      <a:pt x="2330291" y="3509486"/>
                      <a:pt x="2349341" y="3508534"/>
                      <a:pt x="2369344" y="3506629"/>
                    </a:cubicBezTo>
                    <a:cubicBezTo>
                      <a:pt x="2389346" y="3504724"/>
                      <a:pt x="2409349" y="3501866"/>
                      <a:pt x="2428399" y="3499009"/>
                    </a:cubicBezTo>
                    <a:cubicBezTo>
                      <a:pt x="2437924" y="3497104"/>
                      <a:pt x="2448401" y="3496151"/>
                      <a:pt x="2457926" y="3494246"/>
                    </a:cubicBezTo>
                    <a:cubicBezTo>
                      <a:pt x="2462689" y="3493294"/>
                      <a:pt x="2468404" y="3492341"/>
                      <a:pt x="2473166" y="3491389"/>
                    </a:cubicBezTo>
                    <a:cubicBezTo>
                      <a:pt x="2477929" y="3490436"/>
                      <a:pt x="2482691" y="3489484"/>
                      <a:pt x="2488406" y="3488531"/>
                    </a:cubicBezTo>
                    <a:cubicBezTo>
                      <a:pt x="2508409" y="3483769"/>
                      <a:pt x="2528411" y="3479006"/>
                      <a:pt x="2548414" y="3473291"/>
                    </a:cubicBezTo>
                    <a:cubicBezTo>
                      <a:pt x="2557939" y="3470434"/>
                      <a:pt x="2568416" y="3467576"/>
                      <a:pt x="2577941" y="3464719"/>
                    </a:cubicBezTo>
                    <a:cubicBezTo>
                      <a:pt x="2587466" y="3461861"/>
                      <a:pt x="2597944" y="3458051"/>
                      <a:pt x="2607469" y="3455194"/>
                    </a:cubicBezTo>
                    <a:cubicBezTo>
                      <a:pt x="2594134" y="3454241"/>
                      <a:pt x="2582704" y="3454241"/>
                      <a:pt x="2570321" y="3453289"/>
                    </a:cubicBezTo>
                    <a:cubicBezTo>
                      <a:pt x="2558891" y="3452336"/>
                      <a:pt x="2546509" y="3451384"/>
                      <a:pt x="2532221" y="3450431"/>
                    </a:cubicBezTo>
                    <a:cubicBezTo>
                      <a:pt x="2562701" y="3439001"/>
                      <a:pt x="2591276" y="3428524"/>
                      <a:pt x="2616041" y="3418999"/>
                    </a:cubicBezTo>
                    <a:cubicBezTo>
                      <a:pt x="2628424" y="3414236"/>
                      <a:pt x="2639854" y="3409474"/>
                      <a:pt x="2651284" y="3403759"/>
                    </a:cubicBezTo>
                    <a:cubicBezTo>
                      <a:pt x="2661761" y="3398996"/>
                      <a:pt x="2671286" y="3393281"/>
                      <a:pt x="2679859" y="3387566"/>
                    </a:cubicBezTo>
                    <a:cubicBezTo>
                      <a:pt x="2693194" y="3378041"/>
                      <a:pt x="2706529" y="3369469"/>
                      <a:pt x="2720816" y="3360896"/>
                    </a:cubicBezTo>
                    <a:cubicBezTo>
                      <a:pt x="2727484" y="3357086"/>
                      <a:pt x="2735104" y="3352324"/>
                      <a:pt x="2741771" y="3348514"/>
                    </a:cubicBezTo>
                    <a:cubicBezTo>
                      <a:pt x="2748439" y="3344704"/>
                      <a:pt x="2756059" y="3339941"/>
                      <a:pt x="2762726" y="3336131"/>
                    </a:cubicBezTo>
                    <a:cubicBezTo>
                      <a:pt x="2777014" y="3327559"/>
                      <a:pt x="2791301" y="3319939"/>
                      <a:pt x="2805589" y="3312319"/>
                    </a:cubicBezTo>
                    <a:cubicBezTo>
                      <a:pt x="2813209" y="3308509"/>
                      <a:pt x="2819876" y="3304699"/>
                      <a:pt x="2827496" y="3300889"/>
                    </a:cubicBezTo>
                    <a:cubicBezTo>
                      <a:pt x="2835116" y="3297079"/>
                      <a:pt x="2841784" y="3293269"/>
                      <a:pt x="2849404" y="3289459"/>
                    </a:cubicBezTo>
                    <a:cubicBezTo>
                      <a:pt x="2878931" y="3274219"/>
                      <a:pt x="2909411" y="3259931"/>
                      <a:pt x="2938939" y="3244691"/>
                    </a:cubicBezTo>
                    <a:cubicBezTo>
                      <a:pt x="2954179" y="3237071"/>
                      <a:pt x="2969419" y="3229451"/>
                      <a:pt x="2984659" y="3221831"/>
                    </a:cubicBezTo>
                    <a:cubicBezTo>
                      <a:pt x="2992279" y="3218021"/>
                      <a:pt x="2999899" y="3214211"/>
                      <a:pt x="3007519" y="3210401"/>
                    </a:cubicBezTo>
                    <a:cubicBezTo>
                      <a:pt x="3015139" y="3206591"/>
                      <a:pt x="3022759" y="3202781"/>
                      <a:pt x="3030379" y="3198019"/>
                    </a:cubicBezTo>
                    <a:lnTo>
                      <a:pt x="3059906" y="3181826"/>
                    </a:lnTo>
                    <a:lnTo>
                      <a:pt x="3075146" y="3173254"/>
                    </a:lnTo>
                    <a:cubicBezTo>
                      <a:pt x="3079909" y="3170396"/>
                      <a:pt x="3084671" y="3167539"/>
                      <a:pt x="3089434" y="3164681"/>
                    </a:cubicBezTo>
                    <a:cubicBezTo>
                      <a:pt x="3108484" y="3153251"/>
                      <a:pt x="3127534" y="3140869"/>
                      <a:pt x="3146584" y="3128486"/>
                    </a:cubicBezTo>
                    <a:cubicBezTo>
                      <a:pt x="3156109" y="3122771"/>
                      <a:pt x="3165634" y="3116104"/>
                      <a:pt x="3174206" y="3109436"/>
                    </a:cubicBezTo>
                    <a:lnTo>
                      <a:pt x="3201829" y="3090386"/>
                    </a:lnTo>
                    <a:lnTo>
                      <a:pt x="3229451" y="3070384"/>
                    </a:lnTo>
                    <a:cubicBezTo>
                      <a:pt x="3238024" y="3063716"/>
                      <a:pt x="3247549" y="3057049"/>
                      <a:pt x="3256121" y="3050381"/>
                    </a:cubicBezTo>
                    <a:cubicBezTo>
                      <a:pt x="3273266" y="3037046"/>
                      <a:pt x="3288506" y="3023711"/>
                      <a:pt x="3297079" y="3011329"/>
                    </a:cubicBezTo>
                    <a:cubicBezTo>
                      <a:pt x="3305651" y="2998946"/>
                      <a:pt x="3307556" y="2987516"/>
                      <a:pt x="3298031" y="2977991"/>
                    </a:cubicBezTo>
                    <a:cubicBezTo>
                      <a:pt x="3280886" y="2985611"/>
                      <a:pt x="3268504" y="2991326"/>
                      <a:pt x="3258026" y="2996089"/>
                    </a:cubicBezTo>
                    <a:cubicBezTo>
                      <a:pt x="3247549" y="3000851"/>
                      <a:pt x="3239929" y="3004661"/>
                      <a:pt x="3232309" y="3008471"/>
                    </a:cubicBezTo>
                    <a:cubicBezTo>
                      <a:pt x="3225641" y="3012281"/>
                      <a:pt x="3218974" y="3017044"/>
                      <a:pt x="3212306" y="3023711"/>
                    </a:cubicBezTo>
                    <a:cubicBezTo>
                      <a:pt x="3208496" y="3026569"/>
                      <a:pt x="3205639" y="3030379"/>
                      <a:pt x="3200876" y="3034189"/>
                    </a:cubicBezTo>
                    <a:cubicBezTo>
                      <a:pt x="3197066" y="3037999"/>
                      <a:pt x="3192304" y="3042761"/>
                      <a:pt x="3186589" y="3047524"/>
                    </a:cubicBezTo>
                    <a:cubicBezTo>
                      <a:pt x="3168491" y="3063716"/>
                      <a:pt x="3150394" y="3078956"/>
                      <a:pt x="3131344" y="3093244"/>
                    </a:cubicBezTo>
                    <a:cubicBezTo>
                      <a:pt x="3112294" y="3106579"/>
                      <a:pt x="3092291" y="3118961"/>
                      <a:pt x="3071336" y="3129439"/>
                    </a:cubicBezTo>
                    <a:cubicBezTo>
                      <a:pt x="3051334" y="3140869"/>
                      <a:pt x="3029426" y="3150394"/>
                      <a:pt x="3008471" y="3158966"/>
                    </a:cubicBezTo>
                    <a:cubicBezTo>
                      <a:pt x="2987516" y="3167539"/>
                      <a:pt x="2965609" y="3177064"/>
                      <a:pt x="2943701" y="3183731"/>
                    </a:cubicBezTo>
                    <a:cubicBezTo>
                      <a:pt x="2930366" y="3167539"/>
                      <a:pt x="2948464" y="3150394"/>
                      <a:pt x="2967514" y="3132296"/>
                    </a:cubicBezTo>
                    <a:cubicBezTo>
                      <a:pt x="2987516" y="3114199"/>
                      <a:pt x="3010376" y="3096101"/>
                      <a:pt x="3010376" y="3080861"/>
                    </a:cubicBezTo>
                    <a:cubicBezTo>
                      <a:pt x="2989421" y="3079909"/>
                      <a:pt x="2969419" y="3078956"/>
                      <a:pt x="2949416" y="3078004"/>
                    </a:cubicBezTo>
                    <a:cubicBezTo>
                      <a:pt x="2948464" y="3078956"/>
                      <a:pt x="2947511" y="3078956"/>
                      <a:pt x="2946559" y="3079909"/>
                    </a:cubicBezTo>
                    <a:lnTo>
                      <a:pt x="2943701" y="3080861"/>
                    </a:lnTo>
                    <a:cubicBezTo>
                      <a:pt x="2912269" y="3112294"/>
                      <a:pt x="2909411" y="3112294"/>
                      <a:pt x="2854166" y="3118009"/>
                    </a:cubicBezTo>
                    <a:cubicBezTo>
                      <a:pt x="2875121" y="3109436"/>
                      <a:pt x="2892266" y="3102769"/>
                      <a:pt x="2906554" y="3097054"/>
                    </a:cubicBezTo>
                    <a:cubicBezTo>
                      <a:pt x="2920841" y="3091339"/>
                      <a:pt x="2932271" y="3085624"/>
                      <a:pt x="2943701" y="3080861"/>
                    </a:cubicBezTo>
                    <a:cubicBezTo>
                      <a:pt x="2944654" y="3079909"/>
                      <a:pt x="2945606" y="3078956"/>
                      <a:pt x="2946559" y="3078004"/>
                    </a:cubicBezTo>
                    <a:lnTo>
                      <a:pt x="2949416" y="3078004"/>
                    </a:lnTo>
                    <a:cubicBezTo>
                      <a:pt x="2962751" y="3070384"/>
                      <a:pt x="2976086" y="3062764"/>
                      <a:pt x="2988469" y="3055144"/>
                    </a:cubicBezTo>
                    <a:cubicBezTo>
                      <a:pt x="3000851" y="3046571"/>
                      <a:pt x="3012281" y="3037999"/>
                      <a:pt x="3024664" y="3029426"/>
                    </a:cubicBezTo>
                    <a:cubicBezTo>
                      <a:pt x="3036094" y="3020854"/>
                      <a:pt x="3047524" y="3011329"/>
                      <a:pt x="3058954" y="3002756"/>
                    </a:cubicBezTo>
                    <a:lnTo>
                      <a:pt x="3092291" y="2974181"/>
                    </a:lnTo>
                    <a:cubicBezTo>
                      <a:pt x="3103721" y="2964656"/>
                      <a:pt x="3114199" y="2955131"/>
                      <a:pt x="3125629" y="2945606"/>
                    </a:cubicBezTo>
                    <a:cubicBezTo>
                      <a:pt x="3136106" y="2936081"/>
                      <a:pt x="3147536" y="2926556"/>
                      <a:pt x="3158014" y="2917031"/>
                    </a:cubicBezTo>
                    <a:cubicBezTo>
                      <a:pt x="3169444" y="2907506"/>
                      <a:pt x="3180874" y="2898934"/>
                      <a:pt x="3192304" y="2890361"/>
                    </a:cubicBezTo>
                    <a:cubicBezTo>
                      <a:pt x="3203734" y="2880836"/>
                      <a:pt x="3216116" y="2872264"/>
                      <a:pt x="3228499" y="2863691"/>
                    </a:cubicBezTo>
                    <a:cubicBezTo>
                      <a:pt x="3236119" y="2852261"/>
                      <a:pt x="3243739" y="2842736"/>
                      <a:pt x="3252311" y="2832259"/>
                    </a:cubicBezTo>
                    <a:cubicBezTo>
                      <a:pt x="3260884" y="2821781"/>
                      <a:pt x="3269456" y="2812256"/>
                      <a:pt x="3278029" y="2802731"/>
                    </a:cubicBezTo>
                    <a:cubicBezTo>
                      <a:pt x="3286601" y="2793206"/>
                      <a:pt x="3296126" y="2784634"/>
                      <a:pt x="3305651" y="2775109"/>
                    </a:cubicBezTo>
                    <a:cubicBezTo>
                      <a:pt x="3315176" y="2766536"/>
                      <a:pt x="3324701" y="2757011"/>
                      <a:pt x="3334226" y="2748439"/>
                    </a:cubicBezTo>
                    <a:cubicBezTo>
                      <a:pt x="3343751" y="2739866"/>
                      <a:pt x="3353276" y="2731294"/>
                      <a:pt x="3363754" y="2722721"/>
                    </a:cubicBezTo>
                    <a:cubicBezTo>
                      <a:pt x="3368516" y="2718911"/>
                      <a:pt x="3373279" y="2714149"/>
                      <a:pt x="3378041" y="2709386"/>
                    </a:cubicBezTo>
                    <a:lnTo>
                      <a:pt x="3392329" y="2696051"/>
                    </a:lnTo>
                    <a:cubicBezTo>
                      <a:pt x="3411379" y="2677954"/>
                      <a:pt x="3430429" y="2659856"/>
                      <a:pt x="3446621" y="2639854"/>
                    </a:cubicBezTo>
                    <a:cubicBezTo>
                      <a:pt x="3458051" y="2625566"/>
                      <a:pt x="3473291" y="2610326"/>
                      <a:pt x="3485674" y="2596039"/>
                    </a:cubicBezTo>
                    <a:cubicBezTo>
                      <a:pt x="3498056" y="2580799"/>
                      <a:pt x="3507581" y="2566511"/>
                      <a:pt x="3510439" y="2555081"/>
                    </a:cubicBezTo>
                    <a:cubicBezTo>
                      <a:pt x="3512344" y="2544604"/>
                      <a:pt x="3515201" y="2535079"/>
                      <a:pt x="3519011" y="2525554"/>
                    </a:cubicBezTo>
                    <a:cubicBezTo>
                      <a:pt x="3522821" y="2516029"/>
                      <a:pt x="3525679" y="2506504"/>
                      <a:pt x="3530441" y="2496979"/>
                    </a:cubicBezTo>
                    <a:cubicBezTo>
                      <a:pt x="3534251" y="2487454"/>
                      <a:pt x="3539966" y="2477929"/>
                      <a:pt x="3544729" y="2468404"/>
                    </a:cubicBezTo>
                    <a:cubicBezTo>
                      <a:pt x="3545681" y="2467451"/>
                      <a:pt x="3546634" y="2467451"/>
                      <a:pt x="3547586" y="2466499"/>
                    </a:cubicBezTo>
                    <a:cubicBezTo>
                      <a:pt x="3558064" y="2458879"/>
                      <a:pt x="3567589" y="2450306"/>
                      <a:pt x="3578066" y="2441734"/>
                    </a:cubicBezTo>
                    <a:cubicBezTo>
                      <a:pt x="3580924" y="2439829"/>
                      <a:pt x="3582829" y="2437924"/>
                      <a:pt x="3585686" y="2435066"/>
                    </a:cubicBezTo>
                    <a:cubicBezTo>
                      <a:pt x="3587591" y="2433161"/>
                      <a:pt x="3590449" y="2430304"/>
                      <a:pt x="3592354" y="2428399"/>
                    </a:cubicBezTo>
                    <a:cubicBezTo>
                      <a:pt x="3597116" y="2423636"/>
                      <a:pt x="3601879" y="2418874"/>
                      <a:pt x="3606641" y="2414111"/>
                    </a:cubicBezTo>
                    <a:cubicBezTo>
                      <a:pt x="3616166" y="2404586"/>
                      <a:pt x="3624739" y="2395061"/>
                      <a:pt x="3634264" y="2385536"/>
                    </a:cubicBezTo>
                    <a:cubicBezTo>
                      <a:pt x="3642836" y="2375059"/>
                      <a:pt x="3651409" y="2365534"/>
                      <a:pt x="3659981" y="2354104"/>
                    </a:cubicBezTo>
                    <a:cubicBezTo>
                      <a:pt x="3663791" y="2348389"/>
                      <a:pt x="3668554" y="2343626"/>
                      <a:pt x="3672364" y="2337911"/>
                    </a:cubicBezTo>
                    <a:cubicBezTo>
                      <a:pt x="3674269" y="2335054"/>
                      <a:pt x="3676174" y="2332196"/>
                      <a:pt x="3678079" y="2329339"/>
                    </a:cubicBezTo>
                    <a:cubicBezTo>
                      <a:pt x="3679984" y="2326481"/>
                      <a:pt x="3681889" y="2323624"/>
                      <a:pt x="3683794" y="2320766"/>
                    </a:cubicBezTo>
                    <a:cubicBezTo>
                      <a:pt x="3691414" y="2309336"/>
                      <a:pt x="3699034" y="2297906"/>
                      <a:pt x="3705701" y="2286476"/>
                    </a:cubicBezTo>
                    <a:cubicBezTo>
                      <a:pt x="3709511" y="2280761"/>
                      <a:pt x="3713321" y="2275046"/>
                      <a:pt x="3716179" y="2268379"/>
                    </a:cubicBezTo>
                    <a:cubicBezTo>
                      <a:pt x="3719036" y="2262664"/>
                      <a:pt x="3722846" y="2255996"/>
                      <a:pt x="3725704" y="2250281"/>
                    </a:cubicBezTo>
                    <a:cubicBezTo>
                      <a:pt x="3719036" y="2255996"/>
                      <a:pt x="3712369" y="2260759"/>
                      <a:pt x="3705701" y="2266474"/>
                    </a:cubicBezTo>
                    <a:cubicBezTo>
                      <a:pt x="3699034" y="2271236"/>
                      <a:pt x="3692366" y="2275999"/>
                      <a:pt x="3684746" y="2281714"/>
                    </a:cubicBezTo>
                    <a:cubicBezTo>
                      <a:pt x="3694271" y="2262664"/>
                      <a:pt x="3701891" y="2243614"/>
                      <a:pt x="3709511" y="2227421"/>
                    </a:cubicBezTo>
                    <a:cubicBezTo>
                      <a:pt x="3713321" y="2218849"/>
                      <a:pt x="3716179" y="2211229"/>
                      <a:pt x="3719036" y="2203609"/>
                    </a:cubicBezTo>
                    <a:cubicBezTo>
                      <a:pt x="3721894" y="2195989"/>
                      <a:pt x="3722846" y="2189321"/>
                      <a:pt x="3723799" y="2182654"/>
                    </a:cubicBezTo>
                    <a:cubicBezTo>
                      <a:pt x="3725704" y="2172176"/>
                      <a:pt x="3727609" y="2161699"/>
                      <a:pt x="3729514" y="2150269"/>
                    </a:cubicBezTo>
                    <a:cubicBezTo>
                      <a:pt x="3730466" y="2145506"/>
                      <a:pt x="3732371" y="2139791"/>
                      <a:pt x="3733324" y="2134076"/>
                    </a:cubicBezTo>
                    <a:cubicBezTo>
                      <a:pt x="3734276" y="2128361"/>
                      <a:pt x="3736181" y="2123599"/>
                      <a:pt x="3737134" y="2117884"/>
                    </a:cubicBezTo>
                    <a:cubicBezTo>
                      <a:pt x="3739991" y="2107406"/>
                      <a:pt x="3742849" y="2096929"/>
                      <a:pt x="3745706" y="2086451"/>
                    </a:cubicBezTo>
                    <a:cubicBezTo>
                      <a:pt x="3747611" y="2081689"/>
                      <a:pt x="3748564" y="2075974"/>
                      <a:pt x="3750469" y="2071211"/>
                    </a:cubicBezTo>
                    <a:cubicBezTo>
                      <a:pt x="3752374" y="2065496"/>
                      <a:pt x="3753326" y="2060734"/>
                      <a:pt x="3755231" y="2055019"/>
                    </a:cubicBezTo>
                    <a:cubicBezTo>
                      <a:pt x="3761899" y="2034064"/>
                      <a:pt x="3769519" y="2013109"/>
                      <a:pt x="3775234" y="1992154"/>
                    </a:cubicBezTo>
                    <a:cubicBezTo>
                      <a:pt x="3779044" y="1981676"/>
                      <a:pt x="3781901" y="1971199"/>
                      <a:pt x="3785711" y="1959769"/>
                    </a:cubicBezTo>
                    <a:cubicBezTo>
                      <a:pt x="3787616" y="1954054"/>
                      <a:pt x="3788569" y="1949291"/>
                      <a:pt x="3790474" y="1943576"/>
                    </a:cubicBezTo>
                    <a:cubicBezTo>
                      <a:pt x="3792379" y="1937861"/>
                      <a:pt x="3793331" y="1933099"/>
                      <a:pt x="3795236" y="1927384"/>
                    </a:cubicBezTo>
                    <a:lnTo>
                      <a:pt x="3800951" y="1905476"/>
                    </a:lnTo>
                    <a:lnTo>
                      <a:pt x="3803809" y="1894999"/>
                    </a:lnTo>
                    <a:cubicBezTo>
                      <a:pt x="3804761" y="1891189"/>
                      <a:pt x="3805714" y="1887379"/>
                      <a:pt x="3806666" y="1883569"/>
                    </a:cubicBezTo>
                    <a:cubicBezTo>
                      <a:pt x="3809524" y="1869281"/>
                      <a:pt x="3812381" y="1854041"/>
                      <a:pt x="3815239" y="1839754"/>
                    </a:cubicBezTo>
                    <a:cubicBezTo>
                      <a:pt x="3817144" y="1832134"/>
                      <a:pt x="3818096" y="1824514"/>
                      <a:pt x="3819049" y="1817846"/>
                    </a:cubicBezTo>
                    <a:lnTo>
                      <a:pt x="3821906" y="1795939"/>
                    </a:lnTo>
                    <a:lnTo>
                      <a:pt x="3824764" y="1774031"/>
                    </a:lnTo>
                    <a:cubicBezTo>
                      <a:pt x="3825716" y="1766411"/>
                      <a:pt x="3825716" y="1758791"/>
                      <a:pt x="3826669" y="1752124"/>
                    </a:cubicBezTo>
                    <a:cubicBezTo>
                      <a:pt x="3830479" y="1742599"/>
                      <a:pt x="3830479" y="1729264"/>
                      <a:pt x="3828574" y="1718786"/>
                    </a:cubicBezTo>
                    <a:close/>
                    <a:moveTo>
                      <a:pt x="632936" y="526256"/>
                    </a:moveTo>
                    <a:cubicBezTo>
                      <a:pt x="631984" y="528161"/>
                      <a:pt x="628174" y="529114"/>
                      <a:pt x="625316" y="531019"/>
                    </a:cubicBezTo>
                    <a:lnTo>
                      <a:pt x="627221" y="520541"/>
                    </a:lnTo>
                    <a:cubicBezTo>
                      <a:pt x="629126" y="520541"/>
                      <a:pt x="631984" y="519589"/>
                      <a:pt x="633889" y="519589"/>
                    </a:cubicBezTo>
                    <a:cubicBezTo>
                      <a:pt x="633889" y="522446"/>
                      <a:pt x="633889" y="524351"/>
                      <a:pt x="632936" y="526256"/>
                    </a:cubicBezTo>
                    <a:close/>
                    <a:moveTo>
                      <a:pt x="734854" y="552926"/>
                    </a:moveTo>
                    <a:cubicBezTo>
                      <a:pt x="731044" y="551021"/>
                      <a:pt x="728186" y="549116"/>
                      <a:pt x="724376" y="547211"/>
                    </a:cubicBezTo>
                    <a:cubicBezTo>
                      <a:pt x="739616" y="531971"/>
                      <a:pt x="754856" y="517684"/>
                      <a:pt x="770096" y="502444"/>
                    </a:cubicBezTo>
                    <a:cubicBezTo>
                      <a:pt x="772954" y="504349"/>
                      <a:pt x="776764" y="506254"/>
                      <a:pt x="779621" y="508159"/>
                    </a:cubicBezTo>
                    <a:cubicBezTo>
                      <a:pt x="765334" y="523399"/>
                      <a:pt x="750094" y="538639"/>
                      <a:pt x="734854" y="552926"/>
                    </a:cubicBezTo>
                    <a:close/>
                    <a:moveTo>
                      <a:pt x="1199674" y="2599849"/>
                    </a:moveTo>
                    <a:cubicBezTo>
                      <a:pt x="1203484" y="2599849"/>
                      <a:pt x="1208246" y="2599849"/>
                      <a:pt x="1212056" y="2600801"/>
                    </a:cubicBezTo>
                    <a:cubicBezTo>
                      <a:pt x="1214914" y="2603659"/>
                      <a:pt x="1217771" y="2606516"/>
                      <a:pt x="1220629" y="2609374"/>
                    </a:cubicBezTo>
                    <a:cubicBezTo>
                      <a:pt x="1217771" y="2610326"/>
                      <a:pt x="1213009" y="2613184"/>
                      <a:pt x="1211104" y="2612231"/>
                    </a:cubicBezTo>
                    <a:cubicBezTo>
                      <a:pt x="1207294" y="2608421"/>
                      <a:pt x="1203484" y="2603659"/>
                      <a:pt x="1199674" y="2599849"/>
                    </a:cubicBezTo>
                    <a:close/>
                    <a:moveTo>
                      <a:pt x="1210151" y="2988469"/>
                    </a:moveTo>
                    <a:cubicBezTo>
                      <a:pt x="1209199" y="2991326"/>
                      <a:pt x="1211104" y="2995136"/>
                      <a:pt x="1208246" y="2996089"/>
                    </a:cubicBezTo>
                    <a:cubicBezTo>
                      <a:pt x="1204436" y="2997041"/>
                      <a:pt x="1197769" y="2996089"/>
                      <a:pt x="1192054" y="2993231"/>
                    </a:cubicBezTo>
                    <a:cubicBezTo>
                      <a:pt x="1190149" y="2992279"/>
                      <a:pt x="1188244" y="2987516"/>
                      <a:pt x="1185386" y="2982754"/>
                    </a:cubicBezTo>
                    <a:cubicBezTo>
                      <a:pt x="1194911" y="2984659"/>
                      <a:pt x="1202531" y="2986564"/>
                      <a:pt x="1210151" y="2988469"/>
                    </a:cubicBezTo>
                    <a:close/>
                    <a:moveTo>
                      <a:pt x="1212056" y="2382679"/>
                    </a:moveTo>
                    <a:cubicBezTo>
                      <a:pt x="1202531" y="2377916"/>
                      <a:pt x="1193006" y="2373154"/>
                      <a:pt x="1183481" y="2367439"/>
                    </a:cubicBezTo>
                    <a:cubicBezTo>
                      <a:pt x="1181576" y="2366486"/>
                      <a:pt x="1178719" y="2364581"/>
                      <a:pt x="1176814" y="2363629"/>
                    </a:cubicBezTo>
                    <a:lnTo>
                      <a:pt x="1170146" y="2358866"/>
                    </a:lnTo>
                    <a:cubicBezTo>
                      <a:pt x="1166336" y="2356009"/>
                      <a:pt x="1161574" y="2353151"/>
                      <a:pt x="1157764" y="2350294"/>
                    </a:cubicBezTo>
                    <a:cubicBezTo>
                      <a:pt x="1149191" y="2344579"/>
                      <a:pt x="1140619" y="2338864"/>
                      <a:pt x="1131094" y="2334101"/>
                    </a:cubicBezTo>
                    <a:cubicBezTo>
                      <a:pt x="1113949" y="2324576"/>
                      <a:pt x="1093946" y="2317909"/>
                      <a:pt x="1070134" y="2319814"/>
                    </a:cubicBezTo>
                    <a:cubicBezTo>
                      <a:pt x="1063466" y="2319814"/>
                      <a:pt x="1054894" y="2314099"/>
                      <a:pt x="1046321" y="2307431"/>
                    </a:cubicBezTo>
                    <a:cubicBezTo>
                      <a:pt x="1041559" y="2303621"/>
                      <a:pt x="1037749" y="2299811"/>
                      <a:pt x="1032986" y="2296001"/>
                    </a:cubicBezTo>
                    <a:cubicBezTo>
                      <a:pt x="1028224" y="2292191"/>
                      <a:pt x="1024414" y="2288381"/>
                      <a:pt x="1020604" y="2284571"/>
                    </a:cubicBezTo>
                    <a:cubicBezTo>
                      <a:pt x="1022509" y="2280761"/>
                      <a:pt x="1023461" y="2276951"/>
                      <a:pt x="1025366" y="2272189"/>
                    </a:cubicBezTo>
                    <a:cubicBezTo>
                      <a:pt x="1043464" y="2275046"/>
                      <a:pt x="1063466" y="2277904"/>
                      <a:pt x="1092994" y="2280761"/>
                    </a:cubicBezTo>
                    <a:cubicBezTo>
                      <a:pt x="1056799" y="2223611"/>
                      <a:pt x="1030129" y="2169319"/>
                      <a:pt x="1009174" y="2114074"/>
                    </a:cubicBezTo>
                    <a:cubicBezTo>
                      <a:pt x="1012031" y="2115979"/>
                      <a:pt x="1013936" y="2118836"/>
                      <a:pt x="1016794" y="2121694"/>
                    </a:cubicBezTo>
                    <a:cubicBezTo>
                      <a:pt x="1019651" y="2124551"/>
                      <a:pt x="1023461" y="2127409"/>
                      <a:pt x="1026319" y="2131219"/>
                    </a:cubicBezTo>
                    <a:cubicBezTo>
                      <a:pt x="1032986" y="2137886"/>
                      <a:pt x="1039654" y="2146459"/>
                      <a:pt x="1047274" y="2155984"/>
                    </a:cubicBezTo>
                    <a:cubicBezTo>
                      <a:pt x="1054894" y="2165509"/>
                      <a:pt x="1063466" y="2175986"/>
                      <a:pt x="1072039" y="2187416"/>
                    </a:cubicBezTo>
                    <a:cubicBezTo>
                      <a:pt x="1073944" y="2190274"/>
                      <a:pt x="1075849" y="2193131"/>
                      <a:pt x="1078706" y="2195989"/>
                    </a:cubicBezTo>
                    <a:cubicBezTo>
                      <a:pt x="1080611" y="2198846"/>
                      <a:pt x="1083469" y="2201704"/>
                      <a:pt x="1085374" y="2204561"/>
                    </a:cubicBezTo>
                    <a:cubicBezTo>
                      <a:pt x="1090136" y="2210276"/>
                      <a:pt x="1094899" y="2216944"/>
                      <a:pt x="1099661" y="2223611"/>
                    </a:cubicBezTo>
                    <a:cubicBezTo>
                      <a:pt x="1102519" y="2226469"/>
                      <a:pt x="1104424" y="2230279"/>
                      <a:pt x="1107281" y="2233136"/>
                    </a:cubicBezTo>
                    <a:cubicBezTo>
                      <a:pt x="1110139" y="2235994"/>
                      <a:pt x="1112996" y="2239804"/>
                      <a:pt x="1114901" y="2242661"/>
                    </a:cubicBezTo>
                    <a:cubicBezTo>
                      <a:pt x="1120616" y="2249329"/>
                      <a:pt x="1125379" y="2255996"/>
                      <a:pt x="1131094" y="2263616"/>
                    </a:cubicBezTo>
                    <a:cubicBezTo>
                      <a:pt x="1132046" y="2265521"/>
                      <a:pt x="1133951" y="2267426"/>
                      <a:pt x="1134904" y="2269331"/>
                    </a:cubicBezTo>
                    <a:lnTo>
                      <a:pt x="1139666" y="2274094"/>
                    </a:lnTo>
                    <a:cubicBezTo>
                      <a:pt x="1142524" y="2277904"/>
                      <a:pt x="1145381" y="2280761"/>
                      <a:pt x="1148239" y="2284571"/>
                    </a:cubicBezTo>
                    <a:cubicBezTo>
                      <a:pt x="1153954" y="2292191"/>
                      <a:pt x="1159669" y="2298859"/>
                      <a:pt x="1165384" y="2306479"/>
                    </a:cubicBezTo>
                    <a:cubicBezTo>
                      <a:pt x="1171099" y="2313146"/>
                      <a:pt x="1177766" y="2320766"/>
                      <a:pt x="1183481" y="2328386"/>
                    </a:cubicBezTo>
                    <a:cubicBezTo>
                      <a:pt x="1189196" y="2336006"/>
                      <a:pt x="1194911" y="2343626"/>
                      <a:pt x="1201579" y="2350294"/>
                    </a:cubicBezTo>
                    <a:cubicBezTo>
                      <a:pt x="1213961" y="2364581"/>
                      <a:pt x="1226344" y="2380774"/>
                      <a:pt x="1239679" y="2395061"/>
                    </a:cubicBezTo>
                    <a:cubicBezTo>
                      <a:pt x="1234916" y="2393156"/>
                      <a:pt x="1230154" y="2390299"/>
                      <a:pt x="1224439" y="2388394"/>
                    </a:cubicBezTo>
                    <a:cubicBezTo>
                      <a:pt x="1221581" y="2387441"/>
                      <a:pt x="1216819" y="2384584"/>
                      <a:pt x="1212056" y="2382679"/>
                    </a:cubicBezTo>
                    <a:close/>
                    <a:moveTo>
                      <a:pt x="877729" y="2738914"/>
                    </a:moveTo>
                    <a:cubicBezTo>
                      <a:pt x="890111" y="2756059"/>
                      <a:pt x="904399" y="2772251"/>
                      <a:pt x="919639" y="2787491"/>
                    </a:cubicBezTo>
                    <a:cubicBezTo>
                      <a:pt x="934879" y="2802731"/>
                      <a:pt x="952024" y="2816066"/>
                      <a:pt x="971074" y="2829401"/>
                    </a:cubicBezTo>
                    <a:cubicBezTo>
                      <a:pt x="975836" y="2832259"/>
                      <a:pt x="980599" y="2836069"/>
                      <a:pt x="985361" y="2837974"/>
                    </a:cubicBezTo>
                    <a:cubicBezTo>
                      <a:pt x="990124" y="2840831"/>
                      <a:pt x="994886" y="2843689"/>
                      <a:pt x="1000601" y="2845594"/>
                    </a:cubicBezTo>
                    <a:cubicBezTo>
                      <a:pt x="1011079" y="2850356"/>
                      <a:pt x="1021556" y="2855119"/>
                      <a:pt x="1032034" y="2859881"/>
                    </a:cubicBezTo>
                    <a:cubicBezTo>
                      <a:pt x="1053941" y="2868454"/>
                      <a:pt x="1077754" y="2874169"/>
                      <a:pt x="1102519" y="2877026"/>
                    </a:cubicBezTo>
                    <a:cubicBezTo>
                      <a:pt x="1099661" y="2897029"/>
                      <a:pt x="1090136" y="2907506"/>
                      <a:pt x="1076801" y="2910364"/>
                    </a:cubicBezTo>
                    <a:cubicBezTo>
                      <a:pt x="1063466" y="2913221"/>
                      <a:pt x="1045369" y="2908459"/>
                      <a:pt x="1026319" y="2897981"/>
                    </a:cubicBezTo>
                    <a:cubicBezTo>
                      <a:pt x="1012031" y="2889409"/>
                      <a:pt x="998696" y="2880836"/>
                      <a:pt x="984409" y="2871311"/>
                    </a:cubicBezTo>
                    <a:cubicBezTo>
                      <a:pt x="977741" y="2866549"/>
                      <a:pt x="971074" y="2861786"/>
                      <a:pt x="963454" y="2857976"/>
                    </a:cubicBezTo>
                    <a:cubicBezTo>
                      <a:pt x="956786" y="2853214"/>
                      <a:pt x="950119" y="2848451"/>
                      <a:pt x="943451" y="2842736"/>
                    </a:cubicBezTo>
                    <a:cubicBezTo>
                      <a:pt x="930116" y="2833211"/>
                      <a:pt x="917734" y="2822734"/>
                      <a:pt x="905351" y="2812256"/>
                    </a:cubicBezTo>
                    <a:cubicBezTo>
                      <a:pt x="892969" y="2801779"/>
                      <a:pt x="881539" y="2790349"/>
                      <a:pt x="869156" y="2779871"/>
                    </a:cubicBezTo>
                    <a:cubicBezTo>
                      <a:pt x="860584" y="2772251"/>
                      <a:pt x="853916" y="2761774"/>
                      <a:pt x="852964" y="2753201"/>
                    </a:cubicBezTo>
                    <a:cubicBezTo>
                      <a:pt x="853916" y="2746534"/>
                      <a:pt x="860584" y="2740819"/>
                      <a:pt x="877729" y="2738914"/>
                    </a:cubicBezTo>
                    <a:close/>
                    <a:moveTo>
                      <a:pt x="827246" y="1729264"/>
                    </a:moveTo>
                    <a:cubicBezTo>
                      <a:pt x="826294" y="1726406"/>
                      <a:pt x="825341" y="1723549"/>
                      <a:pt x="824389" y="1720691"/>
                    </a:cubicBezTo>
                    <a:cubicBezTo>
                      <a:pt x="823436" y="1717834"/>
                      <a:pt x="823436" y="1714024"/>
                      <a:pt x="824389" y="1711166"/>
                    </a:cubicBezTo>
                    <a:cubicBezTo>
                      <a:pt x="825341" y="1704499"/>
                      <a:pt x="826294" y="1696879"/>
                      <a:pt x="828199" y="1689259"/>
                    </a:cubicBezTo>
                    <a:cubicBezTo>
                      <a:pt x="832961" y="1697831"/>
                      <a:pt x="838676" y="1707356"/>
                      <a:pt x="844391" y="1716881"/>
                    </a:cubicBezTo>
                    <a:cubicBezTo>
                      <a:pt x="851059" y="1726406"/>
                      <a:pt x="857726" y="1737836"/>
                      <a:pt x="867251" y="1751171"/>
                    </a:cubicBezTo>
                    <a:cubicBezTo>
                      <a:pt x="844391" y="1748314"/>
                      <a:pt x="832009" y="1740694"/>
                      <a:pt x="827246" y="1729264"/>
                    </a:cubicBezTo>
                    <a:close/>
                    <a:moveTo>
                      <a:pt x="929164" y="1854994"/>
                    </a:moveTo>
                    <a:cubicBezTo>
                      <a:pt x="931069" y="1867376"/>
                      <a:pt x="934879" y="1876901"/>
                      <a:pt x="940594" y="1884521"/>
                    </a:cubicBezTo>
                    <a:cubicBezTo>
                      <a:pt x="943451" y="1888331"/>
                      <a:pt x="947261" y="1892141"/>
                      <a:pt x="951071" y="1895951"/>
                    </a:cubicBezTo>
                    <a:cubicBezTo>
                      <a:pt x="954881" y="1899761"/>
                      <a:pt x="960596" y="1902619"/>
                      <a:pt x="965359" y="1905476"/>
                    </a:cubicBezTo>
                    <a:cubicBezTo>
                      <a:pt x="977741" y="1912144"/>
                      <a:pt x="984409" y="1921669"/>
                      <a:pt x="986314" y="1932146"/>
                    </a:cubicBezTo>
                    <a:cubicBezTo>
                      <a:pt x="988219" y="1942624"/>
                      <a:pt x="986314" y="1954054"/>
                      <a:pt x="978694" y="1962626"/>
                    </a:cubicBezTo>
                    <a:cubicBezTo>
                      <a:pt x="973931" y="1968341"/>
                      <a:pt x="961549" y="1974056"/>
                      <a:pt x="953929" y="1972151"/>
                    </a:cubicBezTo>
                    <a:cubicBezTo>
                      <a:pt x="940594" y="1968341"/>
                      <a:pt x="929164" y="1960721"/>
                      <a:pt x="919639" y="1951196"/>
                    </a:cubicBezTo>
                    <a:cubicBezTo>
                      <a:pt x="911066" y="1941671"/>
                      <a:pt x="905351" y="1929289"/>
                      <a:pt x="901541" y="1915001"/>
                    </a:cubicBezTo>
                    <a:cubicBezTo>
                      <a:pt x="899636" y="1907381"/>
                      <a:pt x="897731" y="1899761"/>
                      <a:pt x="894874" y="1892141"/>
                    </a:cubicBezTo>
                    <a:cubicBezTo>
                      <a:pt x="892969" y="1884521"/>
                      <a:pt x="891064" y="1876901"/>
                      <a:pt x="890111" y="1869281"/>
                    </a:cubicBezTo>
                    <a:cubicBezTo>
                      <a:pt x="890111" y="1865471"/>
                      <a:pt x="889159" y="1861661"/>
                      <a:pt x="890111" y="1857851"/>
                    </a:cubicBezTo>
                    <a:cubicBezTo>
                      <a:pt x="891064" y="1854041"/>
                      <a:pt x="892016" y="1850231"/>
                      <a:pt x="893921" y="1846421"/>
                    </a:cubicBezTo>
                    <a:cubicBezTo>
                      <a:pt x="897731" y="1838801"/>
                      <a:pt x="903446" y="1832134"/>
                      <a:pt x="912971" y="1825466"/>
                    </a:cubicBezTo>
                    <a:cubicBezTo>
                      <a:pt x="921544" y="1838801"/>
                      <a:pt x="928211" y="1846421"/>
                      <a:pt x="929164" y="1854994"/>
                    </a:cubicBezTo>
                    <a:close/>
                    <a:moveTo>
                      <a:pt x="916781" y="1658779"/>
                    </a:moveTo>
                    <a:cubicBezTo>
                      <a:pt x="918686" y="1653064"/>
                      <a:pt x="924401" y="1648301"/>
                      <a:pt x="929164" y="1640681"/>
                    </a:cubicBezTo>
                    <a:cubicBezTo>
                      <a:pt x="934879" y="1648301"/>
                      <a:pt x="941546" y="1654969"/>
                      <a:pt x="941546" y="1655921"/>
                    </a:cubicBezTo>
                    <a:cubicBezTo>
                      <a:pt x="939641" y="1658779"/>
                      <a:pt x="936784" y="1660684"/>
                      <a:pt x="934879" y="1663541"/>
                    </a:cubicBezTo>
                    <a:cubicBezTo>
                      <a:pt x="932021" y="1665446"/>
                      <a:pt x="929164" y="1667351"/>
                      <a:pt x="926306" y="1669256"/>
                    </a:cubicBezTo>
                    <a:cubicBezTo>
                      <a:pt x="924401" y="1670209"/>
                      <a:pt x="915829" y="1661636"/>
                      <a:pt x="916781" y="1658779"/>
                    </a:cubicBezTo>
                    <a:close/>
                    <a:moveTo>
                      <a:pt x="1021556" y="1546384"/>
                    </a:moveTo>
                    <a:cubicBezTo>
                      <a:pt x="1022509" y="1541621"/>
                      <a:pt x="1023461" y="1536859"/>
                      <a:pt x="1024414" y="1532096"/>
                    </a:cubicBezTo>
                    <a:cubicBezTo>
                      <a:pt x="1026319" y="1527334"/>
                      <a:pt x="1027271" y="1522571"/>
                      <a:pt x="1029176" y="1517809"/>
                    </a:cubicBezTo>
                    <a:cubicBezTo>
                      <a:pt x="1032034" y="1508284"/>
                      <a:pt x="1034891" y="1499711"/>
                      <a:pt x="1038701" y="1491139"/>
                    </a:cubicBezTo>
                    <a:cubicBezTo>
                      <a:pt x="1042511" y="1482566"/>
                      <a:pt x="1046321" y="1473994"/>
                      <a:pt x="1050131" y="1465421"/>
                    </a:cubicBezTo>
                    <a:cubicBezTo>
                      <a:pt x="1052036" y="1461611"/>
                      <a:pt x="1053941" y="1456849"/>
                      <a:pt x="1055846" y="1453039"/>
                    </a:cubicBezTo>
                    <a:lnTo>
                      <a:pt x="1062514" y="1440656"/>
                    </a:lnTo>
                    <a:cubicBezTo>
                      <a:pt x="1066324" y="1432084"/>
                      <a:pt x="1071086" y="1423511"/>
                      <a:pt x="1073944" y="1415891"/>
                    </a:cubicBezTo>
                    <a:cubicBezTo>
                      <a:pt x="1078706" y="1407319"/>
                      <a:pt x="1082516" y="1399699"/>
                      <a:pt x="1086326" y="1391126"/>
                    </a:cubicBezTo>
                    <a:cubicBezTo>
                      <a:pt x="1086326" y="1390174"/>
                      <a:pt x="1087279" y="1389221"/>
                      <a:pt x="1087279" y="1388269"/>
                    </a:cubicBezTo>
                    <a:cubicBezTo>
                      <a:pt x="1086326" y="1395889"/>
                      <a:pt x="1085374" y="1404461"/>
                      <a:pt x="1084421" y="1412081"/>
                    </a:cubicBezTo>
                    <a:cubicBezTo>
                      <a:pt x="1084421" y="1415891"/>
                      <a:pt x="1083469" y="1418749"/>
                      <a:pt x="1083469" y="1422559"/>
                    </a:cubicBezTo>
                    <a:lnTo>
                      <a:pt x="1082516" y="1433036"/>
                    </a:lnTo>
                    <a:lnTo>
                      <a:pt x="1080611" y="1453991"/>
                    </a:lnTo>
                    <a:lnTo>
                      <a:pt x="1078706" y="1474946"/>
                    </a:lnTo>
                    <a:cubicBezTo>
                      <a:pt x="1077754" y="1481614"/>
                      <a:pt x="1077754" y="1489234"/>
                      <a:pt x="1076801" y="1495901"/>
                    </a:cubicBezTo>
                    <a:cubicBezTo>
                      <a:pt x="1075849" y="1504474"/>
                      <a:pt x="1075849" y="1513046"/>
                      <a:pt x="1074896" y="1522571"/>
                    </a:cubicBezTo>
                    <a:cubicBezTo>
                      <a:pt x="1072039" y="1527334"/>
                      <a:pt x="1067276" y="1531144"/>
                      <a:pt x="1062514" y="1534954"/>
                    </a:cubicBezTo>
                    <a:cubicBezTo>
                      <a:pt x="1057751" y="1538764"/>
                      <a:pt x="1052036" y="1541621"/>
                      <a:pt x="1045369" y="1543526"/>
                    </a:cubicBezTo>
                    <a:cubicBezTo>
                      <a:pt x="1038701" y="1545431"/>
                      <a:pt x="1031081" y="1546384"/>
                      <a:pt x="1021556" y="1546384"/>
                    </a:cubicBezTo>
                    <a:close/>
                    <a:moveTo>
                      <a:pt x="1165384" y="1716881"/>
                    </a:moveTo>
                    <a:cubicBezTo>
                      <a:pt x="1168241" y="1713071"/>
                      <a:pt x="1171099" y="1708309"/>
                      <a:pt x="1173004" y="1704499"/>
                    </a:cubicBezTo>
                    <a:cubicBezTo>
                      <a:pt x="1173004" y="1704499"/>
                      <a:pt x="1173004" y="1703546"/>
                      <a:pt x="1173956" y="1703546"/>
                    </a:cubicBezTo>
                    <a:lnTo>
                      <a:pt x="1174909" y="1736884"/>
                    </a:lnTo>
                    <a:lnTo>
                      <a:pt x="1177766" y="1774984"/>
                    </a:lnTo>
                    <a:lnTo>
                      <a:pt x="1178719" y="1785461"/>
                    </a:lnTo>
                    <a:cubicBezTo>
                      <a:pt x="1178719" y="1785461"/>
                      <a:pt x="1178719" y="1786414"/>
                      <a:pt x="1178719" y="1786414"/>
                    </a:cubicBezTo>
                    <a:cubicBezTo>
                      <a:pt x="1178719" y="1786414"/>
                      <a:pt x="1178719" y="1787366"/>
                      <a:pt x="1178719" y="1788319"/>
                    </a:cubicBezTo>
                    <a:lnTo>
                      <a:pt x="1179671" y="1794034"/>
                    </a:lnTo>
                    <a:cubicBezTo>
                      <a:pt x="1180624" y="1800701"/>
                      <a:pt x="1181576" y="1806416"/>
                      <a:pt x="1182529" y="1813084"/>
                    </a:cubicBezTo>
                    <a:lnTo>
                      <a:pt x="1187291" y="1851184"/>
                    </a:lnTo>
                    <a:cubicBezTo>
                      <a:pt x="1187291" y="1853089"/>
                      <a:pt x="1188244" y="1854041"/>
                      <a:pt x="1188244" y="1855946"/>
                    </a:cubicBezTo>
                    <a:cubicBezTo>
                      <a:pt x="1174909" y="1849279"/>
                      <a:pt x="1165384" y="1842611"/>
                      <a:pt x="1159669" y="1832134"/>
                    </a:cubicBezTo>
                    <a:cubicBezTo>
                      <a:pt x="1155859" y="1825466"/>
                      <a:pt x="1153001" y="1817846"/>
                      <a:pt x="1152049" y="1808321"/>
                    </a:cubicBezTo>
                    <a:cubicBezTo>
                      <a:pt x="1151096" y="1798796"/>
                      <a:pt x="1151096" y="1787366"/>
                      <a:pt x="1152049" y="1773079"/>
                    </a:cubicBezTo>
                    <a:cubicBezTo>
                      <a:pt x="1152049" y="1768316"/>
                      <a:pt x="1152049" y="1762601"/>
                      <a:pt x="1153001" y="1756886"/>
                    </a:cubicBezTo>
                    <a:cubicBezTo>
                      <a:pt x="1153954" y="1751171"/>
                      <a:pt x="1154906" y="1746409"/>
                      <a:pt x="1155859" y="1740694"/>
                    </a:cubicBezTo>
                    <a:cubicBezTo>
                      <a:pt x="1158716" y="1731169"/>
                      <a:pt x="1161574" y="1722596"/>
                      <a:pt x="1165384" y="1716881"/>
                    </a:cubicBezTo>
                    <a:close/>
                    <a:moveTo>
                      <a:pt x="1159669" y="1606391"/>
                    </a:moveTo>
                    <a:cubicBezTo>
                      <a:pt x="1162526" y="1606391"/>
                      <a:pt x="1165384" y="1605439"/>
                      <a:pt x="1167289" y="1605439"/>
                    </a:cubicBezTo>
                    <a:cubicBezTo>
                      <a:pt x="1168241" y="1619726"/>
                      <a:pt x="1169194" y="1634014"/>
                      <a:pt x="1169194" y="1648301"/>
                    </a:cubicBezTo>
                    <a:cubicBezTo>
                      <a:pt x="1166336" y="1649254"/>
                      <a:pt x="1163479" y="1649254"/>
                      <a:pt x="1160621" y="1650206"/>
                    </a:cubicBezTo>
                    <a:cubicBezTo>
                      <a:pt x="1160621" y="1634966"/>
                      <a:pt x="1160621" y="1620679"/>
                      <a:pt x="1159669" y="1606391"/>
                    </a:cubicBezTo>
                    <a:close/>
                    <a:moveTo>
                      <a:pt x="1985486" y="343376"/>
                    </a:moveTo>
                    <a:cubicBezTo>
                      <a:pt x="1987391" y="341471"/>
                      <a:pt x="1993106" y="340519"/>
                      <a:pt x="1997869" y="339566"/>
                    </a:cubicBezTo>
                    <a:cubicBezTo>
                      <a:pt x="1999774" y="342424"/>
                      <a:pt x="2001679" y="344329"/>
                      <a:pt x="2003584" y="347186"/>
                    </a:cubicBezTo>
                    <a:cubicBezTo>
                      <a:pt x="1999774" y="348139"/>
                      <a:pt x="1995011" y="350044"/>
                      <a:pt x="1991201" y="350996"/>
                    </a:cubicBezTo>
                    <a:cubicBezTo>
                      <a:pt x="1988344" y="348139"/>
                      <a:pt x="1984534" y="344329"/>
                      <a:pt x="1985486" y="343376"/>
                    </a:cubicBezTo>
                    <a:close/>
                    <a:moveTo>
                      <a:pt x="1194911" y="1889284"/>
                    </a:moveTo>
                    <a:lnTo>
                      <a:pt x="1198721" y="1908334"/>
                    </a:lnTo>
                    <a:cubicBezTo>
                      <a:pt x="1199674" y="1915001"/>
                      <a:pt x="1201579" y="1920716"/>
                      <a:pt x="1202531" y="1927384"/>
                    </a:cubicBezTo>
                    <a:lnTo>
                      <a:pt x="1207294" y="1946434"/>
                    </a:lnTo>
                    <a:cubicBezTo>
                      <a:pt x="1202531" y="1949291"/>
                      <a:pt x="1198721" y="1953101"/>
                      <a:pt x="1196816" y="1957864"/>
                    </a:cubicBezTo>
                    <a:cubicBezTo>
                      <a:pt x="1196816" y="1957864"/>
                      <a:pt x="1196816" y="1958816"/>
                      <a:pt x="1196816" y="1958816"/>
                    </a:cubicBezTo>
                    <a:cubicBezTo>
                      <a:pt x="1195864" y="1956911"/>
                      <a:pt x="1195864" y="1955959"/>
                      <a:pt x="1194911" y="1954054"/>
                    </a:cubicBezTo>
                    <a:cubicBezTo>
                      <a:pt x="1192054" y="1945481"/>
                      <a:pt x="1189196" y="1935956"/>
                      <a:pt x="1184434" y="1928336"/>
                    </a:cubicBezTo>
                    <a:cubicBezTo>
                      <a:pt x="1182529" y="1924526"/>
                      <a:pt x="1180624" y="1920716"/>
                      <a:pt x="1178719" y="1916906"/>
                    </a:cubicBezTo>
                    <a:cubicBezTo>
                      <a:pt x="1180624" y="1914049"/>
                      <a:pt x="1182529" y="1912144"/>
                      <a:pt x="1185386" y="1909286"/>
                    </a:cubicBezTo>
                    <a:cubicBezTo>
                      <a:pt x="1190149" y="1904524"/>
                      <a:pt x="1192054" y="1895951"/>
                      <a:pt x="1194911" y="1885474"/>
                    </a:cubicBezTo>
                    <a:cubicBezTo>
                      <a:pt x="1194911" y="1886426"/>
                      <a:pt x="1194911" y="1887379"/>
                      <a:pt x="1194911" y="1889284"/>
                    </a:cubicBezTo>
                    <a:close/>
                    <a:moveTo>
                      <a:pt x="3195161" y="1654016"/>
                    </a:moveTo>
                    <a:cubicBezTo>
                      <a:pt x="3195161" y="1643539"/>
                      <a:pt x="3195161" y="1634014"/>
                      <a:pt x="3195161" y="1623536"/>
                    </a:cubicBezTo>
                    <a:cubicBezTo>
                      <a:pt x="3196114" y="1633061"/>
                      <a:pt x="3196114" y="1643539"/>
                      <a:pt x="3196114" y="1653064"/>
                    </a:cubicBezTo>
                    <a:cubicBezTo>
                      <a:pt x="3196114" y="1654016"/>
                      <a:pt x="3195161" y="1654016"/>
                      <a:pt x="3195161" y="1654016"/>
                    </a:cubicBezTo>
                    <a:close/>
                    <a:moveTo>
                      <a:pt x="3237071" y="1656874"/>
                    </a:moveTo>
                    <a:cubicBezTo>
                      <a:pt x="3237071" y="1662589"/>
                      <a:pt x="3237071" y="1669256"/>
                      <a:pt x="3236119" y="1674971"/>
                    </a:cubicBezTo>
                    <a:cubicBezTo>
                      <a:pt x="3235166" y="1681639"/>
                      <a:pt x="3235166" y="1687354"/>
                      <a:pt x="3233261" y="1694021"/>
                    </a:cubicBezTo>
                    <a:cubicBezTo>
                      <a:pt x="3231356" y="1699736"/>
                      <a:pt x="3229451" y="1706404"/>
                      <a:pt x="3227546" y="1712119"/>
                    </a:cubicBezTo>
                    <a:lnTo>
                      <a:pt x="3226594" y="1702594"/>
                    </a:lnTo>
                    <a:cubicBezTo>
                      <a:pt x="3225641" y="1693069"/>
                      <a:pt x="3218021" y="1690211"/>
                      <a:pt x="3217069" y="1700689"/>
                    </a:cubicBezTo>
                    <a:lnTo>
                      <a:pt x="3215164" y="1711166"/>
                    </a:lnTo>
                    <a:cubicBezTo>
                      <a:pt x="3215164" y="1710214"/>
                      <a:pt x="3215164" y="1709261"/>
                      <a:pt x="3214211" y="1709261"/>
                    </a:cubicBezTo>
                    <a:cubicBezTo>
                      <a:pt x="3212306" y="1702594"/>
                      <a:pt x="3211354" y="1695926"/>
                      <a:pt x="3209449" y="1690211"/>
                    </a:cubicBezTo>
                    <a:cubicBezTo>
                      <a:pt x="3207544" y="1684496"/>
                      <a:pt x="3206591" y="1678781"/>
                      <a:pt x="3204686" y="1673066"/>
                    </a:cubicBezTo>
                    <a:cubicBezTo>
                      <a:pt x="3204686" y="1673066"/>
                      <a:pt x="3204686" y="1672114"/>
                      <a:pt x="3205639" y="1672114"/>
                    </a:cubicBezTo>
                    <a:cubicBezTo>
                      <a:pt x="3208496" y="1666399"/>
                      <a:pt x="3211354" y="1660684"/>
                      <a:pt x="3213259" y="1654016"/>
                    </a:cubicBezTo>
                    <a:cubicBezTo>
                      <a:pt x="3213259" y="1663541"/>
                      <a:pt x="3219926" y="1671161"/>
                      <a:pt x="3222784" y="1661636"/>
                    </a:cubicBezTo>
                    <a:cubicBezTo>
                      <a:pt x="3225641" y="1660684"/>
                      <a:pt x="3231356" y="1658779"/>
                      <a:pt x="3237071" y="1656874"/>
                    </a:cubicBezTo>
                    <a:close/>
                    <a:moveTo>
                      <a:pt x="1708309" y="2452211"/>
                    </a:moveTo>
                    <a:cubicBezTo>
                      <a:pt x="1704499" y="2449354"/>
                      <a:pt x="1700689" y="2445544"/>
                      <a:pt x="1695926" y="2442686"/>
                    </a:cubicBezTo>
                    <a:cubicBezTo>
                      <a:pt x="1694021" y="2440781"/>
                      <a:pt x="1691164" y="2438876"/>
                      <a:pt x="1689259" y="2436971"/>
                    </a:cubicBezTo>
                    <a:cubicBezTo>
                      <a:pt x="1687354" y="2435066"/>
                      <a:pt x="1684496" y="2433161"/>
                      <a:pt x="1682591" y="2431256"/>
                    </a:cubicBezTo>
                    <a:cubicBezTo>
                      <a:pt x="1675924" y="2425541"/>
                      <a:pt x="1668304" y="2418874"/>
                      <a:pt x="1660684" y="2412206"/>
                    </a:cubicBezTo>
                    <a:cubicBezTo>
                      <a:pt x="1659731" y="2409349"/>
                      <a:pt x="1660684" y="2405539"/>
                      <a:pt x="1658779" y="2404586"/>
                    </a:cubicBezTo>
                    <a:cubicBezTo>
                      <a:pt x="1656874" y="2403634"/>
                      <a:pt x="1654969" y="2404586"/>
                      <a:pt x="1652111" y="2404586"/>
                    </a:cubicBezTo>
                    <a:cubicBezTo>
                      <a:pt x="1651159" y="2403634"/>
                      <a:pt x="1651159" y="2403634"/>
                      <a:pt x="1650206" y="2403634"/>
                    </a:cubicBezTo>
                    <a:cubicBezTo>
                      <a:pt x="1644491" y="2397919"/>
                      <a:pt x="1637824" y="2392204"/>
                      <a:pt x="1631156" y="2385536"/>
                    </a:cubicBezTo>
                    <a:cubicBezTo>
                      <a:pt x="1624489" y="2378869"/>
                      <a:pt x="1616869" y="2372201"/>
                      <a:pt x="1609249" y="2364581"/>
                    </a:cubicBezTo>
                    <a:cubicBezTo>
                      <a:pt x="1606391" y="2368391"/>
                      <a:pt x="1606391" y="2375059"/>
                      <a:pt x="1601629" y="2376011"/>
                    </a:cubicBezTo>
                    <a:cubicBezTo>
                      <a:pt x="1597819" y="2376964"/>
                      <a:pt x="1587341" y="2371249"/>
                      <a:pt x="1572101" y="2365534"/>
                    </a:cubicBezTo>
                    <a:cubicBezTo>
                      <a:pt x="1539716" y="2317909"/>
                      <a:pt x="1518761" y="2281714"/>
                      <a:pt x="1498759" y="2239804"/>
                    </a:cubicBezTo>
                    <a:cubicBezTo>
                      <a:pt x="1505426" y="2247424"/>
                      <a:pt x="1512094" y="2254091"/>
                      <a:pt x="1517809" y="2261711"/>
                    </a:cubicBezTo>
                    <a:cubicBezTo>
                      <a:pt x="1521619" y="2265521"/>
                      <a:pt x="1524476" y="2269331"/>
                      <a:pt x="1528286" y="2273141"/>
                    </a:cubicBezTo>
                    <a:cubicBezTo>
                      <a:pt x="1532096" y="2276951"/>
                      <a:pt x="1534954" y="2279809"/>
                      <a:pt x="1538764" y="2283619"/>
                    </a:cubicBezTo>
                    <a:cubicBezTo>
                      <a:pt x="1538764" y="2282666"/>
                      <a:pt x="1537811" y="2282666"/>
                      <a:pt x="1537811" y="2281714"/>
                    </a:cubicBezTo>
                    <a:cubicBezTo>
                      <a:pt x="1539716" y="2283619"/>
                      <a:pt x="1540669" y="2285524"/>
                      <a:pt x="1542574" y="2287429"/>
                    </a:cubicBezTo>
                    <a:cubicBezTo>
                      <a:pt x="1544479" y="2290286"/>
                      <a:pt x="1547336" y="2292191"/>
                      <a:pt x="1549241" y="2295049"/>
                    </a:cubicBezTo>
                    <a:cubicBezTo>
                      <a:pt x="1552099" y="2297906"/>
                      <a:pt x="1554004" y="2299811"/>
                      <a:pt x="1555909" y="2302669"/>
                    </a:cubicBezTo>
                    <a:cubicBezTo>
                      <a:pt x="1553051" y="2296001"/>
                      <a:pt x="1553051" y="2293144"/>
                      <a:pt x="1549241" y="2287429"/>
                    </a:cubicBezTo>
                    <a:cubicBezTo>
                      <a:pt x="1511141" y="2232184"/>
                      <a:pt x="1478756" y="2173129"/>
                      <a:pt x="1452086" y="2111216"/>
                    </a:cubicBezTo>
                    <a:cubicBezTo>
                      <a:pt x="1458754" y="2115979"/>
                      <a:pt x="1465421" y="2121694"/>
                      <a:pt x="1471136" y="2128361"/>
                    </a:cubicBezTo>
                    <a:cubicBezTo>
                      <a:pt x="1474946" y="2133124"/>
                      <a:pt x="1478756" y="2137886"/>
                      <a:pt x="1481614" y="2142649"/>
                    </a:cubicBezTo>
                    <a:cubicBezTo>
                      <a:pt x="1484471" y="2147411"/>
                      <a:pt x="1488281" y="2153126"/>
                      <a:pt x="1491139" y="2158841"/>
                    </a:cubicBezTo>
                    <a:cubicBezTo>
                      <a:pt x="1495901" y="2167414"/>
                      <a:pt x="1500664" y="2176939"/>
                      <a:pt x="1506379" y="2185511"/>
                    </a:cubicBezTo>
                    <a:cubicBezTo>
                      <a:pt x="1512094" y="2194084"/>
                      <a:pt x="1518761" y="2202656"/>
                      <a:pt x="1524476" y="2211229"/>
                    </a:cubicBezTo>
                    <a:cubicBezTo>
                      <a:pt x="1528286" y="2215991"/>
                      <a:pt x="1534001" y="2221706"/>
                      <a:pt x="1535906" y="2226469"/>
                    </a:cubicBezTo>
                    <a:cubicBezTo>
                      <a:pt x="1538764" y="2235994"/>
                      <a:pt x="1543526" y="2245519"/>
                      <a:pt x="1548289" y="2255044"/>
                    </a:cubicBezTo>
                    <a:cubicBezTo>
                      <a:pt x="1553051" y="2264569"/>
                      <a:pt x="1557814" y="2274094"/>
                      <a:pt x="1564481" y="2282666"/>
                    </a:cubicBezTo>
                    <a:cubicBezTo>
                      <a:pt x="1571149" y="2291239"/>
                      <a:pt x="1577816" y="2300764"/>
                      <a:pt x="1584484" y="2309336"/>
                    </a:cubicBezTo>
                    <a:cubicBezTo>
                      <a:pt x="1586389" y="2311241"/>
                      <a:pt x="1588294" y="2314099"/>
                      <a:pt x="1590199" y="2316004"/>
                    </a:cubicBezTo>
                    <a:lnTo>
                      <a:pt x="1595914" y="2322671"/>
                    </a:lnTo>
                    <a:cubicBezTo>
                      <a:pt x="1599724" y="2326481"/>
                      <a:pt x="1603534" y="2331244"/>
                      <a:pt x="1607344" y="2335054"/>
                    </a:cubicBezTo>
                    <a:lnTo>
                      <a:pt x="1618774" y="2347436"/>
                    </a:lnTo>
                    <a:lnTo>
                      <a:pt x="1624489" y="2354104"/>
                    </a:lnTo>
                    <a:cubicBezTo>
                      <a:pt x="1626394" y="2356009"/>
                      <a:pt x="1628299" y="2357914"/>
                      <a:pt x="1630204" y="2359819"/>
                    </a:cubicBezTo>
                    <a:cubicBezTo>
                      <a:pt x="1638776" y="2367439"/>
                      <a:pt x="1646396" y="2376011"/>
                      <a:pt x="1654969" y="2383631"/>
                    </a:cubicBezTo>
                    <a:cubicBezTo>
                      <a:pt x="1662589" y="2392204"/>
                      <a:pt x="1671161" y="2399824"/>
                      <a:pt x="1678781" y="2407444"/>
                    </a:cubicBezTo>
                    <a:cubicBezTo>
                      <a:pt x="1686401" y="2415064"/>
                      <a:pt x="1694021" y="2423636"/>
                      <a:pt x="1700689" y="2432209"/>
                    </a:cubicBezTo>
                    <a:cubicBezTo>
                      <a:pt x="1711166" y="2443639"/>
                      <a:pt x="1720691" y="2455069"/>
                      <a:pt x="1731169" y="2467451"/>
                    </a:cubicBezTo>
                    <a:cubicBezTo>
                      <a:pt x="1729264" y="2468404"/>
                      <a:pt x="1727359" y="2468404"/>
                      <a:pt x="1726406" y="2469356"/>
                    </a:cubicBezTo>
                    <a:cubicBezTo>
                      <a:pt x="1721644" y="2462689"/>
                      <a:pt x="1714976" y="2456974"/>
                      <a:pt x="1708309" y="2452211"/>
                    </a:cubicBezTo>
                    <a:close/>
                    <a:moveTo>
                      <a:pt x="1453039" y="919639"/>
                    </a:moveTo>
                    <a:cubicBezTo>
                      <a:pt x="1453039" y="918686"/>
                      <a:pt x="1453991" y="918686"/>
                      <a:pt x="1453991" y="917734"/>
                    </a:cubicBezTo>
                    <a:cubicBezTo>
                      <a:pt x="1456849" y="916781"/>
                      <a:pt x="1459706" y="916781"/>
                      <a:pt x="1461611" y="915829"/>
                    </a:cubicBezTo>
                    <a:cubicBezTo>
                      <a:pt x="1460659" y="917734"/>
                      <a:pt x="1459706" y="919639"/>
                      <a:pt x="1459706" y="920591"/>
                    </a:cubicBezTo>
                    <a:cubicBezTo>
                      <a:pt x="1458754" y="921544"/>
                      <a:pt x="1458754" y="921544"/>
                      <a:pt x="1457801" y="922496"/>
                    </a:cubicBezTo>
                    <a:cubicBezTo>
                      <a:pt x="1454944" y="924401"/>
                      <a:pt x="1452086" y="927259"/>
                      <a:pt x="1449229" y="929164"/>
                    </a:cubicBezTo>
                    <a:cubicBezTo>
                      <a:pt x="1449229" y="927259"/>
                      <a:pt x="1450181" y="925354"/>
                      <a:pt x="1450181" y="923449"/>
                    </a:cubicBezTo>
                    <a:cubicBezTo>
                      <a:pt x="1451134" y="922496"/>
                      <a:pt x="1452086" y="920591"/>
                      <a:pt x="1453039" y="919639"/>
                    </a:cubicBezTo>
                    <a:close/>
                    <a:moveTo>
                      <a:pt x="1638776" y="2330291"/>
                    </a:moveTo>
                    <a:cubicBezTo>
                      <a:pt x="1638776" y="2329339"/>
                      <a:pt x="1642586" y="2330291"/>
                      <a:pt x="1643539" y="2331244"/>
                    </a:cubicBezTo>
                    <a:cubicBezTo>
                      <a:pt x="1645444" y="2334101"/>
                      <a:pt x="1646396" y="2336006"/>
                      <a:pt x="1648301" y="2338864"/>
                    </a:cubicBezTo>
                    <a:cubicBezTo>
                      <a:pt x="1645444" y="2338864"/>
                      <a:pt x="1642586" y="2337911"/>
                      <a:pt x="1639729" y="2337911"/>
                    </a:cubicBezTo>
                    <a:cubicBezTo>
                      <a:pt x="1638776" y="2335054"/>
                      <a:pt x="1638776" y="2332196"/>
                      <a:pt x="1638776" y="2330291"/>
                    </a:cubicBezTo>
                    <a:close/>
                    <a:moveTo>
                      <a:pt x="1785461" y="2079784"/>
                    </a:moveTo>
                    <a:cubicBezTo>
                      <a:pt x="1789271" y="2094071"/>
                      <a:pt x="1796891" y="2109311"/>
                      <a:pt x="1791176" y="2123599"/>
                    </a:cubicBezTo>
                    <a:cubicBezTo>
                      <a:pt x="1789271" y="2120741"/>
                      <a:pt x="1786414" y="2117884"/>
                      <a:pt x="1783556" y="2115026"/>
                    </a:cubicBezTo>
                    <a:cubicBezTo>
                      <a:pt x="1774984" y="2105501"/>
                      <a:pt x="1765459" y="2093119"/>
                      <a:pt x="1753076" y="2077879"/>
                    </a:cubicBezTo>
                    <a:cubicBezTo>
                      <a:pt x="1742599" y="2063591"/>
                      <a:pt x="1732121" y="2050256"/>
                      <a:pt x="1722596" y="2037874"/>
                    </a:cubicBezTo>
                    <a:cubicBezTo>
                      <a:pt x="1718786" y="2031206"/>
                      <a:pt x="1714976" y="2023586"/>
                      <a:pt x="1710214" y="2015966"/>
                    </a:cubicBezTo>
                    <a:cubicBezTo>
                      <a:pt x="1712119" y="2013109"/>
                      <a:pt x="1714024" y="2010251"/>
                      <a:pt x="1715929" y="2007394"/>
                    </a:cubicBezTo>
                    <a:cubicBezTo>
                      <a:pt x="1722596" y="2012156"/>
                      <a:pt x="1729264" y="2016919"/>
                      <a:pt x="1736884" y="2021681"/>
                    </a:cubicBezTo>
                    <a:cubicBezTo>
                      <a:pt x="1740694" y="2023586"/>
                      <a:pt x="1744504" y="2026444"/>
                      <a:pt x="1748314" y="2029301"/>
                    </a:cubicBezTo>
                    <a:cubicBezTo>
                      <a:pt x="1750219" y="2032159"/>
                      <a:pt x="1752124" y="2035016"/>
                      <a:pt x="1754981" y="2037874"/>
                    </a:cubicBezTo>
                    <a:cubicBezTo>
                      <a:pt x="1753076" y="2035016"/>
                      <a:pt x="1751171" y="2033111"/>
                      <a:pt x="1749266" y="2030254"/>
                    </a:cubicBezTo>
                    <a:cubicBezTo>
                      <a:pt x="1753076" y="2033111"/>
                      <a:pt x="1756886" y="2035969"/>
                      <a:pt x="1761649" y="2038826"/>
                    </a:cubicBezTo>
                    <a:cubicBezTo>
                      <a:pt x="1760696" y="2035969"/>
                      <a:pt x="1759744" y="2034064"/>
                      <a:pt x="1758791" y="2031206"/>
                    </a:cubicBezTo>
                    <a:cubicBezTo>
                      <a:pt x="1766411" y="2042636"/>
                      <a:pt x="1774031" y="2053114"/>
                      <a:pt x="1780699" y="2063591"/>
                    </a:cubicBezTo>
                    <a:cubicBezTo>
                      <a:pt x="1782604" y="2068354"/>
                      <a:pt x="1784509" y="2074069"/>
                      <a:pt x="1785461" y="2079784"/>
                    </a:cubicBezTo>
                    <a:close/>
                    <a:moveTo>
                      <a:pt x="1780699" y="2037874"/>
                    </a:moveTo>
                    <a:cubicBezTo>
                      <a:pt x="1779746" y="2036921"/>
                      <a:pt x="1779746" y="2035969"/>
                      <a:pt x="1778794" y="2035969"/>
                    </a:cubicBezTo>
                    <a:cubicBezTo>
                      <a:pt x="1774984" y="2030254"/>
                      <a:pt x="1771174" y="2025491"/>
                      <a:pt x="1768316" y="2019776"/>
                    </a:cubicBezTo>
                    <a:cubicBezTo>
                      <a:pt x="1766411" y="2016919"/>
                      <a:pt x="1764506" y="2014061"/>
                      <a:pt x="1763554" y="2012156"/>
                    </a:cubicBezTo>
                    <a:cubicBezTo>
                      <a:pt x="1761649" y="2009299"/>
                      <a:pt x="1760696" y="2007394"/>
                      <a:pt x="1758791" y="2004536"/>
                    </a:cubicBezTo>
                    <a:cubicBezTo>
                      <a:pt x="1753076" y="1994059"/>
                      <a:pt x="1747361" y="1983581"/>
                      <a:pt x="1743551" y="1973104"/>
                    </a:cubicBezTo>
                    <a:cubicBezTo>
                      <a:pt x="1746409" y="1977866"/>
                      <a:pt x="1750219" y="1981676"/>
                      <a:pt x="1753076" y="1986439"/>
                    </a:cubicBezTo>
                    <a:cubicBezTo>
                      <a:pt x="1761649" y="2003584"/>
                      <a:pt x="1771174" y="2020729"/>
                      <a:pt x="1780699" y="2037874"/>
                    </a:cubicBezTo>
                    <a:close/>
                    <a:moveTo>
                      <a:pt x="1872139" y="2182654"/>
                    </a:moveTo>
                    <a:cubicBezTo>
                      <a:pt x="1879759" y="2184559"/>
                      <a:pt x="1889284" y="2186464"/>
                      <a:pt x="1899761" y="2189321"/>
                    </a:cubicBezTo>
                    <a:cubicBezTo>
                      <a:pt x="1900714" y="2190274"/>
                      <a:pt x="1900714" y="2190274"/>
                      <a:pt x="1901666" y="2191226"/>
                    </a:cubicBezTo>
                    <a:cubicBezTo>
                      <a:pt x="1889284" y="2198846"/>
                      <a:pt x="1879759" y="2200751"/>
                      <a:pt x="1871186" y="2197894"/>
                    </a:cubicBezTo>
                    <a:cubicBezTo>
                      <a:pt x="1869281" y="2196941"/>
                      <a:pt x="1867376" y="2195989"/>
                      <a:pt x="1864519" y="2195036"/>
                    </a:cubicBezTo>
                    <a:cubicBezTo>
                      <a:pt x="1862614" y="2194084"/>
                      <a:pt x="1860709" y="2192179"/>
                      <a:pt x="1858804" y="2190274"/>
                    </a:cubicBezTo>
                    <a:cubicBezTo>
                      <a:pt x="1854994" y="2186464"/>
                      <a:pt x="1852136" y="2182654"/>
                      <a:pt x="1848326" y="2177891"/>
                    </a:cubicBezTo>
                    <a:cubicBezTo>
                      <a:pt x="1855946" y="2177891"/>
                      <a:pt x="1863566" y="2180749"/>
                      <a:pt x="1872139" y="2182654"/>
                    </a:cubicBezTo>
                    <a:close/>
                    <a:moveTo>
                      <a:pt x="2312194" y="2386489"/>
                    </a:moveTo>
                    <a:cubicBezTo>
                      <a:pt x="2309336" y="2387441"/>
                      <a:pt x="2305526" y="2387441"/>
                      <a:pt x="2301716" y="2387441"/>
                    </a:cubicBezTo>
                    <a:cubicBezTo>
                      <a:pt x="2297906" y="2387441"/>
                      <a:pt x="2293144" y="2387441"/>
                      <a:pt x="2288381" y="2387441"/>
                    </a:cubicBezTo>
                    <a:cubicBezTo>
                      <a:pt x="2283619" y="2387441"/>
                      <a:pt x="2279809" y="2387441"/>
                      <a:pt x="2275999" y="2387441"/>
                    </a:cubicBezTo>
                    <a:cubicBezTo>
                      <a:pt x="2275046" y="2385536"/>
                      <a:pt x="2274094" y="2382679"/>
                      <a:pt x="2272189" y="2380774"/>
                    </a:cubicBezTo>
                    <a:cubicBezTo>
                      <a:pt x="2286476" y="2382679"/>
                      <a:pt x="2299811" y="2384584"/>
                      <a:pt x="2312194" y="2386489"/>
                    </a:cubicBezTo>
                    <a:close/>
                    <a:moveTo>
                      <a:pt x="1734026" y="1941671"/>
                    </a:moveTo>
                    <a:cubicBezTo>
                      <a:pt x="1734026" y="1941671"/>
                      <a:pt x="1734026" y="1941671"/>
                      <a:pt x="1734026" y="1941671"/>
                    </a:cubicBezTo>
                    <a:cubicBezTo>
                      <a:pt x="1731169" y="1937861"/>
                      <a:pt x="1729264" y="1934051"/>
                      <a:pt x="1727359" y="1930241"/>
                    </a:cubicBezTo>
                    <a:cubicBezTo>
                      <a:pt x="1726406" y="1928336"/>
                      <a:pt x="1725454" y="1925479"/>
                      <a:pt x="1723549" y="1923574"/>
                    </a:cubicBezTo>
                    <a:cubicBezTo>
                      <a:pt x="1712119" y="1897856"/>
                      <a:pt x="1706404" y="1875949"/>
                      <a:pt x="1699736" y="1854994"/>
                    </a:cubicBezTo>
                    <a:cubicBezTo>
                      <a:pt x="1693069" y="1829276"/>
                      <a:pt x="1685449" y="1802606"/>
                      <a:pt x="1676876" y="1763554"/>
                    </a:cubicBezTo>
                    <a:lnTo>
                      <a:pt x="1674971" y="1766411"/>
                    </a:lnTo>
                    <a:cubicBezTo>
                      <a:pt x="1673066" y="1759744"/>
                      <a:pt x="1672114" y="1753076"/>
                      <a:pt x="1670209" y="1746409"/>
                    </a:cubicBezTo>
                    <a:cubicBezTo>
                      <a:pt x="1669256" y="1741646"/>
                      <a:pt x="1668304" y="1736884"/>
                      <a:pt x="1667351" y="1732121"/>
                    </a:cubicBezTo>
                    <a:cubicBezTo>
                      <a:pt x="1666399" y="1727359"/>
                      <a:pt x="1665446" y="1722596"/>
                      <a:pt x="1664494" y="1717834"/>
                    </a:cubicBezTo>
                    <a:cubicBezTo>
                      <a:pt x="1666399" y="1714024"/>
                      <a:pt x="1668304" y="1717834"/>
                      <a:pt x="1671161" y="1726406"/>
                    </a:cubicBezTo>
                    <a:cubicBezTo>
                      <a:pt x="1672114" y="1728311"/>
                      <a:pt x="1672114" y="1731169"/>
                      <a:pt x="1673066" y="1734026"/>
                    </a:cubicBezTo>
                    <a:cubicBezTo>
                      <a:pt x="1674019" y="1736884"/>
                      <a:pt x="1674971" y="1739741"/>
                      <a:pt x="1675924" y="1743551"/>
                    </a:cubicBezTo>
                    <a:cubicBezTo>
                      <a:pt x="1677829" y="1750219"/>
                      <a:pt x="1679734" y="1757839"/>
                      <a:pt x="1681639" y="1765459"/>
                    </a:cubicBezTo>
                    <a:cubicBezTo>
                      <a:pt x="1685449" y="1777841"/>
                      <a:pt x="1689259" y="1791176"/>
                      <a:pt x="1693069" y="1803559"/>
                    </a:cubicBezTo>
                    <a:cubicBezTo>
                      <a:pt x="1702594" y="1851184"/>
                      <a:pt x="1715929" y="1897856"/>
                      <a:pt x="1734026" y="1941671"/>
                    </a:cubicBezTo>
                    <a:close/>
                    <a:moveTo>
                      <a:pt x="2203609" y="2671286"/>
                    </a:moveTo>
                    <a:cubicBezTo>
                      <a:pt x="2214086" y="2670334"/>
                      <a:pt x="2223611" y="2669381"/>
                      <a:pt x="2233136" y="2669381"/>
                    </a:cubicBezTo>
                    <a:cubicBezTo>
                      <a:pt x="2251234" y="2668429"/>
                      <a:pt x="2266474" y="2668429"/>
                      <a:pt x="2279809" y="2670334"/>
                    </a:cubicBezTo>
                    <a:cubicBezTo>
                      <a:pt x="2283619" y="2670334"/>
                      <a:pt x="2286476" y="2671286"/>
                      <a:pt x="2290286" y="2671286"/>
                    </a:cubicBezTo>
                    <a:cubicBezTo>
                      <a:pt x="2294096" y="2671286"/>
                      <a:pt x="2296954" y="2672239"/>
                      <a:pt x="2300764" y="2673191"/>
                    </a:cubicBezTo>
                    <a:cubicBezTo>
                      <a:pt x="2307431" y="2674144"/>
                      <a:pt x="2314099" y="2676049"/>
                      <a:pt x="2321719" y="2677954"/>
                    </a:cubicBezTo>
                    <a:cubicBezTo>
                      <a:pt x="2328386" y="2679859"/>
                      <a:pt x="2336006" y="2681764"/>
                      <a:pt x="2343626" y="2683669"/>
                    </a:cubicBezTo>
                    <a:cubicBezTo>
                      <a:pt x="2351246" y="2685574"/>
                      <a:pt x="2359819" y="2688431"/>
                      <a:pt x="2368391" y="2690336"/>
                    </a:cubicBezTo>
                    <a:cubicBezTo>
                      <a:pt x="2368391" y="2690336"/>
                      <a:pt x="2368391" y="2691289"/>
                      <a:pt x="2368391" y="2691289"/>
                    </a:cubicBezTo>
                    <a:cubicBezTo>
                      <a:pt x="2364581" y="2692241"/>
                      <a:pt x="2361724" y="2693194"/>
                      <a:pt x="2358866" y="2695099"/>
                    </a:cubicBezTo>
                    <a:cubicBezTo>
                      <a:pt x="2356961" y="2696051"/>
                      <a:pt x="2354104" y="2697004"/>
                      <a:pt x="2352199" y="2698909"/>
                    </a:cubicBezTo>
                    <a:cubicBezTo>
                      <a:pt x="2349341" y="2698909"/>
                      <a:pt x="2346484" y="2698909"/>
                      <a:pt x="2344579" y="2698909"/>
                    </a:cubicBezTo>
                    <a:cubicBezTo>
                      <a:pt x="2336959" y="2697956"/>
                      <a:pt x="2328386" y="2697956"/>
                      <a:pt x="2320766" y="2697004"/>
                    </a:cubicBezTo>
                    <a:cubicBezTo>
                      <a:pt x="2304574" y="2696051"/>
                      <a:pt x="2288381" y="2694146"/>
                      <a:pt x="2272189" y="2692241"/>
                    </a:cubicBezTo>
                    <a:cubicBezTo>
                      <a:pt x="2239804" y="2688431"/>
                      <a:pt x="2205514" y="2682716"/>
                      <a:pt x="2169319" y="2675096"/>
                    </a:cubicBezTo>
                    <a:cubicBezTo>
                      <a:pt x="2180749" y="2674144"/>
                      <a:pt x="2193131" y="2672239"/>
                      <a:pt x="2203609" y="2671286"/>
                    </a:cubicBezTo>
                    <a:close/>
                    <a:moveTo>
                      <a:pt x="3216116" y="1599724"/>
                    </a:moveTo>
                    <a:cubicBezTo>
                      <a:pt x="3215164" y="1606391"/>
                      <a:pt x="3213259" y="1613059"/>
                      <a:pt x="3212306" y="1618774"/>
                    </a:cubicBezTo>
                    <a:cubicBezTo>
                      <a:pt x="3210401" y="1625441"/>
                      <a:pt x="3209449" y="1631156"/>
                      <a:pt x="3206591" y="1636871"/>
                    </a:cubicBezTo>
                    <a:cubicBezTo>
                      <a:pt x="3205639" y="1619726"/>
                      <a:pt x="3204686" y="1603534"/>
                      <a:pt x="3202781" y="1587341"/>
                    </a:cubicBezTo>
                    <a:cubicBezTo>
                      <a:pt x="3204686" y="1588294"/>
                      <a:pt x="3205639" y="1588294"/>
                      <a:pt x="3207544" y="1589246"/>
                    </a:cubicBezTo>
                    <a:cubicBezTo>
                      <a:pt x="3209449" y="1591151"/>
                      <a:pt x="3211354" y="1594009"/>
                      <a:pt x="3213259" y="1595914"/>
                    </a:cubicBezTo>
                    <a:cubicBezTo>
                      <a:pt x="3214211" y="1596866"/>
                      <a:pt x="3215164" y="1597819"/>
                      <a:pt x="3216116" y="1599724"/>
                    </a:cubicBezTo>
                    <a:lnTo>
                      <a:pt x="3216116" y="1599724"/>
                    </a:lnTo>
                    <a:close/>
                    <a:moveTo>
                      <a:pt x="2378869" y="421481"/>
                    </a:moveTo>
                    <a:cubicBezTo>
                      <a:pt x="2374106" y="422434"/>
                      <a:pt x="2371249" y="422434"/>
                      <a:pt x="2369344" y="421481"/>
                    </a:cubicBezTo>
                    <a:cubicBezTo>
                      <a:pt x="2360771" y="417671"/>
                      <a:pt x="2353151" y="411956"/>
                      <a:pt x="2345531" y="406241"/>
                    </a:cubicBezTo>
                    <a:cubicBezTo>
                      <a:pt x="2353151" y="403384"/>
                      <a:pt x="2361724" y="398621"/>
                      <a:pt x="2368391" y="399574"/>
                    </a:cubicBezTo>
                    <a:cubicBezTo>
                      <a:pt x="2376964" y="401479"/>
                      <a:pt x="2383631" y="409099"/>
                      <a:pt x="2395061" y="417671"/>
                    </a:cubicBezTo>
                    <a:cubicBezTo>
                      <a:pt x="2388394" y="419576"/>
                      <a:pt x="2383631" y="420529"/>
                      <a:pt x="2378869" y="421481"/>
                    </a:cubicBezTo>
                    <a:close/>
                    <a:moveTo>
                      <a:pt x="1760696" y="494824"/>
                    </a:moveTo>
                    <a:cubicBezTo>
                      <a:pt x="1752124" y="493871"/>
                      <a:pt x="1745456" y="490061"/>
                      <a:pt x="1737836" y="487204"/>
                    </a:cubicBezTo>
                    <a:cubicBezTo>
                      <a:pt x="1742599" y="483394"/>
                      <a:pt x="1746409" y="478631"/>
                      <a:pt x="1754029" y="471964"/>
                    </a:cubicBezTo>
                    <a:cubicBezTo>
                      <a:pt x="1762601" y="476726"/>
                      <a:pt x="1769269" y="480536"/>
                      <a:pt x="1775936" y="484346"/>
                    </a:cubicBezTo>
                    <a:cubicBezTo>
                      <a:pt x="1770221" y="489109"/>
                      <a:pt x="1764506" y="495776"/>
                      <a:pt x="1760696" y="494824"/>
                    </a:cubicBezTo>
                    <a:close/>
                    <a:moveTo>
                      <a:pt x="1232059" y="2161699"/>
                    </a:moveTo>
                    <a:cubicBezTo>
                      <a:pt x="1232059" y="2157889"/>
                      <a:pt x="1232059" y="2153126"/>
                      <a:pt x="1233011" y="2149316"/>
                    </a:cubicBezTo>
                    <a:cubicBezTo>
                      <a:pt x="1233964" y="2144554"/>
                      <a:pt x="1235869" y="2140744"/>
                      <a:pt x="1237774" y="2135981"/>
                    </a:cubicBezTo>
                    <a:cubicBezTo>
                      <a:pt x="1236821" y="2135981"/>
                      <a:pt x="1236821" y="2135981"/>
                      <a:pt x="1235869" y="2135029"/>
                    </a:cubicBezTo>
                    <a:cubicBezTo>
                      <a:pt x="1235869" y="2134076"/>
                      <a:pt x="1235869" y="2134076"/>
                      <a:pt x="1235869" y="2133124"/>
                    </a:cubicBezTo>
                    <a:cubicBezTo>
                      <a:pt x="1232059" y="2128361"/>
                      <a:pt x="1227296" y="2123599"/>
                      <a:pt x="1222534" y="2118836"/>
                    </a:cubicBezTo>
                    <a:cubicBezTo>
                      <a:pt x="1220629" y="2115979"/>
                      <a:pt x="1217771" y="2114074"/>
                      <a:pt x="1214914" y="2111216"/>
                    </a:cubicBezTo>
                    <a:cubicBezTo>
                      <a:pt x="1213009" y="2108359"/>
                      <a:pt x="1210151" y="2105501"/>
                      <a:pt x="1207294" y="2101691"/>
                    </a:cubicBezTo>
                    <a:cubicBezTo>
                      <a:pt x="1215866" y="2103596"/>
                      <a:pt x="1221581" y="2104549"/>
                      <a:pt x="1226344" y="2105501"/>
                    </a:cubicBezTo>
                    <a:cubicBezTo>
                      <a:pt x="1228249" y="2105501"/>
                      <a:pt x="1230154" y="2106454"/>
                      <a:pt x="1231106" y="2107406"/>
                    </a:cubicBezTo>
                    <a:cubicBezTo>
                      <a:pt x="1233011" y="2112169"/>
                      <a:pt x="1234916" y="2116931"/>
                      <a:pt x="1236821" y="2121694"/>
                    </a:cubicBezTo>
                    <a:cubicBezTo>
                      <a:pt x="1236821" y="2124551"/>
                      <a:pt x="1235869" y="2128361"/>
                      <a:pt x="1234916" y="2133124"/>
                    </a:cubicBezTo>
                    <a:lnTo>
                      <a:pt x="1236821" y="2135029"/>
                    </a:lnTo>
                    <a:cubicBezTo>
                      <a:pt x="1236821" y="2135029"/>
                      <a:pt x="1236821" y="2135029"/>
                      <a:pt x="1236821" y="2135981"/>
                    </a:cubicBezTo>
                    <a:cubicBezTo>
                      <a:pt x="1239679" y="2136934"/>
                      <a:pt x="1241584" y="2137886"/>
                      <a:pt x="1244441" y="2138839"/>
                    </a:cubicBezTo>
                    <a:cubicBezTo>
                      <a:pt x="1258729" y="2170271"/>
                      <a:pt x="1273969" y="2201704"/>
                      <a:pt x="1291114" y="2232184"/>
                    </a:cubicBezTo>
                    <a:cubicBezTo>
                      <a:pt x="1293019" y="2235041"/>
                      <a:pt x="1293971" y="2238851"/>
                      <a:pt x="1295876" y="2241709"/>
                    </a:cubicBezTo>
                    <a:cubicBezTo>
                      <a:pt x="1297781" y="2244566"/>
                      <a:pt x="1298734" y="2248376"/>
                      <a:pt x="1300639" y="2251234"/>
                    </a:cubicBezTo>
                    <a:cubicBezTo>
                      <a:pt x="1303496" y="2257901"/>
                      <a:pt x="1306354" y="2264569"/>
                      <a:pt x="1309211" y="2271236"/>
                    </a:cubicBezTo>
                    <a:cubicBezTo>
                      <a:pt x="1310164" y="2273141"/>
                      <a:pt x="1311116" y="2275999"/>
                      <a:pt x="1312069" y="2277904"/>
                    </a:cubicBezTo>
                    <a:cubicBezTo>
                      <a:pt x="1309211" y="2277904"/>
                      <a:pt x="1306354" y="2277904"/>
                      <a:pt x="1303496" y="2277904"/>
                    </a:cubicBezTo>
                    <a:cubicBezTo>
                      <a:pt x="1299686" y="2271236"/>
                      <a:pt x="1295876" y="2265521"/>
                      <a:pt x="1291114" y="2259806"/>
                    </a:cubicBezTo>
                    <a:cubicBezTo>
                      <a:pt x="1288256" y="2255996"/>
                      <a:pt x="1285399" y="2252186"/>
                      <a:pt x="1281589" y="2248376"/>
                    </a:cubicBezTo>
                    <a:cubicBezTo>
                      <a:pt x="1278731" y="2244566"/>
                      <a:pt x="1274921" y="2241709"/>
                      <a:pt x="1271111" y="2237899"/>
                    </a:cubicBezTo>
                    <a:cubicBezTo>
                      <a:pt x="1270159" y="2228374"/>
                      <a:pt x="1266349" y="2220754"/>
                      <a:pt x="1262539" y="2213134"/>
                    </a:cubicBezTo>
                    <a:cubicBezTo>
                      <a:pt x="1256824" y="2203609"/>
                      <a:pt x="1249204" y="2195036"/>
                      <a:pt x="1242536" y="2187416"/>
                    </a:cubicBezTo>
                    <a:cubicBezTo>
                      <a:pt x="1236821" y="2178844"/>
                      <a:pt x="1233011" y="2170271"/>
                      <a:pt x="1232059" y="2161699"/>
                    </a:cubicBezTo>
                    <a:close/>
                    <a:moveTo>
                      <a:pt x="1430179" y="3054191"/>
                    </a:moveTo>
                    <a:cubicBezTo>
                      <a:pt x="1440656" y="3058954"/>
                      <a:pt x="1451134" y="3063716"/>
                      <a:pt x="1462564" y="3069431"/>
                    </a:cubicBezTo>
                    <a:cubicBezTo>
                      <a:pt x="1474946" y="3075146"/>
                      <a:pt x="1488281" y="3080861"/>
                      <a:pt x="1505426" y="3087529"/>
                    </a:cubicBezTo>
                    <a:cubicBezTo>
                      <a:pt x="1453991" y="3094196"/>
                      <a:pt x="1433036" y="3079909"/>
                      <a:pt x="1415891" y="3062764"/>
                    </a:cubicBezTo>
                    <a:cubicBezTo>
                      <a:pt x="1420654" y="3059906"/>
                      <a:pt x="1425416" y="3057049"/>
                      <a:pt x="1430179" y="3054191"/>
                    </a:cubicBezTo>
                    <a:close/>
                    <a:moveTo>
                      <a:pt x="1599724" y="2674144"/>
                    </a:moveTo>
                    <a:cubicBezTo>
                      <a:pt x="1612106" y="2675096"/>
                      <a:pt x="1624489" y="2675096"/>
                      <a:pt x="1635919" y="2677001"/>
                    </a:cubicBezTo>
                    <a:cubicBezTo>
                      <a:pt x="1641634" y="2677954"/>
                      <a:pt x="1647349" y="2678906"/>
                      <a:pt x="1653064" y="2679859"/>
                    </a:cubicBezTo>
                    <a:cubicBezTo>
                      <a:pt x="1655921" y="2680811"/>
                      <a:pt x="1658779" y="2680811"/>
                      <a:pt x="1661636" y="2681764"/>
                    </a:cubicBezTo>
                    <a:lnTo>
                      <a:pt x="1663541" y="2682716"/>
                    </a:lnTo>
                    <a:cubicBezTo>
                      <a:pt x="1671161" y="2687479"/>
                      <a:pt x="1678781" y="2692241"/>
                      <a:pt x="1686401" y="2696051"/>
                    </a:cubicBezTo>
                    <a:cubicBezTo>
                      <a:pt x="1670209" y="2698909"/>
                      <a:pt x="1654016" y="2699861"/>
                      <a:pt x="1636871" y="2697956"/>
                    </a:cubicBezTo>
                    <a:cubicBezTo>
                      <a:pt x="1623536" y="2689384"/>
                      <a:pt x="1610201" y="2680811"/>
                      <a:pt x="1596866" y="2673191"/>
                    </a:cubicBezTo>
                    <a:cubicBezTo>
                      <a:pt x="1596866" y="2674144"/>
                      <a:pt x="1597819" y="2674144"/>
                      <a:pt x="1599724" y="2674144"/>
                    </a:cubicBezTo>
                    <a:close/>
                    <a:moveTo>
                      <a:pt x="1740694" y="2772251"/>
                    </a:moveTo>
                    <a:cubicBezTo>
                      <a:pt x="1748314" y="2776061"/>
                      <a:pt x="1755934" y="2779871"/>
                      <a:pt x="1764506" y="2782729"/>
                    </a:cubicBezTo>
                    <a:cubicBezTo>
                      <a:pt x="1772126" y="2786539"/>
                      <a:pt x="1780699" y="2790349"/>
                      <a:pt x="1788319" y="2794159"/>
                    </a:cubicBezTo>
                    <a:cubicBezTo>
                      <a:pt x="1795939" y="2797969"/>
                      <a:pt x="1804511" y="2801779"/>
                      <a:pt x="1812131" y="2805589"/>
                    </a:cubicBezTo>
                    <a:cubicBezTo>
                      <a:pt x="1814036" y="2806541"/>
                      <a:pt x="1814989" y="2807494"/>
                      <a:pt x="1816894" y="2807494"/>
                    </a:cubicBezTo>
                    <a:cubicBezTo>
                      <a:pt x="1814036" y="2807494"/>
                      <a:pt x="1811179" y="2806541"/>
                      <a:pt x="1808321" y="2806541"/>
                    </a:cubicBezTo>
                    <a:cubicBezTo>
                      <a:pt x="1800701" y="2805589"/>
                      <a:pt x="1793081" y="2805589"/>
                      <a:pt x="1785461" y="2804636"/>
                    </a:cubicBezTo>
                    <a:cubicBezTo>
                      <a:pt x="1779746" y="2804636"/>
                      <a:pt x="1774031" y="2803684"/>
                      <a:pt x="1769269" y="2802731"/>
                    </a:cubicBezTo>
                    <a:cubicBezTo>
                      <a:pt x="1763554" y="2801779"/>
                      <a:pt x="1758791" y="2801779"/>
                      <a:pt x="1753076" y="2800826"/>
                    </a:cubicBezTo>
                    <a:cubicBezTo>
                      <a:pt x="1742599" y="2798921"/>
                      <a:pt x="1733074" y="2796064"/>
                      <a:pt x="1722596" y="2793206"/>
                    </a:cubicBezTo>
                    <a:cubicBezTo>
                      <a:pt x="1713071" y="2790349"/>
                      <a:pt x="1703546" y="2786539"/>
                      <a:pt x="1694974" y="2781776"/>
                    </a:cubicBezTo>
                    <a:cubicBezTo>
                      <a:pt x="1686401" y="2777014"/>
                      <a:pt x="1677829" y="2771299"/>
                      <a:pt x="1670209" y="2764631"/>
                    </a:cubicBezTo>
                    <a:cubicBezTo>
                      <a:pt x="1694021" y="2767489"/>
                      <a:pt x="1717834" y="2770346"/>
                      <a:pt x="1740694" y="2772251"/>
                    </a:cubicBezTo>
                    <a:close/>
                    <a:moveTo>
                      <a:pt x="2000726" y="3018949"/>
                    </a:moveTo>
                    <a:cubicBezTo>
                      <a:pt x="2002631" y="3017996"/>
                      <a:pt x="2014061" y="3022759"/>
                      <a:pt x="2014061" y="3023711"/>
                    </a:cubicBezTo>
                    <a:cubicBezTo>
                      <a:pt x="2011204" y="3027521"/>
                      <a:pt x="2006441" y="3031331"/>
                      <a:pt x="2002631" y="3035141"/>
                    </a:cubicBezTo>
                    <a:cubicBezTo>
                      <a:pt x="1994059" y="3032284"/>
                      <a:pt x="1989296" y="3030379"/>
                      <a:pt x="1984534" y="3028474"/>
                    </a:cubicBezTo>
                    <a:cubicBezTo>
                      <a:pt x="1989296" y="3025616"/>
                      <a:pt x="1994059" y="3021806"/>
                      <a:pt x="2000726" y="3018949"/>
                    </a:cubicBezTo>
                    <a:close/>
                    <a:moveTo>
                      <a:pt x="3324701" y="839629"/>
                    </a:moveTo>
                    <a:cubicBezTo>
                      <a:pt x="3327559" y="842486"/>
                      <a:pt x="3327559" y="849154"/>
                      <a:pt x="3329464" y="853916"/>
                    </a:cubicBezTo>
                    <a:cubicBezTo>
                      <a:pt x="3325654" y="853916"/>
                      <a:pt x="3321844" y="853916"/>
                      <a:pt x="3318034" y="853916"/>
                    </a:cubicBezTo>
                    <a:lnTo>
                      <a:pt x="3312319" y="833914"/>
                    </a:lnTo>
                    <a:cubicBezTo>
                      <a:pt x="3316129" y="835819"/>
                      <a:pt x="3321844" y="835819"/>
                      <a:pt x="3324701" y="839629"/>
                    </a:cubicBezTo>
                    <a:close/>
                    <a:moveTo>
                      <a:pt x="3107531" y="505301"/>
                    </a:moveTo>
                    <a:cubicBezTo>
                      <a:pt x="3121819" y="514826"/>
                      <a:pt x="3132296" y="526256"/>
                      <a:pt x="3142774" y="537686"/>
                    </a:cubicBezTo>
                    <a:cubicBezTo>
                      <a:pt x="3147536" y="543401"/>
                      <a:pt x="3153251" y="549116"/>
                      <a:pt x="3158014" y="555784"/>
                    </a:cubicBezTo>
                    <a:cubicBezTo>
                      <a:pt x="3162776" y="561499"/>
                      <a:pt x="3167539" y="568166"/>
                      <a:pt x="3172301" y="574834"/>
                    </a:cubicBezTo>
                    <a:cubicBezTo>
                      <a:pt x="3180874" y="588169"/>
                      <a:pt x="3190399" y="601504"/>
                      <a:pt x="3200876" y="615791"/>
                    </a:cubicBezTo>
                    <a:cubicBezTo>
                      <a:pt x="3182779" y="606266"/>
                      <a:pt x="3166586" y="596741"/>
                      <a:pt x="3152299" y="586264"/>
                    </a:cubicBezTo>
                    <a:cubicBezTo>
                      <a:pt x="3138011" y="576739"/>
                      <a:pt x="3124676" y="567214"/>
                      <a:pt x="3114199" y="555784"/>
                    </a:cubicBezTo>
                    <a:cubicBezTo>
                      <a:pt x="3108484" y="550069"/>
                      <a:pt x="3103721" y="544354"/>
                      <a:pt x="3098006" y="538639"/>
                    </a:cubicBezTo>
                    <a:cubicBezTo>
                      <a:pt x="3095149" y="535781"/>
                      <a:pt x="3093244" y="532924"/>
                      <a:pt x="3090386" y="530066"/>
                    </a:cubicBezTo>
                    <a:cubicBezTo>
                      <a:pt x="3087529" y="527209"/>
                      <a:pt x="3085624" y="524351"/>
                      <a:pt x="3082766" y="520541"/>
                    </a:cubicBezTo>
                    <a:cubicBezTo>
                      <a:pt x="3073241" y="508159"/>
                      <a:pt x="3064669" y="494824"/>
                      <a:pt x="3056096" y="479584"/>
                    </a:cubicBezTo>
                    <a:cubicBezTo>
                      <a:pt x="3077051" y="487204"/>
                      <a:pt x="3094196" y="495776"/>
                      <a:pt x="3107531" y="505301"/>
                    </a:cubicBezTo>
                    <a:close/>
                    <a:moveTo>
                      <a:pt x="2939891" y="391001"/>
                    </a:moveTo>
                    <a:lnTo>
                      <a:pt x="2972276" y="415766"/>
                    </a:lnTo>
                    <a:cubicBezTo>
                      <a:pt x="2975134" y="417671"/>
                      <a:pt x="2977991" y="419576"/>
                      <a:pt x="2979896" y="421481"/>
                    </a:cubicBezTo>
                    <a:lnTo>
                      <a:pt x="2988469" y="428149"/>
                    </a:lnTo>
                    <a:lnTo>
                      <a:pt x="3003709" y="441484"/>
                    </a:lnTo>
                    <a:cubicBezTo>
                      <a:pt x="3000851" y="444341"/>
                      <a:pt x="2997041" y="447199"/>
                      <a:pt x="2994184" y="450056"/>
                    </a:cubicBezTo>
                    <a:lnTo>
                      <a:pt x="2977991" y="438626"/>
                    </a:lnTo>
                    <a:cubicBezTo>
                      <a:pt x="2975134" y="436721"/>
                      <a:pt x="2972276" y="434816"/>
                      <a:pt x="2969419" y="432911"/>
                    </a:cubicBezTo>
                    <a:lnTo>
                      <a:pt x="2960846" y="427196"/>
                    </a:lnTo>
                    <a:lnTo>
                      <a:pt x="2926556" y="405289"/>
                    </a:lnTo>
                    <a:cubicBezTo>
                      <a:pt x="2930366" y="399574"/>
                      <a:pt x="2935129" y="395764"/>
                      <a:pt x="2939891" y="391001"/>
                    </a:cubicBezTo>
                    <a:close/>
                    <a:moveTo>
                      <a:pt x="2737961" y="412909"/>
                    </a:moveTo>
                    <a:cubicBezTo>
                      <a:pt x="2745581" y="417671"/>
                      <a:pt x="2753201" y="422434"/>
                      <a:pt x="2759869" y="427196"/>
                    </a:cubicBezTo>
                    <a:cubicBezTo>
                      <a:pt x="2767489" y="431959"/>
                      <a:pt x="2774156" y="436721"/>
                      <a:pt x="2781776" y="442436"/>
                    </a:cubicBezTo>
                    <a:cubicBezTo>
                      <a:pt x="2775109" y="445294"/>
                      <a:pt x="2767489" y="448151"/>
                      <a:pt x="2760821" y="451961"/>
                    </a:cubicBezTo>
                    <a:cubicBezTo>
                      <a:pt x="2750344" y="440531"/>
                      <a:pt x="2738914" y="429101"/>
                      <a:pt x="2728436" y="417671"/>
                    </a:cubicBezTo>
                    <a:cubicBezTo>
                      <a:pt x="2727484" y="416719"/>
                      <a:pt x="2737009" y="411956"/>
                      <a:pt x="2737961" y="412909"/>
                    </a:cubicBezTo>
                    <a:close/>
                    <a:moveTo>
                      <a:pt x="2549366" y="324326"/>
                    </a:moveTo>
                    <a:cubicBezTo>
                      <a:pt x="2573179" y="328136"/>
                      <a:pt x="2599849" y="346234"/>
                      <a:pt x="2630329" y="375761"/>
                    </a:cubicBezTo>
                    <a:cubicBezTo>
                      <a:pt x="2604611" y="370046"/>
                      <a:pt x="2580799" y="364331"/>
                      <a:pt x="2556986" y="359569"/>
                    </a:cubicBezTo>
                    <a:cubicBezTo>
                      <a:pt x="2533174" y="355759"/>
                      <a:pt x="2509361" y="350996"/>
                      <a:pt x="2485549" y="347186"/>
                    </a:cubicBezTo>
                    <a:cubicBezTo>
                      <a:pt x="2505551" y="328136"/>
                      <a:pt x="2525554" y="320516"/>
                      <a:pt x="2549366" y="324326"/>
                    </a:cubicBezTo>
                    <a:close/>
                    <a:moveTo>
                      <a:pt x="2270284" y="252889"/>
                    </a:moveTo>
                    <a:cubicBezTo>
                      <a:pt x="2278856" y="252889"/>
                      <a:pt x="2287429" y="252889"/>
                      <a:pt x="2295049" y="253841"/>
                    </a:cubicBezTo>
                    <a:cubicBezTo>
                      <a:pt x="2311241" y="254794"/>
                      <a:pt x="2327434" y="254794"/>
                      <a:pt x="2343626" y="256699"/>
                    </a:cubicBezTo>
                    <a:cubicBezTo>
                      <a:pt x="2352199" y="257651"/>
                      <a:pt x="2359819" y="258604"/>
                      <a:pt x="2368391" y="260509"/>
                    </a:cubicBezTo>
                    <a:cubicBezTo>
                      <a:pt x="2376964" y="262414"/>
                      <a:pt x="2384584" y="263366"/>
                      <a:pt x="2393156" y="266224"/>
                    </a:cubicBezTo>
                    <a:cubicBezTo>
                      <a:pt x="2401729" y="268129"/>
                      <a:pt x="2410301" y="270986"/>
                      <a:pt x="2419826" y="273844"/>
                    </a:cubicBezTo>
                    <a:cubicBezTo>
                      <a:pt x="2428399" y="276701"/>
                      <a:pt x="2437924" y="280511"/>
                      <a:pt x="2447449" y="284321"/>
                    </a:cubicBezTo>
                    <a:cubicBezTo>
                      <a:pt x="2440781" y="285274"/>
                      <a:pt x="2434114" y="285274"/>
                      <a:pt x="2428399" y="286226"/>
                    </a:cubicBezTo>
                    <a:cubicBezTo>
                      <a:pt x="2421731" y="287179"/>
                      <a:pt x="2416016" y="288131"/>
                      <a:pt x="2410301" y="289084"/>
                    </a:cubicBezTo>
                    <a:cubicBezTo>
                      <a:pt x="2398871" y="290989"/>
                      <a:pt x="2388394" y="291941"/>
                      <a:pt x="2377916" y="293846"/>
                    </a:cubicBezTo>
                    <a:cubicBezTo>
                      <a:pt x="2367439" y="295751"/>
                      <a:pt x="2357914" y="296704"/>
                      <a:pt x="2347436" y="298609"/>
                    </a:cubicBezTo>
                    <a:cubicBezTo>
                      <a:pt x="2336959" y="300514"/>
                      <a:pt x="2327434" y="302419"/>
                      <a:pt x="2316956" y="304324"/>
                    </a:cubicBezTo>
                    <a:cubicBezTo>
                      <a:pt x="2306479" y="296704"/>
                      <a:pt x="2296954" y="289084"/>
                      <a:pt x="2285524" y="281464"/>
                    </a:cubicBezTo>
                    <a:cubicBezTo>
                      <a:pt x="2279809" y="277654"/>
                      <a:pt x="2274094" y="272891"/>
                      <a:pt x="2267426" y="268129"/>
                    </a:cubicBezTo>
                    <a:cubicBezTo>
                      <a:pt x="2260759" y="263366"/>
                      <a:pt x="2253139" y="258604"/>
                      <a:pt x="2245519" y="253841"/>
                    </a:cubicBezTo>
                    <a:cubicBezTo>
                      <a:pt x="2253139" y="252889"/>
                      <a:pt x="2261711" y="252889"/>
                      <a:pt x="2270284" y="252889"/>
                    </a:cubicBezTo>
                    <a:close/>
                    <a:moveTo>
                      <a:pt x="2013109" y="204311"/>
                    </a:moveTo>
                    <a:cubicBezTo>
                      <a:pt x="2013109" y="209074"/>
                      <a:pt x="2013109" y="212884"/>
                      <a:pt x="2013109" y="217646"/>
                    </a:cubicBezTo>
                    <a:cubicBezTo>
                      <a:pt x="1994059" y="217646"/>
                      <a:pt x="1975009" y="216694"/>
                      <a:pt x="1955006" y="216694"/>
                    </a:cubicBezTo>
                    <a:cubicBezTo>
                      <a:pt x="1955006" y="212884"/>
                      <a:pt x="1954054" y="209074"/>
                      <a:pt x="1954054" y="206216"/>
                    </a:cubicBezTo>
                    <a:lnTo>
                      <a:pt x="2013109" y="204311"/>
                    </a:lnTo>
                    <a:close/>
                    <a:moveTo>
                      <a:pt x="1809274" y="76676"/>
                    </a:moveTo>
                    <a:cubicBezTo>
                      <a:pt x="1811179" y="75724"/>
                      <a:pt x="1821656" y="82391"/>
                      <a:pt x="1831181" y="87154"/>
                    </a:cubicBezTo>
                    <a:cubicBezTo>
                      <a:pt x="1819751" y="91916"/>
                      <a:pt x="1811179" y="96679"/>
                      <a:pt x="1803559" y="97631"/>
                    </a:cubicBezTo>
                    <a:cubicBezTo>
                      <a:pt x="1795939" y="97631"/>
                      <a:pt x="1788319" y="92869"/>
                      <a:pt x="1780699" y="90011"/>
                    </a:cubicBezTo>
                    <a:cubicBezTo>
                      <a:pt x="1790224" y="86201"/>
                      <a:pt x="1798796" y="80486"/>
                      <a:pt x="1809274" y="76676"/>
                    </a:cubicBezTo>
                    <a:close/>
                    <a:moveTo>
                      <a:pt x="1681639" y="210979"/>
                    </a:moveTo>
                    <a:cubicBezTo>
                      <a:pt x="1688306" y="208121"/>
                      <a:pt x="1694974" y="206216"/>
                      <a:pt x="1702594" y="204311"/>
                    </a:cubicBezTo>
                    <a:cubicBezTo>
                      <a:pt x="1709261" y="202406"/>
                      <a:pt x="1716881" y="201454"/>
                      <a:pt x="1723549" y="200501"/>
                    </a:cubicBezTo>
                    <a:cubicBezTo>
                      <a:pt x="1737836" y="198596"/>
                      <a:pt x="1752124" y="197644"/>
                      <a:pt x="1765459" y="197644"/>
                    </a:cubicBezTo>
                    <a:cubicBezTo>
                      <a:pt x="1772126" y="197644"/>
                      <a:pt x="1778794" y="197644"/>
                      <a:pt x="1785461" y="197644"/>
                    </a:cubicBezTo>
                    <a:cubicBezTo>
                      <a:pt x="1792129" y="197644"/>
                      <a:pt x="1797844" y="198596"/>
                      <a:pt x="1804511" y="199549"/>
                    </a:cubicBezTo>
                    <a:cubicBezTo>
                      <a:pt x="1826419" y="201454"/>
                      <a:pt x="1846421" y="209074"/>
                      <a:pt x="1865471" y="217646"/>
                    </a:cubicBezTo>
                    <a:cubicBezTo>
                      <a:pt x="1884521" y="226219"/>
                      <a:pt x="1902619" y="237649"/>
                      <a:pt x="1922621" y="246221"/>
                    </a:cubicBezTo>
                    <a:cubicBezTo>
                      <a:pt x="1907381" y="254794"/>
                      <a:pt x="1893094" y="259556"/>
                      <a:pt x="1877854" y="263366"/>
                    </a:cubicBezTo>
                    <a:cubicBezTo>
                      <a:pt x="1862614" y="266224"/>
                      <a:pt x="1848326" y="268129"/>
                      <a:pt x="1833086" y="269081"/>
                    </a:cubicBezTo>
                    <a:cubicBezTo>
                      <a:pt x="1818799" y="270034"/>
                      <a:pt x="1803559" y="270034"/>
                      <a:pt x="1789271" y="270986"/>
                    </a:cubicBezTo>
                    <a:cubicBezTo>
                      <a:pt x="1774984" y="272891"/>
                      <a:pt x="1761649" y="274796"/>
                      <a:pt x="1748314" y="278606"/>
                    </a:cubicBezTo>
                    <a:cubicBezTo>
                      <a:pt x="1714024" y="260509"/>
                      <a:pt x="1681639" y="246221"/>
                      <a:pt x="1643539" y="229076"/>
                    </a:cubicBezTo>
                    <a:cubicBezTo>
                      <a:pt x="1655921" y="221456"/>
                      <a:pt x="1668304" y="215741"/>
                      <a:pt x="1681639" y="210979"/>
                    </a:cubicBezTo>
                    <a:close/>
                    <a:moveTo>
                      <a:pt x="1648301" y="385286"/>
                    </a:moveTo>
                    <a:cubicBezTo>
                      <a:pt x="1654016" y="385286"/>
                      <a:pt x="1658779" y="387191"/>
                      <a:pt x="1662589" y="390049"/>
                    </a:cubicBezTo>
                    <a:cubicBezTo>
                      <a:pt x="1666399" y="392906"/>
                      <a:pt x="1670209" y="397669"/>
                      <a:pt x="1674019" y="404336"/>
                    </a:cubicBezTo>
                    <a:cubicBezTo>
                      <a:pt x="1664494" y="403384"/>
                      <a:pt x="1654969" y="403384"/>
                      <a:pt x="1643539" y="402431"/>
                    </a:cubicBezTo>
                    <a:cubicBezTo>
                      <a:pt x="1632109" y="401479"/>
                      <a:pt x="1619726" y="401479"/>
                      <a:pt x="1605439" y="400526"/>
                    </a:cubicBezTo>
                    <a:cubicBezTo>
                      <a:pt x="1623536" y="390049"/>
                      <a:pt x="1637824" y="384334"/>
                      <a:pt x="1648301" y="385286"/>
                    </a:cubicBezTo>
                    <a:close/>
                    <a:moveTo>
                      <a:pt x="1190149" y="400526"/>
                    </a:moveTo>
                    <a:cubicBezTo>
                      <a:pt x="1271111" y="364331"/>
                      <a:pt x="1356836" y="336709"/>
                      <a:pt x="1443514" y="318611"/>
                    </a:cubicBezTo>
                    <a:cubicBezTo>
                      <a:pt x="1433036" y="325279"/>
                      <a:pt x="1421606" y="331946"/>
                      <a:pt x="1411129" y="337661"/>
                    </a:cubicBezTo>
                    <a:cubicBezTo>
                      <a:pt x="1400651" y="343376"/>
                      <a:pt x="1389221" y="349091"/>
                      <a:pt x="1377791" y="353854"/>
                    </a:cubicBezTo>
                    <a:cubicBezTo>
                      <a:pt x="1366361" y="358616"/>
                      <a:pt x="1354931" y="363379"/>
                      <a:pt x="1343501" y="367189"/>
                    </a:cubicBezTo>
                    <a:cubicBezTo>
                      <a:pt x="1332071" y="371951"/>
                      <a:pt x="1320641" y="375761"/>
                      <a:pt x="1309211" y="380524"/>
                    </a:cubicBezTo>
                    <a:cubicBezTo>
                      <a:pt x="1297781" y="384334"/>
                      <a:pt x="1286351" y="389096"/>
                      <a:pt x="1273969" y="392906"/>
                    </a:cubicBezTo>
                    <a:lnTo>
                      <a:pt x="1239679" y="406241"/>
                    </a:lnTo>
                    <a:cubicBezTo>
                      <a:pt x="1228249" y="411004"/>
                      <a:pt x="1216819" y="415766"/>
                      <a:pt x="1205389" y="420529"/>
                    </a:cubicBezTo>
                    <a:cubicBezTo>
                      <a:pt x="1194911" y="426244"/>
                      <a:pt x="1183481" y="431959"/>
                      <a:pt x="1173004" y="437674"/>
                    </a:cubicBezTo>
                    <a:cubicBezTo>
                      <a:pt x="1169194" y="434816"/>
                      <a:pt x="1165384" y="431959"/>
                      <a:pt x="1161574" y="429101"/>
                    </a:cubicBezTo>
                    <a:cubicBezTo>
                      <a:pt x="1172051" y="418624"/>
                      <a:pt x="1179671" y="405289"/>
                      <a:pt x="1190149" y="400526"/>
                    </a:cubicBezTo>
                    <a:close/>
                    <a:moveTo>
                      <a:pt x="1150144" y="501491"/>
                    </a:moveTo>
                    <a:cubicBezTo>
                      <a:pt x="1153001" y="506254"/>
                      <a:pt x="1157764" y="509111"/>
                      <a:pt x="1158716" y="514826"/>
                    </a:cubicBezTo>
                    <a:cubicBezTo>
                      <a:pt x="1158716" y="516731"/>
                      <a:pt x="1151096" y="521494"/>
                      <a:pt x="1147286" y="525304"/>
                    </a:cubicBezTo>
                    <a:cubicBezTo>
                      <a:pt x="1143476" y="525304"/>
                      <a:pt x="1139666" y="524351"/>
                      <a:pt x="1135856" y="524351"/>
                    </a:cubicBezTo>
                    <a:cubicBezTo>
                      <a:pt x="1140619" y="516731"/>
                      <a:pt x="1145381" y="509111"/>
                      <a:pt x="1150144" y="501491"/>
                    </a:cubicBezTo>
                    <a:close/>
                    <a:moveTo>
                      <a:pt x="1001554" y="660559"/>
                    </a:moveTo>
                    <a:cubicBezTo>
                      <a:pt x="1006316" y="647224"/>
                      <a:pt x="1011079" y="632936"/>
                      <a:pt x="1017746" y="617696"/>
                    </a:cubicBezTo>
                    <a:cubicBezTo>
                      <a:pt x="1033939" y="635794"/>
                      <a:pt x="1041559" y="644366"/>
                      <a:pt x="1037749" y="654844"/>
                    </a:cubicBezTo>
                    <a:cubicBezTo>
                      <a:pt x="1033939" y="665321"/>
                      <a:pt x="1018699" y="677704"/>
                      <a:pt x="988219" y="701516"/>
                    </a:cubicBezTo>
                    <a:cubicBezTo>
                      <a:pt x="992029" y="687229"/>
                      <a:pt x="996791" y="674846"/>
                      <a:pt x="1001554" y="660559"/>
                    </a:cubicBezTo>
                    <a:close/>
                    <a:moveTo>
                      <a:pt x="972026" y="1164431"/>
                    </a:moveTo>
                    <a:cubicBezTo>
                      <a:pt x="968216" y="1167289"/>
                      <a:pt x="962501" y="1169194"/>
                      <a:pt x="957739" y="1172051"/>
                    </a:cubicBezTo>
                    <a:cubicBezTo>
                      <a:pt x="956786" y="1169194"/>
                      <a:pt x="956786" y="1165384"/>
                      <a:pt x="955834" y="1160621"/>
                    </a:cubicBezTo>
                    <a:cubicBezTo>
                      <a:pt x="960596" y="1158716"/>
                      <a:pt x="965359" y="1156811"/>
                      <a:pt x="970121" y="1154906"/>
                    </a:cubicBezTo>
                    <a:cubicBezTo>
                      <a:pt x="971074" y="1158716"/>
                      <a:pt x="972979" y="1163479"/>
                      <a:pt x="972026" y="1164431"/>
                    </a:cubicBezTo>
                    <a:close/>
                    <a:moveTo>
                      <a:pt x="959644" y="917734"/>
                    </a:moveTo>
                    <a:cubicBezTo>
                      <a:pt x="960596" y="917734"/>
                      <a:pt x="961549" y="919639"/>
                      <a:pt x="962501" y="921544"/>
                    </a:cubicBezTo>
                    <a:cubicBezTo>
                      <a:pt x="960596" y="922496"/>
                      <a:pt x="958691" y="924401"/>
                      <a:pt x="956786" y="925354"/>
                    </a:cubicBezTo>
                    <a:cubicBezTo>
                      <a:pt x="955834" y="924401"/>
                      <a:pt x="954881" y="922496"/>
                      <a:pt x="953929" y="921544"/>
                    </a:cubicBezTo>
                    <a:cubicBezTo>
                      <a:pt x="955834" y="919639"/>
                      <a:pt x="958691" y="917734"/>
                      <a:pt x="959644" y="917734"/>
                    </a:cubicBezTo>
                    <a:close/>
                    <a:moveTo>
                      <a:pt x="946309" y="1346359"/>
                    </a:moveTo>
                    <a:cubicBezTo>
                      <a:pt x="948214" y="1341596"/>
                      <a:pt x="948214" y="1336834"/>
                      <a:pt x="949166" y="1331119"/>
                    </a:cubicBezTo>
                    <a:cubicBezTo>
                      <a:pt x="950119" y="1326356"/>
                      <a:pt x="950119" y="1320641"/>
                      <a:pt x="952976" y="1316831"/>
                    </a:cubicBezTo>
                    <a:lnTo>
                      <a:pt x="962501" y="1298734"/>
                    </a:lnTo>
                    <a:cubicBezTo>
                      <a:pt x="965359" y="1293019"/>
                      <a:pt x="968216" y="1286351"/>
                      <a:pt x="972026" y="1280636"/>
                    </a:cubicBezTo>
                    <a:lnTo>
                      <a:pt x="992981" y="1245394"/>
                    </a:lnTo>
                    <a:lnTo>
                      <a:pt x="1015841" y="1211104"/>
                    </a:lnTo>
                    <a:cubicBezTo>
                      <a:pt x="1019651" y="1205389"/>
                      <a:pt x="1023461" y="1199674"/>
                      <a:pt x="1028224" y="1193959"/>
                    </a:cubicBezTo>
                    <a:lnTo>
                      <a:pt x="1040606" y="1177766"/>
                    </a:lnTo>
                    <a:cubicBezTo>
                      <a:pt x="1073944" y="1133951"/>
                      <a:pt x="1111091" y="1092994"/>
                      <a:pt x="1151096" y="1054894"/>
                    </a:cubicBezTo>
                    <a:cubicBezTo>
                      <a:pt x="1165384" y="1042511"/>
                      <a:pt x="1182529" y="1031081"/>
                      <a:pt x="1192054" y="1016794"/>
                    </a:cubicBezTo>
                    <a:cubicBezTo>
                      <a:pt x="1221581" y="968216"/>
                      <a:pt x="1270159" y="935831"/>
                      <a:pt x="1325404" y="914876"/>
                    </a:cubicBezTo>
                    <a:cubicBezTo>
                      <a:pt x="1328261" y="913924"/>
                      <a:pt x="1330166" y="912971"/>
                      <a:pt x="1333024" y="911066"/>
                    </a:cubicBezTo>
                    <a:cubicBezTo>
                      <a:pt x="1335881" y="910114"/>
                      <a:pt x="1337786" y="908209"/>
                      <a:pt x="1340644" y="907256"/>
                    </a:cubicBezTo>
                    <a:cubicBezTo>
                      <a:pt x="1345406" y="904399"/>
                      <a:pt x="1350169" y="901541"/>
                      <a:pt x="1355884" y="898684"/>
                    </a:cubicBezTo>
                    <a:cubicBezTo>
                      <a:pt x="1365409" y="892016"/>
                      <a:pt x="1374934" y="885349"/>
                      <a:pt x="1385411" y="880586"/>
                    </a:cubicBezTo>
                    <a:cubicBezTo>
                      <a:pt x="1391126" y="877729"/>
                      <a:pt x="1397794" y="874871"/>
                      <a:pt x="1403509" y="872014"/>
                    </a:cubicBezTo>
                    <a:cubicBezTo>
                      <a:pt x="1406366" y="871061"/>
                      <a:pt x="1410176" y="869156"/>
                      <a:pt x="1413034" y="867251"/>
                    </a:cubicBezTo>
                    <a:cubicBezTo>
                      <a:pt x="1415891" y="865346"/>
                      <a:pt x="1419701" y="864394"/>
                      <a:pt x="1422559" y="863441"/>
                    </a:cubicBezTo>
                    <a:cubicBezTo>
                      <a:pt x="1429226" y="860584"/>
                      <a:pt x="1436846" y="857726"/>
                      <a:pt x="1444466" y="854869"/>
                    </a:cubicBezTo>
                    <a:cubicBezTo>
                      <a:pt x="1444466" y="854869"/>
                      <a:pt x="1444466" y="854869"/>
                      <a:pt x="1444466" y="854869"/>
                    </a:cubicBezTo>
                    <a:cubicBezTo>
                      <a:pt x="1425416" y="872014"/>
                      <a:pt x="1407319" y="888206"/>
                      <a:pt x="1389221" y="906304"/>
                    </a:cubicBezTo>
                    <a:cubicBezTo>
                      <a:pt x="1344454" y="951071"/>
                      <a:pt x="1303496" y="998696"/>
                      <a:pt x="1266349" y="1049179"/>
                    </a:cubicBezTo>
                    <a:cubicBezTo>
                      <a:pt x="1263491" y="1052989"/>
                      <a:pt x="1260634" y="1056799"/>
                      <a:pt x="1257776" y="1061561"/>
                    </a:cubicBezTo>
                    <a:cubicBezTo>
                      <a:pt x="1235869" y="1080611"/>
                      <a:pt x="1215866" y="1101566"/>
                      <a:pt x="1202531" y="1127284"/>
                    </a:cubicBezTo>
                    <a:cubicBezTo>
                      <a:pt x="1192054" y="1147286"/>
                      <a:pt x="1170146" y="1163479"/>
                      <a:pt x="1153001" y="1181576"/>
                    </a:cubicBezTo>
                    <a:cubicBezTo>
                      <a:pt x="1139666" y="1196816"/>
                      <a:pt x="1126331" y="1212056"/>
                      <a:pt x="1113949" y="1228249"/>
                    </a:cubicBezTo>
                    <a:lnTo>
                      <a:pt x="1104424" y="1240631"/>
                    </a:lnTo>
                    <a:lnTo>
                      <a:pt x="1099661" y="1246346"/>
                    </a:lnTo>
                    <a:cubicBezTo>
                      <a:pt x="1097756" y="1248251"/>
                      <a:pt x="1096804" y="1250156"/>
                      <a:pt x="1094899" y="1252061"/>
                    </a:cubicBezTo>
                    <a:cubicBezTo>
                      <a:pt x="1089184" y="1260634"/>
                      <a:pt x="1083469" y="1268254"/>
                      <a:pt x="1077754" y="1276826"/>
                    </a:cubicBezTo>
                    <a:cubicBezTo>
                      <a:pt x="1055846" y="1310164"/>
                      <a:pt x="1033939" y="1344454"/>
                      <a:pt x="1014889" y="1380649"/>
                    </a:cubicBezTo>
                    <a:cubicBezTo>
                      <a:pt x="1012031" y="1385411"/>
                      <a:pt x="1008221" y="1390174"/>
                      <a:pt x="1003459" y="1394936"/>
                    </a:cubicBezTo>
                    <a:cubicBezTo>
                      <a:pt x="998696" y="1399699"/>
                      <a:pt x="994886" y="1404461"/>
                      <a:pt x="989171" y="1408271"/>
                    </a:cubicBezTo>
                    <a:cubicBezTo>
                      <a:pt x="979646" y="1416844"/>
                      <a:pt x="967264" y="1425416"/>
                      <a:pt x="958691" y="1435894"/>
                    </a:cubicBezTo>
                    <a:cubicBezTo>
                      <a:pt x="964406" y="1458754"/>
                      <a:pt x="976789" y="1482566"/>
                      <a:pt x="975836" y="1506379"/>
                    </a:cubicBezTo>
                    <a:cubicBezTo>
                      <a:pt x="975836" y="1510189"/>
                      <a:pt x="973931" y="1514951"/>
                      <a:pt x="971074" y="1518761"/>
                    </a:cubicBezTo>
                    <a:cubicBezTo>
                      <a:pt x="968216" y="1522571"/>
                      <a:pt x="964406" y="1526381"/>
                      <a:pt x="960596" y="1531144"/>
                    </a:cubicBezTo>
                    <a:cubicBezTo>
                      <a:pt x="952976" y="1538764"/>
                      <a:pt x="941546" y="1547336"/>
                      <a:pt x="931069" y="1554956"/>
                    </a:cubicBezTo>
                    <a:cubicBezTo>
                      <a:pt x="932021" y="1545431"/>
                      <a:pt x="932974" y="1535906"/>
                      <a:pt x="932974" y="1525429"/>
                    </a:cubicBezTo>
                    <a:cubicBezTo>
                      <a:pt x="933926" y="1514951"/>
                      <a:pt x="935831" y="1504474"/>
                      <a:pt x="937736" y="1492091"/>
                    </a:cubicBezTo>
                    <a:cubicBezTo>
                      <a:pt x="921544" y="1493996"/>
                      <a:pt x="909161" y="1499711"/>
                      <a:pt x="897731" y="1507331"/>
                    </a:cubicBezTo>
                    <a:cubicBezTo>
                      <a:pt x="886301" y="1515904"/>
                      <a:pt x="878681" y="1526381"/>
                      <a:pt x="871061" y="1538764"/>
                    </a:cubicBezTo>
                    <a:cubicBezTo>
                      <a:pt x="855821" y="1561624"/>
                      <a:pt x="845344" y="1591151"/>
                      <a:pt x="808196" y="1590199"/>
                    </a:cubicBezTo>
                    <a:cubicBezTo>
                      <a:pt x="808196" y="1579721"/>
                      <a:pt x="808196" y="1569244"/>
                      <a:pt x="808196" y="1558766"/>
                    </a:cubicBezTo>
                    <a:cubicBezTo>
                      <a:pt x="809149" y="1548289"/>
                      <a:pt x="810101" y="1537811"/>
                      <a:pt x="810101" y="1528286"/>
                    </a:cubicBezTo>
                    <a:cubicBezTo>
                      <a:pt x="811054" y="1507331"/>
                      <a:pt x="813911" y="1488281"/>
                      <a:pt x="815816" y="1467326"/>
                    </a:cubicBezTo>
                    <a:cubicBezTo>
                      <a:pt x="816769" y="1462564"/>
                      <a:pt x="816769" y="1457801"/>
                      <a:pt x="817721" y="1453991"/>
                    </a:cubicBezTo>
                    <a:cubicBezTo>
                      <a:pt x="818674" y="1450181"/>
                      <a:pt x="820579" y="1445419"/>
                      <a:pt x="822484" y="1442561"/>
                    </a:cubicBezTo>
                    <a:cubicBezTo>
                      <a:pt x="826294" y="1434941"/>
                      <a:pt x="830104" y="1429226"/>
                      <a:pt x="835819" y="1423511"/>
                    </a:cubicBezTo>
                    <a:cubicBezTo>
                      <a:pt x="841534" y="1418749"/>
                      <a:pt x="847249" y="1413986"/>
                      <a:pt x="854869" y="1411129"/>
                    </a:cubicBezTo>
                    <a:cubicBezTo>
                      <a:pt x="862489" y="1408271"/>
                      <a:pt x="871061" y="1405414"/>
                      <a:pt x="880586" y="1404461"/>
                    </a:cubicBezTo>
                    <a:cubicBezTo>
                      <a:pt x="881539" y="1415891"/>
                      <a:pt x="883444" y="1426369"/>
                      <a:pt x="885349" y="1437799"/>
                    </a:cubicBezTo>
                    <a:cubicBezTo>
                      <a:pt x="886301" y="1443514"/>
                      <a:pt x="887254" y="1449229"/>
                      <a:pt x="888206" y="1455896"/>
                    </a:cubicBezTo>
                    <a:cubicBezTo>
                      <a:pt x="889159" y="1462564"/>
                      <a:pt x="890111" y="1469231"/>
                      <a:pt x="892016" y="1475899"/>
                    </a:cubicBezTo>
                    <a:cubicBezTo>
                      <a:pt x="894874" y="1470184"/>
                      <a:pt x="898684" y="1464469"/>
                      <a:pt x="901541" y="1458754"/>
                    </a:cubicBezTo>
                    <a:cubicBezTo>
                      <a:pt x="904399" y="1453039"/>
                      <a:pt x="907256" y="1447324"/>
                      <a:pt x="910114" y="1442561"/>
                    </a:cubicBezTo>
                    <a:cubicBezTo>
                      <a:pt x="912971" y="1436846"/>
                      <a:pt x="914876" y="1431131"/>
                      <a:pt x="916781" y="1426369"/>
                    </a:cubicBezTo>
                    <a:cubicBezTo>
                      <a:pt x="918686" y="1420654"/>
                      <a:pt x="920591" y="1415891"/>
                      <a:pt x="922496" y="1410176"/>
                    </a:cubicBezTo>
                    <a:cubicBezTo>
                      <a:pt x="926306" y="1399699"/>
                      <a:pt x="929164" y="1389221"/>
                      <a:pt x="932021" y="1378744"/>
                    </a:cubicBezTo>
                    <a:cubicBezTo>
                      <a:pt x="938689" y="1366361"/>
                      <a:pt x="942499" y="1355884"/>
                      <a:pt x="946309" y="1346359"/>
                    </a:cubicBezTo>
                    <a:close/>
                    <a:moveTo>
                      <a:pt x="829151" y="1142524"/>
                    </a:moveTo>
                    <a:cubicBezTo>
                      <a:pt x="829151" y="1149191"/>
                      <a:pt x="828199" y="1154906"/>
                      <a:pt x="826294" y="1160621"/>
                    </a:cubicBezTo>
                    <a:cubicBezTo>
                      <a:pt x="825341" y="1166336"/>
                      <a:pt x="823436" y="1172051"/>
                      <a:pt x="821531" y="1176814"/>
                    </a:cubicBezTo>
                    <a:cubicBezTo>
                      <a:pt x="817721" y="1187291"/>
                      <a:pt x="812959" y="1196816"/>
                      <a:pt x="807244" y="1205389"/>
                    </a:cubicBezTo>
                    <a:cubicBezTo>
                      <a:pt x="801529" y="1213961"/>
                      <a:pt x="794861" y="1222534"/>
                      <a:pt x="790099" y="1231106"/>
                    </a:cubicBezTo>
                    <a:cubicBezTo>
                      <a:pt x="784384" y="1239679"/>
                      <a:pt x="779621" y="1249204"/>
                      <a:pt x="774859" y="1258729"/>
                    </a:cubicBezTo>
                    <a:cubicBezTo>
                      <a:pt x="771049" y="1247299"/>
                      <a:pt x="768191" y="1237774"/>
                      <a:pt x="767239" y="1229201"/>
                    </a:cubicBezTo>
                    <a:cubicBezTo>
                      <a:pt x="766286" y="1225391"/>
                      <a:pt x="766286" y="1220629"/>
                      <a:pt x="767239" y="1216819"/>
                    </a:cubicBezTo>
                    <a:cubicBezTo>
                      <a:pt x="767239" y="1214914"/>
                      <a:pt x="768191" y="1213009"/>
                      <a:pt x="768191" y="1211104"/>
                    </a:cubicBezTo>
                    <a:cubicBezTo>
                      <a:pt x="769144" y="1209199"/>
                      <a:pt x="769144" y="1207294"/>
                      <a:pt x="770096" y="1205389"/>
                    </a:cubicBezTo>
                    <a:cubicBezTo>
                      <a:pt x="773906" y="1197769"/>
                      <a:pt x="779621" y="1189196"/>
                      <a:pt x="789146" y="1178719"/>
                    </a:cubicBezTo>
                    <a:cubicBezTo>
                      <a:pt x="793909" y="1173956"/>
                      <a:pt x="798671" y="1168241"/>
                      <a:pt x="805339" y="1161574"/>
                    </a:cubicBezTo>
                    <a:cubicBezTo>
                      <a:pt x="812959" y="1156811"/>
                      <a:pt x="820579" y="1150144"/>
                      <a:pt x="829151" y="1142524"/>
                    </a:cubicBezTo>
                    <a:close/>
                    <a:moveTo>
                      <a:pt x="812006" y="909161"/>
                    </a:moveTo>
                    <a:cubicBezTo>
                      <a:pt x="815816" y="906304"/>
                      <a:pt x="819626" y="903446"/>
                      <a:pt x="823436" y="901541"/>
                    </a:cubicBezTo>
                    <a:cubicBezTo>
                      <a:pt x="823436" y="905351"/>
                      <a:pt x="823436" y="909161"/>
                      <a:pt x="822484" y="912971"/>
                    </a:cubicBezTo>
                    <a:cubicBezTo>
                      <a:pt x="822484" y="913924"/>
                      <a:pt x="816769" y="917734"/>
                      <a:pt x="816769" y="916781"/>
                    </a:cubicBezTo>
                    <a:cubicBezTo>
                      <a:pt x="814864" y="914876"/>
                      <a:pt x="813911" y="912019"/>
                      <a:pt x="812006" y="909161"/>
                    </a:cubicBezTo>
                    <a:close/>
                    <a:moveTo>
                      <a:pt x="816769" y="1236821"/>
                    </a:moveTo>
                    <a:cubicBezTo>
                      <a:pt x="818674" y="1237774"/>
                      <a:pt x="820579" y="1239679"/>
                      <a:pt x="823436" y="1240631"/>
                    </a:cubicBezTo>
                    <a:cubicBezTo>
                      <a:pt x="819626" y="1246346"/>
                      <a:pt x="815816" y="1252061"/>
                      <a:pt x="811054" y="1257776"/>
                    </a:cubicBezTo>
                    <a:cubicBezTo>
                      <a:pt x="811054" y="1257776"/>
                      <a:pt x="807244" y="1255871"/>
                      <a:pt x="807244" y="1255871"/>
                    </a:cubicBezTo>
                    <a:cubicBezTo>
                      <a:pt x="810101" y="1249204"/>
                      <a:pt x="813911" y="1243489"/>
                      <a:pt x="816769" y="1236821"/>
                    </a:cubicBezTo>
                    <a:close/>
                    <a:moveTo>
                      <a:pt x="872966" y="1289209"/>
                    </a:moveTo>
                    <a:cubicBezTo>
                      <a:pt x="875824" y="1282541"/>
                      <a:pt x="877729" y="1276826"/>
                      <a:pt x="881539" y="1271111"/>
                    </a:cubicBezTo>
                    <a:lnTo>
                      <a:pt x="886301" y="1261586"/>
                    </a:lnTo>
                    <a:lnTo>
                      <a:pt x="888206" y="1256824"/>
                    </a:lnTo>
                    <a:lnTo>
                      <a:pt x="891064" y="1252061"/>
                    </a:lnTo>
                    <a:cubicBezTo>
                      <a:pt x="898684" y="1240631"/>
                      <a:pt x="905351" y="1229201"/>
                      <a:pt x="912019" y="1216819"/>
                    </a:cubicBezTo>
                    <a:cubicBezTo>
                      <a:pt x="912971" y="1234916"/>
                      <a:pt x="912019" y="1250156"/>
                      <a:pt x="911066" y="1263491"/>
                    </a:cubicBezTo>
                    <a:cubicBezTo>
                      <a:pt x="910114" y="1276826"/>
                      <a:pt x="908209" y="1289209"/>
                      <a:pt x="903446" y="1299686"/>
                    </a:cubicBezTo>
                    <a:cubicBezTo>
                      <a:pt x="901541" y="1305401"/>
                      <a:pt x="898684" y="1310164"/>
                      <a:pt x="895826" y="1315879"/>
                    </a:cubicBezTo>
                    <a:cubicBezTo>
                      <a:pt x="892969" y="1321594"/>
                      <a:pt x="890111" y="1326356"/>
                      <a:pt x="886301" y="1331119"/>
                    </a:cubicBezTo>
                    <a:cubicBezTo>
                      <a:pt x="882491" y="1335881"/>
                      <a:pt x="878681" y="1341596"/>
                      <a:pt x="873919" y="1347311"/>
                    </a:cubicBezTo>
                    <a:cubicBezTo>
                      <a:pt x="869156" y="1353026"/>
                      <a:pt x="864394" y="1357789"/>
                      <a:pt x="858679" y="1364456"/>
                    </a:cubicBezTo>
                    <a:cubicBezTo>
                      <a:pt x="855821" y="1360646"/>
                      <a:pt x="853916" y="1357789"/>
                      <a:pt x="852964" y="1353979"/>
                    </a:cubicBezTo>
                    <a:cubicBezTo>
                      <a:pt x="852011" y="1351121"/>
                      <a:pt x="851059" y="1347311"/>
                      <a:pt x="851059" y="1344454"/>
                    </a:cubicBezTo>
                    <a:cubicBezTo>
                      <a:pt x="851059" y="1337786"/>
                      <a:pt x="852011" y="1331119"/>
                      <a:pt x="854869" y="1325404"/>
                    </a:cubicBezTo>
                    <a:cubicBezTo>
                      <a:pt x="857726" y="1318736"/>
                      <a:pt x="860584" y="1313021"/>
                      <a:pt x="863441" y="1307306"/>
                    </a:cubicBezTo>
                    <a:cubicBezTo>
                      <a:pt x="867251" y="1300639"/>
                      <a:pt x="871061" y="1294924"/>
                      <a:pt x="872966" y="1289209"/>
                    </a:cubicBezTo>
                    <a:close/>
                    <a:moveTo>
                      <a:pt x="865346" y="1105376"/>
                    </a:moveTo>
                    <a:cubicBezTo>
                      <a:pt x="865346" y="1103471"/>
                      <a:pt x="866299" y="1101566"/>
                      <a:pt x="867251" y="1099661"/>
                    </a:cubicBezTo>
                    <a:cubicBezTo>
                      <a:pt x="869156" y="1099661"/>
                      <a:pt x="871061" y="1098709"/>
                      <a:pt x="872966" y="1098709"/>
                    </a:cubicBezTo>
                    <a:cubicBezTo>
                      <a:pt x="872014" y="1101566"/>
                      <a:pt x="871061" y="1105376"/>
                      <a:pt x="869156" y="1108234"/>
                    </a:cubicBezTo>
                    <a:cubicBezTo>
                      <a:pt x="868204" y="1107281"/>
                      <a:pt x="866299" y="1106329"/>
                      <a:pt x="865346" y="1105376"/>
                    </a:cubicBezTo>
                    <a:close/>
                    <a:moveTo>
                      <a:pt x="442436" y="2901791"/>
                    </a:moveTo>
                    <a:cubicBezTo>
                      <a:pt x="430054" y="2889409"/>
                      <a:pt x="421481" y="2871311"/>
                      <a:pt x="405289" y="2834164"/>
                    </a:cubicBezTo>
                    <a:cubicBezTo>
                      <a:pt x="419576" y="2849404"/>
                      <a:pt x="433864" y="2863691"/>
                      <a:pt x="449104" y="2879884"/>
                    </a:cubicBezTo>
                    <a:cubicBezTo>
                      <a:pt x="456724" y="2888456"/>
                      <a:pt x="465296" y="2896076"/>
                      <a:pt x="473869" y="2904649"/>
                    </a:cubicBezTo>
                    <a:cubicBezTo>
                      <a:pt x="482441" y="2913221"/>
                      <a:pt x="491966" y="2921794"/>
                      <a:pt x="502444" y="2931319"/>
                    </a:cubicBezTo>
                    <a:cubicBezTo>
                      <a:pt x="471011" y="2919889"/>
                      <a:pt x="454819" y="2914174"/>
                      <a:pt x="442436" y="2901791"/>
                    </a:cubicBezTo>
                    <a:close/>
                    <a:moveTo>
                      <a:pt x="441484" y="1660684"/>
                    </a:moveTo>
                    <a:cubicBezTo>
                      <a:pt x="444341" y="1658779"/>
                      <a:pt x="446246" y="1655921"/>
                      <a:pt x="449104" y="1654016"/>
                    </a:cubicBezTo>
                    <a:cubicBezTo>
                      <a:pt x="450056" y="1654016"/>
                      <a:pt x="452914" y="1657826"/>
                      <a:pt x="452914" y="1658779"/>
                    </a:cubicBezTo>
                    <a:cubicBezTo>
                      <a:pt x="451961" y="1662589"/>
                      <a:pt x="450056" y="1666399"/>
                      <a:pt x="449104" y="1670209"/>
                    </a:cubicBezTo>
                    <a:cubicBezTo>
                      <a:pt x="447199" y="1667351"/>
                      <a:pt x="444341" y="1663541"/>
                      <a:pt x="441484" y="1660684"/>
                    </a:cubicBezTo>
                    <a:close/>
                    <a:moveTo>
                      <a:pt x="508159" y="1522571"/>
                    </a:moveTo>
                    <a:cubicBezTo>
                      <a:pt x="507206" y="1523524"/>
                      <a:pt x="505301" y="1523524"/>
                      <a:pt x="503396" y="1524476"/>
                    </a:cubicBezTo>
                    <a:cubicBezTo>
                      <a:pt x="502444" y="1522571"/>
                      <a:pt x="502444" y="1520666"/>
                      <a:pt x="501491" y="1518761"/>
                    </a:cubicBezTo>
                    <a:cubicBezTo>
                      <a:pt x="504349" y="1517809"/>
                      <a:pt x="506254" y="1517809"/>
                      <a:pt x="509111" y="1516856"/>
                    </a:cubicBezTo>
                    <a:cubicBezTo>
                      <a:pt x="509111" y="1518761"/>
                      <a:pt x="509111" y="1521619"/>
                      <a:pt x="508159" y="1522571"/>
                    </a:cubicBezTo>
                    <a:close/>
                    <a:moveTo>
                      <a:pt x="558641" y="1106329"/>
                    </a:moveTo>
                    <a:lnTo>
                      <a:pt x="545306" y="1126331"/>
                    </a:lnTo>
                    <a:lnTo>
                      <a:pt x="533876" y="1147286"/>
                    </a:lnTo>
                    <a:cubicBezTo>
                      <a:pt x="526256" y="1161574"/>
                      <a:pt x="518636" y="1174909"/>
                      <a:pt x="511016" y="1190149"/>
                    </a:cubicBezTo>
                    <a:cubicBezTo>
                      <a:pt x="502444" y="1208246"/>
                      <a:pt x="503396" y="1234916"/>
                      <a:pt x="507206" y="1253014"/>
                    </a:cubicBezTo>
                    <a:cubicBezTo>
                      <a:pt x="511016" y="1269206"/>
                      <a:pt x="511016" y="1284446"/>
                      <a:pt x="509111" y="1300639"/>
                    </a:cubicBezTo>
                    <a:cubicBezTo>
                      <a:pt x="508159" y="1308259"/>
                      <a:pt x="506254" y="1315879"/>
                      <a:pt x="503396" y="1324451"/>
                    </a:cubicBezTo>
                    <a:cubicBezTo>
                      <a:pt x="501491" y="1332071"/>
                      <a:pt x="498634" y="1340644"/>
                      <a:pt x="494824" y="1349216"/>
                    </a:cubicBezTo>
                    <a:cubicBezTo>
                      <a:pt x="489109" y="1362551"/>
                      <a:pt x="485299" y="1375886"/>
                      <a:pt x="481489" y="1389221"/>
                    </a:cubicBezTo>
                    <a:cubicBezTo>
                      <a:pt x="477679" y="1403509"/>
                      <a:pt x="474821" y="1416844"/>
                      <a:pt x="471964" y="1431131"/>
                    </a:cubicBezTo>
                    <a:cubicBezTo>
                      <a:pt x="470059" y="1439704"/>
                      <a:pt x="470059" y="1450181"/>
                      <a:pt x="466249" y="1455896"/>
                    </a:cubicBezTo>
                    <a:cubicBezTo>
                      <a:pt x="458629" y="1468279"/>
                      <a:pt x="451961" y="1481614"/>
                      <a:pt x="446246" y="1495901"/>
                    </a:cubicBezTo>
                    <a:cubicBezTo>
                      <a:pt x="440531" y="1509236"/>
                      <a:pt x="434816" y="1523524"/>
                      <a:pt x="431959" y="1538764"/>
                    </a:cubicBezTo>
                    <a:cubicBezTo>
                      <a:pt x="428149" y="1553051"/>
                      <a:pt x="425291" y="1568291"/>
                      <a:pt x="422434" y="1583531"/>
                    </a:cubicBezTo>
                    <a:cubicBezTo>
                      <a:pt x="421481" y="1587341"/>
                      <a:pt x="421481" y="1591151"/>
                      <a:pt x="420529" y="1594961"/>
                    </a:cubicBezTo>
                    <a:lnTo>
                      <a:pt x="419576" y="1606391"/>
                    </a:lnTo>
                    <a:cubicBezTo>
                      <a:pt x="418624" y="1614011"/>
                      <a:pt x="417671" y="1621631"/>
                      <a:pt x="417671" y="1629251"/>
                    </a:cubicBezTo>
                    <a:lnTo>
                      <a:pt x="415766" y="1652111"/>
                    </a:lnTo>
                    <a:lnTo>
                      <a:pt x="414814" y="1663541"/>
                    </a:lnTo>
                    <a:cubicBezTo>
                      <a:pt x="414814" y="1667351"/>
                      <a:pt x="414814" y="1671161"/>
                      <a:pt x="413861" y="1674971"/>
                    </a:cubicBezTo>
                    <a:cubicBezTo>
                      <a:pt x="412909" y="1690211"/>
                      <a:pt x="412909" y="1705451"/>
                      <a:pt x="411004" y="1720691"/>
                    </a:cubicBezTo>
                    <a:cubicBezTo>
                      <a:pt x="410051" y="1735931"/>
                      <a:pt x="409099" y="1751171"/>
                      <a:pt x="408146" y="1766411"/>
                    </a:cubicBezTo>
                    <a:cubicBezTo>
                      <a:pt x="407194" y="1781651"/>
                      <a:pt x="405289" y="1796891"/>
                      <a:pt x="403384" y="1811179"/>
                    </a:cubicBezTo>
                    <a:cubicBezTo>
                      <a:pt x="400526" y="1832134"/>
                      <a:pt x="397669" y="1852136"/>
                      <a:pt x="394811" y="1873091"/>
                    </a:cubicBezTo>
                    <a:cubicBezTo>
                      <a:pt x="390049" y="1871186"/>
                      <a:pt x="386239" y="1870234"/>
                      <a:pt x="381476" y="1868329"/>
                    </a:cubicBezTo>
                    <a:cubicBezTo>
                      <a:pt x="379571" y="1859756"/>
                      <a:pt x="373856" y="1850231"/>
                      <a:pt x="375761" y="1844516"/>
                    </a:cubicBezTo>
                    <a:cubicBezTo>
                      <a:pt x="377666" y="1836896"/>
                      <a:pt x="378619" y="1829276"/>
                      <a:pt x="379571" y="1822609"/>
                    </a:cubicBezTo>
                    <a:cubicBezTo>
                      <a:pt x="379571" y="1818799"/>
                      <a:pt x="380524" y="1815941"/>
                      <a:pt x="380524" y="1812131"/>
                    </a:cubicBezTo>
                    <a:cubicBezTo>
                      <a:pt x="380524" y="1808321"/>
                      <a:pt x="381476" y="1805464"/>
                      <a:pt x="381476" y="1801654"/>
                    </a:cubicBezTo>
                    <a:cubicBezTo>
                      <a:pt x="382429" y="1788319"/>
                      <a:pt x="381476" y="1775936"/>
                      <a:pt x="378619" y="1764506"/>
                    </a:cubicBezTo>
                    <a:cubicBezTo>
                      <a:pt x="377666" y="1758791"/>
                      <a:pt x="375761" y="1753076"/>
                      <a:pt x="372904" y="1747361"/>
                    </a:cubicBezTo>
                    <a:cubicBezTo>
                      <a:pt x="371951" y="1744504"/>
                      <a:pt x="370999" y="1741646"/>
                      <a:pt x="369094" y="1738789"/>
                    </a:cubicBezTo>
                    <a:cubicBezTo>
                      <a:pt x="368141" y="1735931"/>
                      <a:pt x="366236" y="1733074"/>
                      <a:pt x="365284" y="1730216"/>
                    </a:cubicBezTo>
                    <a:cubicBezTo>
                      <a:pt x="359569" y="1718786"/>
                      <a:pt x="352901" y="1707356"/>
                      <a:pt x="343376" y="1695926"/>
                    </a:cubicBezTo>
                    <a:cubicBezTo>
                      <a:pt x="335756" y="1685449"/>
                      <a:pt x="330041" y="1667351"/>
                      <a:pt x="327184" y="1647349"/>
                    </a:cubicBezTo>
                    <a:cubicBezTo>
                      <a:pt x="325279" y="1627346"/>
                      <a:pt x="323374" y="1604486"/>
                      <a:pt x="323374" y="1585436"/>
                    </a:cubicBezTo>
                    <a:cubicBezTo>
                      <a:pt x="323374" y="1564481"/>
                      <a:pt x="324326" y="1542574"/>
                      <a:pt x="326231" y="1520666"/>
                    </a:cubicBezTo>
                    <a:cubicBezTo>
                      <a:pt x="326231" y="1514951"/>
                      <a:pt x="327184" y="1510189"/>
                      <a:pt x="328136" y="1504474"/>
                    </a:cubicBezTo>
                    <a:cubicBezTo>
                      <a:pt x="329089" y="1498759"/>
                      <a:pt x="330041" y="1493996"/>
                      <a:pt x="330994" y="1488281"/>
                    </a:cubicBezTo>
                    <a:cubicBezTo>
                      <a:pt x="332899" y="1477804"/>
                      <a:pt x="335756" y="1467326"/>
                      <a:pt x="338614" y="1457801"/>
                    </a:cubicBezTo>
                    <a:cubicBezTo>
                      <a:pt x="343376" y="1439704"/>
                      <a:pt x="348139" y="1421606"/>
                      <a:pt x="351949" y="1404461"/>
                    </a:cubicBezTo>
                    <a:cubicBezTo>
                      <a:pt x="355759" y="1386364"/>
                      <a:pt x="357664" y="1368266"/>
                      <a:pt x="361474" y="1351121"/>
                    </a:cubicBezTo>
                    <a:cubicBezTo>
                      <a:pt x="365284" y="1333024"/>
                      <a:pt x="368141" y="1315879"/>
                      <a:pt x="371951" y="1297781"/>
                    </a:cubicBezTo>
                    <a:cubicBezTo>
                      <a:pt x="376714" y="1280636"/>
                      <a:pt x="381476" y="1262539"/>
                      <a:pt x="387191" y="1245394"/>
                    </a:cubicBezTo>
                    <a:cubicBezTo>
                      <a:pt x="389096" y="1239679"/>
                      <a:pt x="391001" y="1233964"/>
                      <a:pt x="392906" y="1229201"/>
                    </a:cubicBezTo>
                    <a:cubicBezTo>
                      <a:pt x="394811" y="1224439"/>
                      <a:pt x="396716" y="1219676"/>
                      <a:pt x="398621" y="1214914"/>
                    </a:cubicBezTo>
                    <a:cubicBezTo>
                      <a:pt x="402431" y="1206341"/>
                      <a:pt x="405289" y="1198721"/>
                      <a:pt x="407194" y="1192054"/>
                    </a:cubicBezTo>
                    <a:cubicBezTo>
                      <a:pt x="411956" y="1178719"/>
                      <a:pt x="412909" y="1170146"/>
                      <a:pt x="411956" y="1163479"/>
                    </a:cubicBezTo>
                    <a:cubicBezTo>
                      <a:pt x="410051" y="1156811"/>
                      <a:pt x="406241" y="1153001"/>
                      <a:pt x="397669" y="1150144"/>
                    </a:cubicBezTo>
                    <a:cubicBezTo>
                      <a:pt x="389096" y="1147286"/>
                      <a:pt x="377666" y="1145381"/>
                      <a:pt x="361474" y="1143476"/>
                    </a:cubicBezTo>
                    <a:cubicBezTo>
                      <a:pt x="362426" y="1123474"/>
                      <a:pt x="367189" y="1109186"/>
                      <a:pt x="375761" y="1097756"/>
                    </a:cubicBezTo>
                    <a:cubicBezTo>
                      <a:pt x="379571" y="1092041"/>
                      <a:pt x="385286" y="1086326"/>
                      <a:pt x="391001" y="1081564"/>
                    </a:cubicBezTo>
                    <a:cubicBezTo>
                      <a:pt x="393859" y="1078706"/>
                      <a:pt x="396716" y="1076801"/>
                      <a:pt x="400526" y="1074896"/>
                    </a:cubicBezTo>
                    <a:cubicBezTo>
                      <a:pt x="403384" y="1072991"/>
                      <a:pt x="407194" y="1070134"/>
                      <a:pt x="411004" y="1068229"/>
                    </a:cubicBezTo>
                    <a:cubicBezTo>
                      <a:pt x="434816" y="1054894"/>
                      <a:pt x="458629" y="1041559"/>
                      <a:pt x="481489" y="1027271"/>
                    </a:cubicBezTo>
                    <a:cubicBezTo>
                      <a:pt x="505301" y="1013936"/>
                      <a:pt x="530066" y="999649"/>
                      <a:pt x="552926" y="985361"/>
                    </a:cubicBezTo>
                    <a:cubicBezTo>
                      <a:pt x="569119" y="975836"/>
                      <a:pt x="587216" y="952976"/>
                      <a:pt x="601504" y="933926"/>
                    </a:cubicBezTo>
                    <a:cubicBezTo>
                      <a:pt x="648176" y="876776"/>
                      <a:pt x="695801" y="819626"/>
                      <a:pt x="751046" y="770096"/>
                    </a:cubicBezTo>
                    <a:cubicBezTo>
                      <a:pt x="805339" y="722471"/>
                      <a:pt x="864394" y="681514"/>
                      <a:pt x="931069" y="640556"/>
                    </a:cubicBezTo>
                    <a:cubicBezTo>
                      <a:pt x="929164" y="649129"/>
                      <a:pt x="927259" y="656749"/>
                      <a:pt x="924401" y="665321"/>
                    </a:cubicBezTo>
                    <a:cubicBezTo>
                      <a:pt x="921544" y="672941"/>
                      <a:pt x="918686" y="681514"/>
                      <a:pt x="915829" y="688181"/>
                    </a:cubicBezTo>
                    <a:cubicBezTo>
                      <a:pt x="909161" y="703421"/>
                      <a:pt x="900589" y="717709"/>
                      <a:pt x="892016" y="731996"/>
                    </a:cubicBezTo>
                    <a:cubicBezTo>
                      <a:pt x="883444" y="746284"/>
                      <a:pt x="872966" y="760571"/>
                      <a:pt x="862489" y="774859"/>
                    </a:cubicBezTo>
                    <a:cubicBezTo>
                      <a:pt x="852964" y="789146"/>
                      <a:pt x="842486" y="803434"/>
                      <a:pt x="832961" y="817721"/>
                    </a:cubicBezTo>
                    <a:cubicBezTo>
                      <a:pt x="831056" y="820579"/>
                      <a:pt x="828199" y="823436"/>
                      <a:pt x="825341" y="826294"/>
                    </a:cubicBezTo>
                    <a:cubicBezTo>
                      <a:pt x="822484" y="829151"/>
                      <a:pt x="818674" y="832009"/>
                      <a:pt x="814864" y="834866"/>
                    </a:cubicBezTo>
                    <a:cubicBezTo>
                      <a:pt x="807244" y="840581"/>
                      <a:pt x="799624" y="844391"/>
                      <a:pt x="793909" y="845344"/>
                    </a:cubicBezTo>
                    <a:cubicBezTo>
                      <a:pt x="785336" y="847249"/>
                      <a:pt x="776764" y="849154"/>
                      <a:pt x="770096" y="852964"/>
                    </a:cubicBezTo>
                    <a:cubicBezTo>
                      <a:pt x="762476" y="856774"/>
                      <a:pt x="755809" y="861536"/>
                      <a:pt x="750094" y="867251"/>
                    </a:cubicBezTo>
                    <a:cubicBezTo>
                      <a:pt x="738664" y="878681"/>
                      <a:pt x="729139" y="892969"/>
                      <a:pt x="720566" y="908209"/>
                    </a:cubicBezTo>
                    <a:cubicBezTo>
                      <a:pt x="716756" y="914876"/>
                      <a:pt x="713899" y="920591"/>
                      <a:pt x="710089" y="927259"/>
                    </a:cubicBezTo>
                    <a:cubicBezTo>
                      <a:pt x="706279" y="932974"/>
                      <a:pt x="702469" y="938689"/>
                      <a:pt x="697706" y="944404"/>
                    </a:cubicBezTo>
                    <a:cubicBezTo>
                      <a:pt x="692944" y="950119"/>
                      <a:pt x="689134" y="954881"/>
                      <a:pt x="684371" y="959644"/>
                    </a:cubicBezTo>
                    <a:cubicBezTo>
                      <a:pt x="679609" y="964406"/>
                      <a:pt x="674846" y="969169"/>
                      <a:pt x="670084" y="973931"/>
                    </a:cubicBezTo>
                    <a:cubicBezTo>
                      <a:pt x="660559" y="983456"/>
                      <a:pt x="651034" y="992981"/>
                      <a:pt x="641509" y="1002506"/>
                    </a:cubicBezTo>
                    <a:cubicBezTo>
                      <a:pt x="636746" y="1007269"/>
                      <a:pt x="631984" y="1012031"/>
                      <a:pt x="627221" y="1016794"/>
                    </a:cubicBezTo>
                    <a:cubicBezTo>
                      <a:pt x="622459" y="1021556"/>
                      <a:pt x="618649" y="1027271"/>
                      <a:pt x="613886" y="1032034"/>
                    </a:cubicBezTo>
                    <a:cubicBezTo>
                      <a:pt x="604361" y="1044416"/>
                      <a:pt x="594836" y="1057751"/>
                      <a:pt x="585311" y="1070134"/>
                    </a:cubicBezTo>
                    <a:cubicBezTo>
                      <a:pt x="575786" y="1079659"/>
                      <a:pt x="567214" y="1092994"/>
                      <a:pt x="558641" y="1106329"/>
                    </a:cubicBezTo>
                    <a:close/>
                    <a:moveTo>
                      <a:pt x="692944" y="1282541"/>
                    </a:moveTo>
                    <a:cubicBezTo>
                      <a:pt x="715804" y="1292066"/>
                      <a:pt x="725329" y="1303496"/>
                      <a:pt x="725329" y="1318736"/>
                    </a:cubicBezTo>
                    <a:cubicBezTo>
                      <a:pt x="726281" y="1333976"/>
                      <a:pt x="718661" y="1353026"/>
                      <a:pt x="708184" y="1375886"/>
                    </a:cubicBezTo>
                    <a:cubicBezTo>
                      <a:pt x="704374" y="1358741"/>
                      <a:pt x="702469" y="1344454"/>
                      <a:pt x="699611" y="1330166"/>
                    </a:cubicBezTo>
                    <a:cubicBezTo>
                      <a:pt x="698659" y="1322546"/>
                      <a:pt x="696754" y="1315879"/>
                      <a:pt x="695801" y="1307306"/>
                    </a:cubicBezTo>
                    <a:cubicBezTo>
                      <a:pt x="694849" y="1299686"/>
                      <a:pt x="693896" y="1291114"/>
                      <a:pt x="692944" y="1282541"/>
                    </a:cubicBezTo>
                    <a:close/>
                    <a:moveTo>
                      <a:pt x="695801" y="1433036"/>
                    </a:moveTo>
                    <a:cubicBezTo>
                      <a:pt x="695801" y="1438751"/>
                      <a:pt x="695801" y="1443514"/>
                      <a:pt x="693896" y="1447324"/>
                    </a:cubicBezTo>
                    <a:cubicBezTo>
                      <a:pt x="690086" y="1454944"/>
                      <a:pt x="681514" y="1458754"/>
                      <a:pt x="669131" y="1460659"/>
                    </a:cubicBezTo>
                    <a:cubicBezTo>
                      <a:pt x="671989" y="1453991"/>
                      <a:pt x="675799" y="1447324"/>
                      <a:pt x="678656" y="1439704"/>
                    </a:cubicBezTo>
                    <a:cubicBezTo>
                      <a:pt x="680561" y="1435894"/>
                      <a:pt x="682466" y="1432084"/>
                      <a:pt x="684371" y="1427321"/>
                    </a:cubicBezTo>
                    <a:cubicBezTo>
                      <a:pt x="687229" y="1422559"/>
                      <a:pt x="689134" y="1417796"/>
                      <a:pt x="691991" y="1412081"/>
                    </a:cubicBezTo>
                    <a:cubicBezTo>
                      <a:pt x="693896" y="1419701"/>
                      <a:pt x="694849" y="1426369"/>
                      <a:pt x="695801" y="1433036"/>
                    </a:cubicBezTo>
                    <a:close/>
                    <a:moveTo>
                      <a:pt x="664369" y="1564481"/>
                    </a:moveTo>
                    <a:cubicBezTo>
                      <a:pt x="664369" y="1572101"/>
                      <a:pt x="663416" y="1579721"/>
                      <a:pt x="662464" y="1586389"/>
                    </a:cubicBezTo>
                    <a:lnTo>
                      <a:pt x="661511" y="1597819"/>
                    </a:lnTo>
                    <a:lnTo>
                      <a:pt x="660559" y="1603534"/>
                    </a:lnTo>
                    <a:lnTo>
                      <a:pt x="660559" y="1609249"/>
                    </a:lnTo>
                    <a:cubicBezTo>
                      <a:pt x="659606" y="1616869"/>
                      <a:pt x="648176" y="1623536"/>
                      <a:pt x="640556" y="1631156"/>
                    </a:cubicBezTo>
                    <a:cubicBezTo>
                      <a:pt x="634841" y="1620679"/>
                      <a:pt x="623411" y="1608296"/>
                      <a:pt x="625316" y="1597819"/>
                    </a:cubicBezTo>
                    <a:cubicBezTo>
                      <a:pt x="627221" y="1583531"/>
                      <a:pt x="631031" y="1570196"/>
                      <a:pt x="634841" y="1556861"/>
                    </a:cubicBezTo>
                    <a:lnTo>
                      <a:pt x="637699" y="1546384"/>
                    </a:lnTo>
                    <a:lnTo>
                      <a:pt x="639604" y="1541621"/>
                    </a:lnTo>
                    <a:lnTo>
                      <a:pt x="641509" y="1536859"/>
                    </a:lnTo>
                    <a:cubicBezTo>
                      <a:pt x="643414" y="1530191"/>
                      <a:pt x="646271" y="1523524"/>
                      <a:pt x="648176" y="1516856"/>
                    </a:cubicBezTo>
                    <a:cubicBezTo>
                      <a:pt x="654844" y="1517809"/>
                      <a:pt x="661511" y="1519714"/>
                      <a:pt x="669131" y="1520666"/>
                    </a:cubicBezTo>
                    <a:lnTo>
                      <a:pt x="666274" y="1542574"/>
                    </a:lnTo>
                    <a:cubicBezTo>
                      <a:pt x="664369" y="1549241"/>
                      <a:pt x="664369" y="1556861"/>
                      <a:pt x="664369" y="1564481"/>
                    </a:cubicBezTo>
                    <a:close/>
                    <a:moveTo>
                      <a:pt x="664369" y="1764506"/>
                    </a:moveTo>
                    <a:cubicBezTo>
                      <a:pt x="659606" y="1765459"/>
                      <a:pt x="653891" y="1766411"/>
                      <a:pt x="649129" y="1766411"/>
                    </a:cubicBezTo>
                    <a:lnTo>
                      <a:pt x="647224" y="1740694"/>
                    </a:lnTo>
                    <a:cubicBezTo>
                      <a:pt x="646271" y="1732121"/>
                      <a:pt x="645319" y="1723549"/>
                      <a:pt x="645319" y="1714976"/>
                    </a:cubicBezTo>
                    <a:cubicBezTo>
                      <a:pt x="649129" y="1714024"/>
                      <a:pt x="653891" y="1714024"/>
                      <a:pt x="657701" y="1713071"/>
                    </a:cubicBezTo>
                    <a:cubicBezTo>
                      <a:pt x="657701" y="1717834"/>
                      <a:pt x="658654" y="1721644"/>
                      <a:pt x="658654" y="1726406"/>
                    </a:cubicBezTo>
                    <a:lnTo>
                      <a:pt x="660559" y="1738789"/>
                    </a:lnTo>
                    <a:cubicBezTo>
                      <a:pt x="661511" y="1747361"/>
                      <a:pt x="662464" y="1755934"/>
                      <a:pt x="664369" y="1764506"/>
                    </a:cubicBezTo>
                    <a:close/>
                    <a:moveTo>
                      <a:pt x="593884" y="1192054"/>
                    </a:moveTo>
                    <a:cubicBezTo>
                      <a:pt x="595789" y="1187291"/>
                      <a:pt x="603409" y="1182529"/>
                      <a:pt x="612934" y="1173956"/>
                    </a:cubicBezTo>
                    <a:cubicBezTo>
                      <a:pt x="612934" y="1188244"/>
                      <a:pt x="612934" y="1196816"/>
                      <a:pt x="611981" y="1206341"/>
                    </a:cubicBezTo>
                    <a:cubicBezTo>
                      <a:pt x="611981" y="1207294"/>
                      <a:pt x="599599" y="1213961"/>
                      <a:pt x="596741" y="1211104"/>
                    </a:cubicBezTo>
                    <a:cubicBezTo>
                      <a:pt x="592931" y="1207294"/>
                      <a:pt x="591979" y="1197769"/>
                      <a:pt x="593884" y="1192054"/>
                    </a:cubicBezTo>
                    <a:close/>
                    <a:moveTo>
                      <a:pt x="597694" y="2472214"/>
                    </a:moveTo>
                    <a:cubicBezTo>
                      <a:pt x="611029" y="2482691"/>
                      <a:pt x="624364" y="2492216"/>
                      <a:pt x="635794" y="2500789"/>
                    </a:cubicBezTo>
                    <a:cubicBezTo>
                      <a:pt x="647224" y="2509361"/>
                      <a:pt x="657701" y="2517934"/>
                      <a:pt x="666274" y="2525554"/>
                    </a:cubicBezTo>
                    <a:cubicBezTo>
                      <a:pt x="685324" y="2540794"/>
                      <a:pt x="700564" y="2554129"/>
                      <a:pt x="711994" y="2568416"/>
                    </a:cubicBezTo>
                    <a:cubicBezTo>
                      <a:pt x="714851" y="2572226"/>
                      <a:pt x="717709" y="2575084"/>
                      <a:pt x="720566" y="2578894"/>
                    </a:cubicBezTo>
                    <a:cubicBezTo>
                      <a:pt x="723424" y="2582704"/>
                      <a:pt x="726281" y="2585561"/>
                      <a:pt x="729139" y="2589371"/>
                    </a:cubicBezTo>
                    <a:cubicBezTo>
                      <a:pt x="734854" y="2596991"/>
                      <a:pt x="739616" y="2604611"/>
                      <a:pt x="745331" y="2612231"/>
                    </a:cubicBezTo>
                    <a:cubicBezTo>
                      <a:pt x="750094" y="2619851"/>
                      <a:pt x="754856" y="2628424"/>
                      <a:pt x="760571" y="2637949"/>
                    </a:cubicBezTo>
                    <a:cubicBezTo>
                      <a:pt x="766286" y="2647474"/>
                      <a:pt x="771049" y="2656999"/>
                      <a:pt x="777716" y="2666524"/>
                    </a:cubicBezTo>
                    <a:cubicBezTo>
                      <a:pt x="773906" y="2669381"/>
                      <a:pt x="771049" y="2672239"/>
                      <a:pt x="767239" y="2675096"/>
                    </a:cubicBezTo>
                    <a:cubicBezTo>
                      <a:pt x="759619" y="2667476"/>
                      <a:pt x="751999" y="2659856"/>
                      <a:pt x="745331" y="2652236"/>
                    </a:cubicBezTo>
                    <a:cubicBezTo>
                      <a:pt x="738664" y="2644616"/>
                      <a:pt x="731044" y="2636996"/>
                      <a:pt x="724376" y="2628424"/>
                    </a:cubicBezTo>
                    <a:cubicBezTo>
                      <a:pt x="710089" y="2612231"/>
                      <a:pt x="695801" y="2596991"/>
                      <a:pt x="681514" y="2579846"/>
                    </a:cubicBezTo>
                    <a:cubicBezTo>
                      <a:pt x="652939" y="2548414"/>
                      <a:pt x="625316" y="2512219"/>
                      <a:pt x="597694" y="2472214"/>
                    </a:cubicBezTo>
                    <a:close/>
                    <a:moveTo>
                      <a:pt x="1061561" y="3289459"/>
                    </a:moveTo>
                    <a:cubicBezTo>
                      <a:pt x="1051084" y="3276124"/>
                      <a:pt x="1058704" y="3260884"/>
                      <a:pt x="1077754" y="3237071"/>
                    </a:cubicBezTo>
                    <a:cubicBezTo>
                      <a:pt x="1085374" y="3246596"/>
                      <a:pt x="1092041" y="3255169"/>
                      <a:pt x="1098709" y="3263741"/>
                    </a:cubicBezTo>
                    <a:cubicBezTo>
                      <a:pt x="1105376" y="3271361"/>
                      <a:pt x="1112044" y="3278981"/>
                      <a:pt x="1117759" y="3286601"/>
                    </a:cubicBezTo>
                    <a:cubicBezTo>
                      <a:pt x="1130141" y="3300889"/>
                      <a:pt x="1141571" y="3314224"/>
                      <a:pt x="1153954" y="3328511"/>
                    </a:cubicBezTo>
                    <a:cubicBezTo>
                      <a:pt x="1101566" y="3313271"/>
                      <a:pt x="1072039" y="3302794"/>
                      <a:pt x="1061561" y="3289459"/>
                    </a:cubicBezTo>
                    <a:close/>
                    <a:moveTo>
                      <a:pt x="1501616" y="3329464"/>
                    </a:moveTo>
                    <a:cubicBezTo>
                      <a:pt x="1493044" y="3327559"/>
                      <a:pt x="1483519" y="3326606"/>
                      <a:pt x="1474946" y="3324701"/>
                    </a:cubicBezTo>
                    <a:cubicBezTo>
                      <a:pt x="1466374" y="3322796"/>
                      <a:pt x="1457801" y="3320891"/>
                      <a:pt x="1449229" y="3318986"/>
                    </a:cubicBezTo>
                    <a:cubicBezTo>
                      <a:pt x="1432084" y="3315176"/>
                      <a:pt x="1415891" y="3311366"/>
                      <a:pt x="1399699" y="3307556"/>
                    </a:cubicBezTo>
                    <a:cubicBezTo>
                      <a:pt x="1395889" y="3306604"/>
                      <a:pt x="1392079" y="3305651"/>
                      <a:pt x="1387316" y="3304699"/>
                    </a:cubicBezTo>
                    <a:cubicBezTo>
                      <a:pt x="1383506" y="3303746"/>
                      <a:pt x="1379696" y="3302794"/>
                      <a:pt x="1375886" y="3300889"/>
                    </a:cubicBezTo>
                    <a:cubicBezTo>
                      <a:pt x="1368266" y="3298984"/>
                      <a:pt x="1360646" y="3296126"/>
                      <a:pt x="1352074" y="3294221"/>
                    </a:cubicBezTo>
                    <a:cubicBezTo>
                      <a:pt x="1340644" y="3290411"/>
                      <a:pt x="1330166" y="3287554"/>
                      <a:pt x="1318736" y="3283744"/>
                    </a:cubicBezTo>
                    <a:cubicBezTo>
                      <a:pt x="1307306" y="3279934"/>
                      <a:pt x="1296829" y="3277076"/>
                      <a:pt x="1286351" y="3273266"/>
                    </a:cubicBezTo>
                    <a:cubicBezTo>
                      <a:pt x="1264444" y="3265646"/>
                      <a:pt x="1243489" y="3258026"/>
                      <a:pt x="1221581" y="3251359"/>
                    </a:cubicBezTo>
                    <a:cubicBezTo>
                      <a:pt x="1211104" y="3248501"/>
                      <a:pt x="1199674" y="3244691"/>
                      <a:pt x="1189196" y="3240881"/>
                    </a:cubicBezTo>
                    <a:cubicBezTo>
                      <a:pt x="1178719" y="3237071"/>
                      <a:pt x="1167289" y="3234214"/>
                      <a:pt x="1156811" y="3231356"/>
                    </a:cubicBezTo>
                    <a:cubicBezTo>
                      <a:pt x="1145381" y="3228499"/>
                      <a:pt x="1134904" y="3225641"/>
                      <a:pt x="1123474" y="3223736"/>
                    </a:cubicBezTo>
                    <a:cubicBezTo>
                      <a:pt x="1112044" y="3220879"/>
                      <a:pt x="1100614" y="3218974"/>
                      <a:pt x="1089184" y="3216116"/>
                    </a:cubicBezTo>
                    <a:cubicBezTo>
                      <a:pt x="1063466" y="3211354"/>
                      <a:pt x="1032986" y="3200876"/>
                      <a:pt x="1003459" y="3184684"/>
                    </a:cubicBezTo>
                    <a:cubicBezTo>
                      <a:pt x="988219" y="3177064"/>
                      <a:pt x="972979" y="3167539"/>
                      <a:pt x="958691" y="3158014"/>
                    </a:cubicBezTo>
                    <a:cubicBezTo>
                      <a:pt x="951071" y="3153251"/>
                      <a:pt x="944404" y="3147536"/>
                      <a:pt x="937736" y="3142774"/>
                    </a:cubicBezTo>
                    <a:cubicBezTo>
                      <a:pt x="931069" y="3137059"/>
                      <a:pt x="924401" y="3132296"/>
                      <a:pt x="917734" y="3126581"/>
                    </a:cubicBezTo>
                    <a:cubicBezTo>
                      <a:pt x="910114" y="3120866"/>
                      <a:pt x="903446" y="3115151"/>
                      <a:pt x="895826" y="3108484"/>
                    </a:cubicBezTo>
                    <a:cubicBezTo>
                      <a:pt x="888206" y="3102769"/>
                      <a:pt x="880586" y="3097054"/>
                      <a:pt x="872966" y="3090386"/>
                    </a:cubicBezTo>
                    <a:cubicBezTo>
                      <a:pt x="857726" y="3078004"/>
                      <a:pt x="841534" y="3066574"/>
                      <a:pt x="826294" y="3054191"/>
                    </a:cubicBezTo>
                    <a:cubicBezTo>
                      <a:pt x="810101" y="3042761"/>
                      <a:pt x="794861" y="3029426"/>
                      <a:pt x="779621" y="3017996"/>
                    </a:cubicBezTo>
                    <a:cubicBezTo>
                      <a:pt x="772001" y="3011329"/>
                      <a:pt x="764381" y="3005614"/>
                      <a:pt x="756761" y="2998946"/>
                    </a:cubicBezTo>
                    <a:cubicBezTo>
                      <a:pt x="752951" y="2996089"/>
                      <a:pt x="749141" y="2992279"/>
                      <a:pt x="745331" y="2989421"/>
                    </a:cubicBezTo>
                    <a:cubicBezTo>
                      <a:pt x="741521" y="2986564"/>
                      <a:pt x="737711" y="2982754"/>
                      <a:pt x="734854" y="2979896"/>
                    </a:cubicBezTo>
                    <a:cubicBezTo>
                      <a:pt x="724376" y="2970371"/>
                      <a:pt x="714851" y="2960846"/>
                      <a:pt x="704374" y="2949416"/>
                    </a:cubicBezTo>
                    <a:cubicBezTo>
                      <a:pt x="693896" y="2938939"/>
                      <a:pt x="682466" y="2927509"/>
                      <a:pt x="671036" y="2913221"/>
                    </a:cubicBezTo>
                    <a:cubicBezTo>
                      <a:pt x="677704" y="2914174"/>
                      <a:pt x="683419" y="2916079"/>
                      <a:pt x="690086" y="2917031"/>
                    </a:cubicBezTo>
                    <a:cubicBezTo>
                      <a:pt x="695801" y="2917984"/>
                      <a:pt x="702469" y="2918936"/>
                      <a:pt x="708184" y="2919889"/>
                    </a:cubicBezTo>
                    <a:cubicBezTo>
                      <a:pt x="719614" y="2921794"/>
                      <a:pt x="731044" y="2923699"/>
                      <a:pt x="742474" y="2925604"/>
                    </a:cubicBezTo>
                    <a:cubicBezTo>
                      <a:pt x="753904" y="2927509"/>
                      <a:pt x="764381" y="2928461"/>
                      <a:pt x="775811" y="2930366"/>
                    </a:cubicBezTo>
                    <a:cubicBezTo>
                      <a:pt x="781526" y="2931319"/>
                      <a:pt x="787241" y="2932271"/>
                      <a:pt x="792956" y="2932271"/>
                    </a:cubicBezTo>
                    <a:cubicBezTo>
                      <a:pt x="798671" y="2933224"/>
                      <a:pt x="804386" y="2933224"/>
                      <a:pt x="810101" y="2934176"/>
                    </a:cubicBezTo>
                    <a:cubicBezTo>
                      <a:pt x="820579" y="2943701"/>
                      <a:pt x="831056" y="2953226"/>
                      <a:pt x="841534" y="2961799"/>
                    </a:cubicBezTo>
                    <a:cubicBezTo>
                      <a:pt x="852011" y="2971324"/>
                      <a:pt x="862489" y="2979896"/>
                      <a:pt x="872966" y="2988469"/>
                    </a:cubicBezTo>
                    <a:cubicBezTo>
                      <a:pt x="883444" y="2997041"/>
                      <a:pt x="893921" y="3005614"/>
                      <a:pt x="904399" y="3014186"/>
                    </a:cubicBezTo>
                    <a:cubicBezTo>
                      <a:pt x="910114" y="3017996"/>
                      <a:pt x="914876" y="3022759"/>
                      <a:pt x="919639" y="3026569"/>
                    </a:cubicBezTo>
                    <a:cubicBezTo>
                      <a:pt x="924401" y="3030379"/>
                      <a:pt x="930116" y="3035141"/>
                      <a:pt x="935831" y="3038951"/>
                    </a:cubicBezTo>
                    <a:cubicBezTo>
                      <a:pt x="950119" y="3049429"/>
                      <a:pt x="963454" y="3058001"/>
                      <a:pt x="976789" y="3063716"/>
                    </a:cubicBezTo>
                    <a:cubicBezTo>
                      <a:pt x="990124" y="3069431"/>
                      <a:pt x="1004411" y="3073241"/>
                      <a:pt x="1020604" y="3075146"/>
                    </a:cubicBezTo>
                    <a:cubicBezTo>
                      <a:pt x="1037749" y="3077051"/>
                      <a:pt x="1054894" y="3080861"/>
                      <a:pt x="1072039" y="3085624"/>
                    </a:cubicBezTo>
                    <a:cubicBezTo>
                      <a:pt x="1080611" y="3088481"/>
                      <a:pt x="1088231" y="3091339"/>
                      <a:pt x="1095851" y="3094196"/>
                    </a:cubicBezTo>
                    <a:cubicBezTo>
                      <a:pt x="1103471" y="3097054"/>
                      <a:pt x="1112044" y="3100864"/>
                      <a:pt x="1119664" y="3104674"/>
                    </a:cubicBezTo>
                    <a:cubicBezTo>
                      <a:pt x="1134904" y="3112294"/>
                      <a:pt x="1149191" y="3120866"/>
                      <a:pt x="1162526" y="3131344"/>
                    </a:cubicBezTo>
                    <a:cubicBezTo>
                      <a:pt x="1169194" y="3136106"/>
                      <a:pt x="1175861" y="3141821"/>
                      <a:pt x="1182529" y="3146584"/>
                    </a:cubicBezTo>
                    <a:cubicBezTo>
                      <a:pt x="1189196" y="3152299"/>
                      <a:pt x="1194911" y="3158014"/>
                      <a:pt x="1200626" y="3163729"/>
                    </a:cubicBezTo>
                    <a:cubicBezTo>
                      <a:pt x="1208246" y="3171349"/>
                      <a:pt x="1215866" y="3178969"/>
                      <a:pt x="1222534" y="3185636"/>
                    </a:cubicBezTo>
                    <a:cubicBezTo>
                      <a:pt x="1229201" y="3192304"/>
                      <a:pt x="1234916" y="3198019"/>
                      <a:pt x="1241584" y="3201829"/>
                    </a:cubicBezTo>
                    <a:cubicBezTo>
                      <a:pt x="1253966" y="3211354"/>
                      <a:pt x="1264444" y="3218021"/>
                      <a:pt x="1277779" y="3222784"/>
                    </a:cubicBezTo>
                    <a:cubicBezTo>
                      <a:pt x="1290161" y="3227546"/>
                      <a:pt x="1304449" y="3231356"/>
                      <a:pt x="1323499" y="3234214"/>
                    </a:cubicBezTo>
                    <a:cubicBezTo>
                      <a:pt x="1341596" y="3237071"/>
                      <a:pt x="1364456" y="3238976"/>
                      <a:pt x="1393984" y="3240881"/>
                    </a:cubicBezTo>
                    <a:cubicBezTo>
                      <a:pt x="1398746" y="3240881"/>
                      <a:pt x="1404461" y="3241834"/>
                      <a:pt x="1410176" y="3242786"/>
                    </a:cubicBezTo>
                    <a:cubicBezTo>
                      <a:pt x="1415891" y="3243739"/>
                      <a:pt x="1422559" y="3244691"/>
                      <a:pt x="1430179" y="3246596"/>
                    </a:cubicBezTo>
                    <a:cubicBezTo>
                      <a:pt x="1445419" y="3249454"/>
                      <a:pt x="1463516" y="3254216"/>
                      <a:pt x="1489234" y="3258979"/>
                    </a:cubicBezTo>
                    <a:cubicBezTo>
                      <a:pt x="1451134" y="3268504"/>
                      <a:pt x="1433036" y="3272314"/>
                      <a:pt x="1412081" y="3277076"/>
                    </a:cubicBezTo>
                    <a:cubicBezTo>
                      <a:pt x="1422559" y="3281839"/>
                      <a:pt x="1431131" y="3287554"/>
                      <a:pt x="1439704" y="3289459"/>
                    </a:cubicBezTo>
                    <a:cubicBezTo>
                      <a:pt x="1451134" y="3291364"/>
                      <a:pt x="1461611" y="3293269"/>
                      <a:pt x="1473041" y="3295174"/>
                    </a:cubicBezTo>
                    <a:cubicBezTo>
                      <a:pt x="1478756" y="3296126"/>
                      <a:pt x="1483519" y="3297079"/>
                      <a:pt x="1489234" y="3298984"/>
                    </a:cubicBezTo>
                    <a:cubicBezTo>
                      <a:pt x="1494949" y="3299936"/>
                      <a:pt x="1499711" y="3301841"/>
                      <a:pt x="1505426" y="3302794"/>
                    </a:cubicBezTo>
                    <a:cubicBezTo>
                      <a:pt x="1526381" y="3308509"/>
                      <a:pt x="1544479" y="3318986"/>
                      <a:pt x="1560671" y="3337084"/>
                    </a:cubicBezTo>
                    <a:cubicBezTo>
                      <a:pt x="1538764" y="3336131"/>
                      <a:pt x="1519714" y="3332321"/>
                      <a:pt x="1501616" y="3329464"/>
                    </a:cubicBezTo>
                    <a:close/>
                    <a:moveTo>
                      <a:pt x="1574006" y="2673191"/>
                    </a:moveTo>
                    <a:lnTo>
                      <a:pt x="1582579" y="2679859"/>
                    </a:lnTo>
                    <a:cubicBezTo>
                      <a:pt x="1588294" y="2683669"/>
                      <a:pt x="1594009" y="2688431"/>
                      <a:pt x="1600676" y="2692241"/>
                    </a:cubicBezTo>
                    <a:cubicBezTo>
                      <a:pt x="1599724" y="2692241"/>
                      <a:pt x="1599724" y="2692241"/>
                      <a:pt x="1598771" y="2691289"/>
                    </a:cubicBezTo>
                    <a:cubicBezTo>
                      <a:pt x="1586389" y="2686526"/>
                      <a:pt x="1573054" y="2680811"/>
                      <a:pt x="1559719" y="2673191"/>
                    </a:cubicBezTo>
                    <a:cubicBezTo>
                      <a:pt x="1563529" y="2673191"/>
                      <a:pt x="1569244" y="2673191"/>
                      <a:pt x="1574006" y="2673191"/>
                    </a:cubicBezTo>
                    <a:close/>
                    <a:moveTo>
                      <a:pt x="2065496" y="3137059"/>
                    </a:moveTo>
                    <a:cubicBezTo>
                      <a:pt x="2055019" y="3137059"/>
                      <a:pt x="2045494" y="3138011"/>
                      <a:pt x="2035016" y="3138011"/>
                    </a:cubicBezTo>
                    <a:cubicBezTo>
                      <a:pt x="2025491" y="3138011"/>
                      <a:pt x="2015014" y="3138964"/>
                      <a:pt x="2005489" y="3138964"/>
                    </a:cubicBezTo>
                    <a:cubicBezTo>
                      <a:pt x="1985486" y="3139916"/>
                      <a:pt x="1966436" y="3141821"/>
                      <a:pt x="1947386" y="3143726"/>
                    </a:cubicBezTo>
                    <a:cubicBezTo>
                      <a:pt x="1928336" y="3145631"/>
                      <a:pt x="1910239" y="3148489"/>
                      <a:pt x="1892141" y="3152299"/>
                    </a:cubicBezTo>
                    <a:cubicBezTo>
                      <a:pt x="1882616" y="3154204"/>
                      <a:pt x="1874044" y="3156109"/>
                      <a:pt x="1865471" y="3158966"/>
                    </a:cubicBezTo>
                    <a:cubicBezTo>
                      <a:pt x="1856899" y="3160871"/>
                      <a:pt x="1847374" y="3163729"/>
                      <a:pt x="1838801" y="3165634"/>
                    </a:cubicBezTo>
                    <a:cubicBezTo>
                      <a:pt x="1818799" y="3159919"/>
                      <a:pt x="1798796" y="3155156"/>
                      <a:pt x="1777841" y="3152299"/>
                    </a:cubicBezTo>
                    <a:cubicBezTo>
                      <a:pt x="1757839" y="3148489"/>
                      <a:pt x="1736884" y="3145631"/>
                      <a:pt x="1715929" y="3142774"/>
                    </a:cubicBezTo>
                    <a:lnTo>
                      <a:pt x="1700689" y="3140869"/>
                    </a:lnTo>
                    <a:lnTo>
                      <a:pt x="1685449" y="3138964"/>
                    </a:lnTo>
                    <a:cubicBezTo>
                      <a:pt x="1674971" y="3138011"/>
                      <a:pt x="1664494" y="3136106"/>
                      <a:pt x="1654016" y="3135154"/>
                    </a:cubicBezTo>
                    <a:lnTo>
                      <a:pt x="1622584" y="3131344"/>
                    </a:lnTo>
                    <a:cubicBezTo>
                      <a:pt x="1612106" y="3129439"/>
                      <a:pt x="1601629" y="3127534"/>
                      <a:pt x="1591151" y="3125629"/>
                    </a:cubicBezTo>
                    <a:cubicBezTo>
                      <a:pt x="1580674" y="3123724"/>
                      <a:pt x="1564481" y="3112294"/>
                      <a:pt x="1565434" y="3108484"/>
                    </a:cubicBezTo>
                    <a:cubicBezTo>
                      <a:pt x="1566386" y="3100864"/>
                      <a:pt x="1575911" y="3093244"/>
                      <a:pt x="1587341" y="3090386"/>
                    </a:cubicBezTo>
                    <a:cubicBezTo>
                      <a:pt x="1594009" y="3088481"/>
                      <a:pt x="1601629" y="3088481"/>
                      <a:pt x="1609249" y="3088481"/>
                    </a:cubicBezTo>
                    <a:cubicBezTo>
                      <a:pt x="1617821" y="3088481"/>
                      <a:pt x="1626394" y="3089434"/>
                      <a:pt x="1634014" y="3090386"/>
                    </a:cubicBezTo>
                    <a:cubicBezTo>
                      <a:pt x="1651159" y="3091339"/>
                      <a:pt x="1668304" y="3093244"/>
                      <a:pt x="1685449" y="3094196"/>
                    </a:cubicBezTo>
                    <a:cubicBezTo>
                      <a:pt x="1694021" y="3095149"/>
                      <a:pt x="1702594" y="3096101"/>
                      <a:pt x="1711166" y="3097054"/>
                    </a:cubicBezTo>
                    <a:cubicBezTo>
                      <a:pt x="1719739" y="3098006"/>
                      <a:pt x="1728311" y="3098006"/>
                      <a:pt x="1736884" y="3098959"/>
                    </a:cubicBezTo>
                    <a:cubicBezTo>
                      <a:pt x="1754029" y="3100864"/>
                      <a:pt x="1771174" y="3102769"/>
                      <a:pt x="1787366" y="3104674"/>
                    </a:cubicBezTo>
                    <a:cubicBezTo>
                      <a:pt x="1804511" y="3105626"/>
                      <a:pt x="1821656" y="3107531"/>
                      <a:pt x="1837849" y="3109436"/>
                    </a:cubicBezTo>
                    <a:lnTo>
                      <a:pt x="1863566" y="3112294"/>
                    </a:lnTo>
                    <a:cubicBezTo>
                      <a:pt x="1872139" y="3113246"/>
                      <a:pt x="1880711" y="3113246"/>
                      <a:pt x="1889284" y="3114199"/>
                    </a:cubicBezTo>
                    <a:lnTo>
                      <a:pt x="1940719" y="3118009"/>
                    </a:lnTo>
                    <a:cubicBezTo>
                      <a:pt x="1944529" y="3118009"/>
                      <a:pt x="1949291" y="3118961"/>
                      <a:pt x="1953101" y="3118961"/>
                    </a:cubicBezTo>
                    <a:lnTo>
                      <a:pt x="1965484" y="3118961"/>
                    </a:lnTo>
                    <a:lnTo>
                      <a:pt x="1991201" y="3119914"/>
                    </a:lnTo>
                    <a:lnTo>
                      <a:pt x="2016919" y="3120866"/>
                    </a:lnTo>
                    <a:cubicBezTo>
                      <a:pt x="2025491" y="3120866"/>
                      <a:pt x="2034064" y="3121819"/>
                      <a:pt x="2042636" y="3120866"/>
                    </a:cubicBezTo>
                    <a:cubicBezTo>
                      <a:pt x="2053114" y="3120866"/>
                      <a:pt x="2061686" y="3126581"/>
                      <a:pt x="2070259" y="3129439"/>
                    </a:cubicBezTo>
                    <a:cubicBezTo>
                      <a:pt x="2068354" y="3134201"/>
                      <a:pt x="2067401" y="3137059"/>
                      <a:pt x="2065496" y="3137059"/>
                    </a:cubicBezTo>
                    <a:close/>
                    <a:moveTo>
                      <a:pt x="2149316" y="3010376"/>
                    </a:moveTo>
                    <a:lnTo>
                      <a:pt x="2170271" y="3008471"/>
                    </a:lnTo>
                    <a:lnTo>
                      <a:pt x="2180749" y="3007519"/>
                    </a:lnTo>
                    <a:cubicBezTo>
                      <a:pt x="2184559" y="3007519"/>
                      <a:pt x="2187416" y="3006566"/>
                      <a:pt x="2191226" y="3006566"/>
                    </a:cubicBezTo>
                    <a:cubicBezTo>
                      <a:pt x="2192179" y="3009424"/>
                      <a:pt x="2192179" y="3011329"/>
                      <a:pt x="2193131" y="3014186"/>
                    </a:cubicBezTo>
                    <a:lnTo>
                      <a:pt x="2182654" y="3016091"/>
                    </a:lnTo>
                    <a:lnTo>
                      <a:pt x="2172176" y="3017996"/>
                    </a:lnTo>
                    <a:lnTo>
                      <a:pt x="2151221" y="3021806"/>
                    </a:lnTo>
                    <a:cubicBezTo>
                      <a:pt x="2150269" y="3017996"/>
                      <a:pt x="2150269" y="3014186"/>
                      <a:pt x="2149316" y="3010376"/>
                    </a:cubicBezTo>
                    <a:close/>
                    <a:moveTo>
                      <a:pt x="2350294" y="3472339"/>
                    </a:moveTo>
                    <a:cubicBezTo>
                      <a:pt x="2337911" y="3475196"/>
                      <a:pt x="2323624" y="3474244"/>
                      <a:pt x="2309336" y="3475196"/>
                    </a:cubicBezTo>
                    <a:cubicBezTo>
                      <a:pt x="2309336" y="3472339"/>
                      <a:pt x="2308384" y="3470434"/>
                      <a:pt x="2308384" y="3467576"/>
                    </a:cubicBezTo>
                    <a:lnTo>
                      <a:pt x="2343626" y="3459004"/>
                    </a:lnTo>
                    <a:cubicBezTo>
                      <a:pt x="2349341" y="3457099"/>
                      <a:pt x="2355056" y="3456146"/>
                      <a:pt x="2361724" y="3454241"/>
                    </a:cubicBezTo>
                    <a:lnTo>
                      <a:pt x="2378869" y="3449479"/>
                    </a:lnTo>
                    <a:cubicBezTo>
                      <a:pt x="2381726" y="3451384"/>
                      <a:pt x="2384584" y="3453289"/>
                      <a:pt x="2387441" y="3454241"/>
                    </a:cubicBezTo>
                    <a:cubicBezTo>
                      <a:pt x="2376011" y="3460909"/>
                      <a:pt x="2364581" y="3469481"/>
                      <a:pt x="2350294" y="3472339"/>
                    </a:cubicBezTo>
                    <a:close/>
                    <a:moveTo>
                      <a:pt x="2446496" y="3409474"/>
                    </a:moveTo>
                    <a:cubicBezTo>
                      <a:pt x="2431256" y="3411379"/>
                      <a:pt x="2416016" y="3408521"/>
                      <a:pt x="2387441" y="3406616"/>
                    </a:cubicBezTo>
                    <a:cubicBezTo>
                      <a:pt x="2416016" y="3394234"/>
                      <a:pt x="2432209" y="3383756"/>
                      <a:pt x="2444591" y="3382804"/>
                    </a:cubicBezTo>
                    <a:cubicBezTo>
                      <a:pt x="2457926" y="3380899"/>
                      <a:pt x="2468404" y="3388519"/>
                      <a:pt x="2479834" y="3391376"/>
                    </a:cubicBezTo>
                    <a:cubicBezTo>
                      <a:pt x="2469356" y="3397091"/>
                      <a:pt x="2457926" y="3407569"/>
                      <a:pt x="2446496" y="3409474"/>
                    </a:cubicBezTo>
                    <a:close/>
                    <a:moveTo>
                      <a:pt x="2666524" y="3010376"/>
                    </a:moveTo>
                    <a:cubicBezTo>
                      <a:pt x="2648426" y="3022759"/>
                      <a:pt x="2628424" y="3032284"/>
                      <a:pt x="2605564" y="3041809"/>
                    </a:cubicBezTo>
                    <a:cubicBezTo>
                      <a:pt x="2502694" y="3078956"/>
                      <a:pt x="2396014" y="3106579"/>
                      <a:pt x="2288381" y="3124676"/>
                    </a:cubicBezTo>
                    <a:cubicBezTo>
                      <a:pt x="2262664" y="3128486"/>
                      <a:pt x="2240756" y="3129439"/>
                      <a:pt x="2218849" y="3126581"/>
                    </a:cubicBezTo>
                    <a:cubicBezTo>
                      <a:pt x="2213134" y="3125629"/>
                      <a:pt x="2208371" y="3124676"/>
                      <a:pt x="2202656" y="3123724"/>
                    </a:cubicBezTo>
                    <a:cubicBezTo>
                      <a:pt x="2197894" y="3122771"/>
                      <a:pt x="2192179" y="3120866"/>
                      <a:pt x="2187416" y="3118961"/>
                    </a:cubicBezTo>
                    <a:cubicBezTo>
                      <a:pt x="2176939" y="3115151"/>
                      <a:pt x="2167414" y="3110389"/>
                      <a:pt x="2156936" y="3104674"/>
                    </a:cubicBezTo>
                    <a:cubicBezTo>
                      <a:pt x="2165509" y="3103721"/>
                      <a:pt x="2173129" y="3102769"/>
                      <a:pt x="2180749" y="3101816"/>
                    </a:cubicBezTo>
                    <a:cubicBezTo>
                      <a:pt x="2188369" y="3100864"/>
                      <a:pt x="2195989" y="3099911"/>
                      <a:pt x="2203609" y="3098006"/>
                    </a:cubicBezTo>
                    <a:cubicBezTo>
                      <a:pt x="2218849" y="3095149"/>
                      <a:pt x="2233136" y="3092291"/>
                      <a:pt x="2246471" y="3090386"/>
                    </a:cubicBezTo>
                    <a:cubicBezTo>
                      <a:pt x="2253139" y="3089434"/>
                      <a:pt x="2259806" y="3087529"/>
                      <a:pt x="2266474" y="3086576"/>
                    </a:cubicBezTo>
                    <a:cubicBezTo>
                      <a:pt x="2269331" y="3085624"/>
                      <a:pt x="2273141" y="3085624"/>
                      <a:pt x="2275999" y="3084671"/>
                    </a:cubicBezTo>
                    <a:cubicBezTo>
                      <a:pt x="2278856" y="3083719"/>
                      <a:pt x="2282666" y="3083719"/>
                      <a:pt x="2285524" y="3082766"/>
                    </a:cubicBezTo>
                    <a:cubicBezTo>
                      <a:pt x="2297906" y="3080861"/>
                      <a:pt x="2311241" y="3078956"/>
                      <a:pt x="2323624" y="3078004"/>
                    </a:cubicBezTo>
                    <a:cubicBezTo>
                      <a:pt x="2333149" y="3077051"/>
                      <a:pt x="2343626" y="3076099"/>
                      <a:pt x="2353151" y="3075146"/>
                    </a:cubicBezTo>
                    <a:cubicBezTo>
                      <a:pt x="2362676" y="3074194"/>
                      <a:pt x="2372201" y="3072289"/>
                      <a:pt x="2381726" y="3070384"/>
                    </a:cubicBezTo>
                    <a:cubicBezTo>
                      <a:pt x="2400776" y="3066574"/>
                      <a:pt x="2419826" y="3062764"/>
                      <a:pt x="2437924" y="3058001"/>
                    </a:cubicBezTo>
                    <a:cubicBezTo>
                      <a:pt x="2456021" y="3052286"/>
                      <a:pt x="2474119" y="3046571"/>
                      <a:pt x="2492216" y="3040856"/>
                    </a:cubicBezTo>
                    <a:lnTo>
                      <a:pt x="2505551" y="3036094"/>
                    </a:lnTo>
                    <a:cubicBezTo>
                      <a:pt x="2510314" y="3034189"/>
                      <a:pt x="2514124" y="3032284"/>
                      <a:pt x="2518886" y="3030379"/>
                    </a:cubicBezTo>
                    <a:cubicBezTo>
                      <a:pt x="2527459" y="3026569"/>
                      <a:pt x="2536031" y="3022759"/>
                      <a:pt x="2544604" y="3018949"/>
                    </a:cubicBezTo>
                    <a:cubicBezTo>
                      <a:pt x="2556986" y="3013234"/>
                      <a:pt x="2570321" y="3007519"/>
                      <a:pt x="2582704" y="3001804"/>
                    </a:cubicBezTo>
                    <a:cubicBezTo>
                      <a:pt x="2595086" y="2996089"/>
                      <a:pt x="2608421" y="2991326"/>
                      <a:pt x="2621756" y="2986564"/>
                    </a:cubicBezTo>
                    <a:cubicBezTo>
                      <a:pt x="2649379" y="2977991"/>
                      <a:pt x="2677001" y="2969419"/>
                      <a:pt x="2710339" y="2964656"/>
                    </a:cubicBezTo>
                    <a:cubicBezTo>
                      <a:pt x="2698909" y="2981801"/>
                      <a:pt x="2684621" y="2997041"/>
                      <a:pt x="2666524" y="30103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ru-RU" sz="16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81" name="TextBox 80"/>
            <p:cNvSpPr txBox="1"/>
            <p:nvPr/>
          </p:nvSpPr>
          <p:spPr>
            <a:xfrm>
              <a:off x="6915966" y="2640171"/>
              <a:ext cx="915808" cy="5539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3000" b="1" dirty="0">
                  <a:solidFill>
                    <a:srgbClr val="F9FBFA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45</a:t>
              </a:r>
              <a:endParaRPr lang="ru-RU" sz="3000" b="1" dirty="0">
                <a:solidFill>
                  <a:srgbClr val="F9FBFA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82" name="TextBox 81"/>
          <p:cNvSpPr txBox="1"/>
          <p:nvPr/>
        </p:nvSpPr>
        <p:spPr>
          <a:xfrm>
            <a:off x="4509693" y="4954743"/>
            <a:ext cx="9158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000" b="1" dirty="0">
                <a:solidFill>
                  <a:srgbClr val="F9FBF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64</a:t>
            </a:r>
            <a:endParaRPr lang="ru-RU" sz="3000" b="1" dirty="0">
              <a:solidFill>
                <a:srgbClr val="F9FBF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871244" y="4975516"/>
            <a:ext cx="9158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000" b="1" dirty="0">
                <a:solidFill>
                  <a:srgbClr val="F9FBF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46</a:t>
            </a:r>
            <a:endParaRPr lang="ru-RU" sz="3000" b="1" dirty="0">
              <a:solidFill>
                <a:srgbClr val="F9FBFA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6" name="Picture 4">
            <a:extLst>
              <a:ext uri="{FF2B5EF4-FFF2-40B4-BE49-F238E27FC236}">
                <a16:creationId xmlns="" xmlns:a16="http://schemas.microsoft.com/office/drawing/2014/main" id="{5247AB98-E032-177A-F52F-943D1DBEEF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86124" y="2350933"/>
            <a:ext cx="2769264" cy="39946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347542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F9593CA9-95B7-4483-93ED-DAF22A89A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28170" y="348181"/>
            <a:ext cx="11022303" cy="1033024"/>
          </a:xfrm>
        </p:spPr>
        <p:txBody>
          <a:bodyPr>
            <a:normAutofit/>
          </a:bodyPr>
          <a:lstStyle/>
          <a:p>
            <a:pPr algn="ctr"/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Н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а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страницах каталога </a:t>
            </a:r>
            <a:r>
              <a:rPr lang="ru-RU" sz="2800" dirty="0">
                <a:latin typeface="Arial" panose="020B0604020202020204" pitchFamily="34" charset="0"/>
                <a:cs typeface="Arial" panose="020B0604020202020204" pitchFamily="34" charset="0"/>
              </a:rPr>
              <a:t>представлены 130 издательств</a:t>
            </a:r>
            <a:endParaRPr lang="ru-RU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0" name="Picture 2">
            <a:extLst>
              <a:ext uri="{FF2B5EF4-FFF2-40B4-BE49-F238E27FC236}">
                <a16:creationId xmlns="" xmlns:a16="http://schemas.microsoft.com/office/drawing/2014/main" id="{5257D4C5-6ED7-4D5F-8561-05D40F994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069" y="265292"/>
            <a:ext cx="691451" cy="6914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>
            <a:extLst>
              <a:ext uri="{FF2B5EF4-FFF2-40B4-BE49-F238E27FC236}">
                <a16:creationId xmlns="" xmlns:a16="http://schemas.microsoft.com/office/drawing/2014/main" id="{17F544F2-B597-4EDB-9A7E-AF2036EAAA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0909" y="1222209"/>
            <a:ext cx="562168" cy="562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="" xmlns:a16="http://schemas.microsoft.com/office/drawing/2014/main" id="{9B8EC1B0-702C-4CE8-A7C2-78B944FFB0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522" y="1914123"/>
            <a:ext cx="1039511" cy="10395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>
            <a:extLst>
              <a:ext uri="{FF2B5EF4-FFF2-40B4-BE49-F238E27FC236}">
                <a16:creationId xmlns="" xmlns:a16="http://schemas.microsoft.com/office/drawing/2014/main" id="{AA0F5F13-BAF8-4190-9E90-3EFD23269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2892" y="1887280"/>
            <a:ext cx="929449" cy="837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>
            <a:extLst>
              <a:ext uri="{FF2B5EF4-FFF2-40B4-BE49-F238E27FC236}">
                <a16:creationId xmlns="" xmlns:a16="http://schemas.microsoft.com/office/drawing/2014/main" id="{A3030385-2F86-4E66-9002-57AC6F8C1B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43961" y="1642298"/>
            <a:ext cx="684385" cy="6843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0" name="Picture 12">
            <a:extLst>
              <a:ext uri="{FF2B5EF4-FFF2-40B4-BE49-F238E27FC236}">
                <a16:creationId xmlns="" xmlns:a16="http://schemas.microsoft.com/office/drawing/2014/main" id="{831D8D2E-304F-4600-8094-18405D2826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0245" y="1632158"/>
            <a:ext cx="1417265" cy="5801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2" name="Picture 14">
            <a:extLst>
              <a:ext uri="{FF2B5EF4-FFF2-40B4-BE49-F238E27FC236}">
                <a16:creationId xmlns="" xmlns:a16="http://schemas.microsoft.com/office/drawing/2014/main" id="{A77918E6-76AC-46C9-9FF4-ABA8A50330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0403" y="2063239"/>
            <a:ext cx="613156" cy="7508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4" name="Picture 16">
            <a:extLst>
              <a:ext uri="{FF2B5EF4-FFF2-40B4-BE49-F238E27FC236}">
                <a16:creationId xmlns="" xmlns:a16="http://schemas.microsoft.com/office/drawing/2014/main" id="{D6E1F1A3-643B-424F-B9A3-C496C2EC7C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8832" y="1689694"/>
            <a:ext cx="1217307" cy="7303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6" name="Picture 18">
            <a:extLst>
              <a:ext uri="{FF2B5EF4-FFF2-40B4-BE49-F238E27FC236}">
                <a16:creationId xmlns="" xmlns:a16="http://schemas.microsoft.com/office/drawing/2014/main" id="{1FB94C4C-2E26-47EB-A40E-EEAD0CE7DA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070" y="1135525"/>
            <a:ext cx="674705" cy="6747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8" name="Picture 20">
            <a:extLst>
              <a:ext uri="{FF2B5EF4-FFF2-40B4-BE49-F238E27FC236}">
                <a16:creationId xmlns="" xmlns:a16="http://schemas.microsoft.com/office/drawing/2014/main" id="{71A12F5E-3268-4521-AA49-51B25A11E7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4032" y="2711209"/>
            <a:ext cx="1858573" cy="3451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2" name="Picture 24">
            <a:extLst>
              <a:ext uri="{FF2B5EF4-FFF2-40B4-BE49-F238E27FC236}">
                <a16:creationId xmlns="" xmlns:a16="http://schemas.microsoft.com/office/drawing/2014/main" id="{EC75A7A4-E63C-4A8A-8079-F6D4FBB0F2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9059" y="5321613"/>
            <a:ext cx="621987" cy="621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4" name="Picture 26">
            <a:extLst>
              <a:ext uri="{FF2B5EF4-FFF2-40B4-BE49-F238E27FC236}">
                <a16:creationId xmlns="" xmlns:a16="http://schemas.microsoft.com/office/drawing/2014/main" id="{7EE2D337-8BB5-4D4F-889F-37913BD172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28165" y="4948943"/>
            <a:ext cx="745843" cy="524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8" name="Picture 30">
            <a:extLst>
              <a:ext uri="{FF2B5EF4-FFF2-40B4-BE49-F238E27FC236}">
                <a16:creationId xmlns="" xmlns:a16="http://schemas.microsoft.com/office/drawing/2014/main" id="{DDF25DAC-B8D4-4CE3-A284-EAB61C263E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423" y="1208975"/>
            <a:ext cx="684325" cy="6053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80" name="Picture 32">
            <a:extLst>
              <a:ext uri="{FF2B5EF4-FFF2-40B4-BE49-F238E27FC236}">
                <a16:creationId xmlns="" xmlns:a16="http://schemas.microsoft.com/office/drawing/2014/main" id="{E9B5C20A-C58E-41DD-9A8A-A851401462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4939" y="2897137"/>
            <a:ext cx="84528" cy="775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82" name="Picture 34">
            <a:extLst>
              <a:ext uri="{FF2B5EF4-FFF2-40B4-BE49-F238E27FC236}">
                <a16:creationId xmlns="" xmlns:a16="http://schemas.microsoft.com/office/drawing/2014/main" id="{2F41F8D8-9BEC-4025-8502-93F2DAA1BA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60079" y="1095574"/>
            <a:ext cx="707572" cy="530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84" name="Picture 36">
            <a:extLst>
              <a:ext uri="{FF2B5EF4-FFF2-40B4-BE49-F238E27FC236}">
                <a16:creationId xmlns="" xmlns:a16="http://schemas.microsoft.com/office/drawing/2014/main" id="{C271AC15-93B8-400E-B664-3F67261CD3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73" y="5827050"/>
            <a:ext cx="847915" cy="980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88" name="Picture 40">
            <a:extLst>
              <a:ext uri="{FF2B5EF4-FFF2-40B4-BE49-F238E27FC236}">
                <a16:creationId xmlns="" xmlns:a16="http://schemas.microsoft.com/office/drawing/2014/main" id="{EC6EEC64-4435-474C-9F20-88CE37BCFA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6835" y="251501"/>
            <a:ext cx="666583" cy="499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90" name="Picture 42">
            <a:extLst>
              <a:ext uri="{FF2B5EF4-FFF2-40B4-BE49-F238E27FC236}">
                <a16:creationId xmlns="" xmlns:a16="http://schemas.microsoft.com/office/drawing/2014/main" id="{757C5273-444F-4DB9-B7E2-473C76E744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42917" y="5936941"/>
            <a:ext cx="812307" cy="812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92" name="Picture 44">
            <a:extLst>
              <a:ext uri="{FF2B5EF4-FFF2-40B4-BE49-F238E27FC236}">
                <a16:creationId xmlns="" xmlns:a16="http://schemas.microsoft.com/office/drawing/2014/main" id="{FB333468-7A36-430E-8803-61EEC841FE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3837" y="6041886"/>
            <a:ext cx="982183" cy="780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94" name="Picture 46">
            <a:extLst>
              <a:ext uri="{FF2B5EF4-FFF2-40B4-BE49-F238E27FC236}">
                <a16:creationId xmlns="" xmlns:a16="http://schemas.microsoft.com/office/drawing/2014/main" id="{A489B377-195C-4081-9BF1-7E9B2DC676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3464" y="2930291"/>
            <a:ext cx="827683" cy="8372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96" name="Picture 48">
            <a:extLst>
              <a:ext uri="{FF2B5EF4-FFF2-40B4-BE49-F238E27FC236}">
                <a16:creationId xmlns="" xmlns:a16="http://schemas.microsoft.com/office/drawing/2014/main" id="{313951A5-89F5-43C9-BED1-7E6AC94BF7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0843" y="5202295"/>
            <a:ext cx="797880" cy="7712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00" name="Picture 52">
            <a:extLst>
              <a:ext uri="{FF2B5EF4-FFF2-40B4-BE49-F238E27FC236}">
                <a16:creationId xmlns="" xmlns:a16="http://schemas.microsoft.com/office/drawing/2014/main" id="{8868CA68-DD53-4ED4-8E58-1CFAEB01BC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15" y="2926270"/>
            <a:ext cx="1879100" cy="472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02" name="Picture 54">
            <a:extLst>
              <a:ext uri="{FF2B5EF4-FFF2-40B4-BE49-F238E27FC236}">
                <a16:creationId xmlns="" xmlns:a16="http://schemas.microsoft.com/office/drawing/2014/main" id="{3C221979-2192-416F-8362-2583CE54E2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9231" y="1759266"/>
            <a:ext cx="797880" cy="6097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04" name="Picture 56">
            <a:extLst>
              <a:ext uri="{FF2B5EF4-FFF2-40B4-BE49-F238E27FC236}">
                <a16:creationId xmlns="" xmlns:a16="http://schemas.microsoft.com/office/drawing/2014/main" id="{0FADFB5F-C26C-4251-B905-CA2ADFD158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3159" y="1102843"/>
            <a:ext cx="759071" cy="502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06" name="Picture 58">
            <a:extLst>
              <a:ext uri="{FF2B5EF4-FFF2-40B4-BE49-F238E27FC236}">
                <a16:creationId xmlns="" xmlns:a16="http://schemas.microsoft.com/office/drawing/2014/main" id="{0867FC0A-CB0C-456F-8393-BD233B45E8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91046" y="2584196"/>
            <a:ext cx="2215383" cy="542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08" name="Picture 60">
            <a:extLst>
              <a:ext uri="{FF2B5EF4-FFF2-40B4-BE49-F238E27FC236}">
                <a16:creationId xmlns="" xmlns:a16="http://schemas.microsoft.com/office/drawing/2014/main" id="{D9A7558A-3A0B-4ECA-A523-01BAA09845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3227" y="3166140"/>
            <a:ext cx="1314164" cy="4239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10" name="Picture 62">
            <a:extLst>
              <a:ext uri="{FF2B5EF4-FFF2-40B4-BE49-F238E27FC236}">
                <a16:creationId xmlns="" xmlns:a16="http://schemas.microsoft.com/office/drawing/2014/main" id="{3C570614-4DBC-4EF6-A24B-259520568F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4885" y="6077925"/>
            <a:ext cx="793955" cy="7145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12" name="Picture 64">
            <a:extLst>
              <a:ext uri="{FF2B5EF4-FFF2-40B4-BE49-F238E27FC236}">
                <a16:creationId xmlns="" xmlns:a16="http://schemas.microsoft.com/office/drawing/2014/main" id="{B5982D94-A276-457F-97DF-0135B8847D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8930" y="3175295"/>
            <a:ext cx="1314164" cy="4317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16" name="Picture 68">
            <a:extLst>
              <a:ext uri="{FF2B5EF4-FFF2-40B4-BE49-F238E27FC236}">
                <a16:creationId xmlns="" xmlns:a16="http://schemas.microsoft.com/office/drawing/2014/main" id="{7F4181C8-171B-4EAF-827E-E7E2E9F215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0141" y="6146803"/>
            <a:ext cx="1163123" cy="569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18" name="Picture 70">
            <a:extLst>
              <a:ext uri="{FF2B5EF4-FFF2-40B4-BE49-F238E27FC236}">
                <a16:creationId xmlns="" xmlns:a16="http://schemas.microsoft.com/office/drawing/2014/main" id="{048A444A-105A-44FF-9242-17785509AE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0958" y="3778086"/>
            <a:ext cx="794911" cy="5564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20" name="Picture 72">
            <a:extLst>
              <a:ext uri="{FF2B5EF4-FFF2-40B4-BE49-F238E27FC236}">
                <a16:creationId xmlns="" xmlns:a16="http://schemas.microsoft.com/office/drawing/2014/main" id="{8EC8595A-8CEB-46D7-8DBF-D34A6876D8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011" y="1773438"/>
            <a:ext cx="1840892" cy="4372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24" name="Picture 76">
            <a:extLst>
              <a:ext uri="{FF2B5EF4-FFF2-40B4-BE49-F238E27FC236}">
                <a16:creationId xmlns="" xmlns:a16="http://schemas.microsoft.com/office/drawing/2014/main" id="{762059AD-88C2-4266-8D9A-389018BD24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6464" y="3303540"/>
            <a:ext cx="745843" cy="745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26" name="Picture 78">
            <a:extLst>
              <a:ext uri="{FF2B5EF4-FFF2-40B4-BE49-F238E27FC236}">
                <a16:creationId xmlns="" xmlns:a16="http://schemas.microsoft.com/office/drawing/2014/main" id="{FE00A912-DE20-46E1-818F-F0606ABB18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7413" y="3126670"/>
            <a:ext cx="878771" cy="659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28" name="Picture 80">
            <a:extLst>
              <a:ext uri="{FF2B5EF4-FFF2-40B4-BE49-F238E27FC236}">
                <a16:creationId xmlns="" xmlns:a16="http://schemas.microsoft.com/office/drawing/2014/main" id="{29622389-FF1F-4B84-B17B-CB52320AAC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22814" y="2658686"/>
            <a:ext cx="706479" cy="7064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30" name="Picture 82">
            <a:extLst>
              <a:ext uri="{FF2B5EF4-FFF2-40B4-BE49-F238E27FC236}">
                <a16:creationId xmlns="" xmlns:a16="http://schemas.microsoft.com/office/drawing/2014/main" id="{A2CB68FA-9886-493E-93F7-46E3B95CF6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2585" y="3769305"/>
            <a:ext cx="819153" cy="6563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32" name="Picture 84">
            <a:extLst>
              <a:ext uri="{FF2B5EF4-FFF2-40B4-BE49-F238E27FC236}">
                <a16:creationId xmlns="" xmlns:a16="http://schemas.microsoft.com/office/drawing/2014/main" id="{035B3059-564A-4077-89A3-F024557E12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6421" y="3787853"/>
            <a:ext cx="793955" cy="7939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34" name="Picture 86">
            <a:extLst>
              <a:ext uri="{FF2B5EF4-FFF2-40B4-BE49-F238E27FC236}">
                <a16:creationId xmlns="" xmlns:a16="http://schemas.microsoft.com/office/drawing/2014/main" id="{8EB7011B-80C1-45DC-917A-E88A0A6509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7571" y="3891787"/>
            <a:ext cx="745843" cy="745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36" name="Picture 88">
            <a:extLst>
              <a:ext uri="{FF2B5EF4-FFF2-40B4-BE49-F238E27FC236}">
                <a16:creationId xmlns="" xmlns:a16="http://schemas.microsoft.com/office/drawing/2014/main" id="{1D714ED0-86B9-4EA9-BB7C-D98608E156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90" y="5250532"/>
            <a:ext cx="984367" cy="55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38" name="Picture 90">
            <a:extLst>
              <a:ext uri="{FF2B5EF4-FFF2-40B4-BE49-F238E27FC236}">
                <a16:creationId xmlns="" xmlns:a16="http://schemas.microsoft.com/office/drawing/2014/main" id="{2183C287-EB25-46A0-8734-5BF8FCC604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7171" y="1695279"/>
            <a:ext cx="745843" cy="11187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40" name="Picture 92">
            <a:extLst>
              <a:ext uri="{FF2B5EF4-FFF2-40B4-BE49-F238E27FC236}">
                <a16:creationId xmlns="" xmlns:a16="http://schemas.microsoft.com/office/drawing/2014/main" id="{53FB37E8-C8A7-4136-B2B8-D0AA9DD7E2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8925" y="6256215"/>
            <a:ext cx="982321" cy="4064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42" name="Picture 94">
            <a:extLst>
              <a:ext uri="{FF2B5EF4-FFF2-40B4-BE49-F238E27FC236}">
                <a16:creationId xmlns="" xmlns:a16="http://schemas.microsoft.com/office/drawing/2014/main" id="{48115201-8E5D-459F-A163-BAB33F3EB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3158" y="3307687"/>
            <a:ext cx="922495" cy="8577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44" name="Picture 96">
            <a:extLst>
              <a:ext uri="{FF2B5EF4-FFF2-40B4-BE49-F238E27FC236}">
                <a16:creationId xmlns="" xmlns:a16="http://schemas.microsoft.com/office/drawing/2014/main" id="{5D42AAAA-833A-4098-AEAF-982199A760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7443" y="3808847"/>
            <a:ext cx="829016" cy="8290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46" name="Picture 98">
            <a:extLst>
              <a:ext uri="{FF2B5EF4-FFF2-40B4-BE49-F238E27FC236}">
                <a16:creationId xmlns="" xmlns:a16="http://schemas.microsoft.com/office/drawing/2014/main" id="{010BFF3B-08B7-44B0-9EEE-C79E8BF15B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0191" y="3162624"/>
            <a:ext cx="649692" cy="4116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48" name="Picture 100">
            <a:extLst>
              <a:ext uri="{FF2B5EF4-FFF2-40B4-BE49-F238E27FC236}">
                <a16:creationId xmlns="" xmlns:a16="http://schemas.microsoft.com/office/drawing/2014/main" id="{5CD97D2E-7A54-4891-8989-4E06E32F20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2146" y="6027490"/>
            <a:ext cx="780543" cy="780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" name="Picture 102">
            <a:extLst>
              <a:ext uri="{FF2B5EF4-FFF2-40B4-BE49-F238E27FC236}">
                <a16:creationId xmlns="" xmlns:a16="http://schemas.microsoft.com/office/drawing/2014/main" id="{E5082ABE-8165-4A0E-BBFA-C65B637E2E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4896" y="3878809"/>
            <a:ext cx="100789" cy="457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2" name="Picture 104">
            <a:extLst>
              <a:ext uri="{FF2B5EF4-FFF2-40B4-BE49-F238E27FC236}">
                <a16:creationId xmlns="" xmlns:a16="http://schemas.microsoft.com/office/drawing/2014/main" id="{A8A9BCA6-C1BD-41C4-B00F-B0B0F875A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5807" y="4686808"/>
            <a:ext cx="1263327" cy="4317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4" name="Picture 106" descr="Баобаб">
            <a:extLst>
              <a:ext uri="{FF2B5EF4-FFF2-40B4-BE49-F238E27FC236}">
                <a16:creationId xmlns="" xmlns:a16="http://schemas.microsoft.com/office/drawing/2014/main" id="{7C241587-C118-430C-B555-D4B611AFB8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1038" y="6041885"/>
            <a:ext cx="780543" cy="7180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" name="Picture 108">
            <a:extLst>
              <a:ext uri="{FF2B5EF4-FFF2-40B4-BE49-F238E27FC236}">
                <a16:creationId xmlns="" xmlns:a16="http://schemas.microsoft.com/office/drawing/2014/main" id="{6B4CC1F4-088F-4497-979E-C6BBE9DA39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4045" y="4738433"/>
            <a:ext cx="745843" cy="745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8" name="Picture 110">
            <a:extLst>
              <a:ext uri="{FF2B5EF4-FFF2-40B4-BE49-F238E27FC236}">
                <a16:creationId xmlns="" xmlns:a16="http://schemas.microsoft.com/office/drawing/2014/main" id="{A2CD9F9C-C914-4065-BCFA-5C1A757D32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79601" y="3669317"/>
            <a:ext cx="649691" cy="646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60" name="Picture 112">
            <a:extLst>
              <a:ext uri="{FF2B5EF4-FFF2-40B4-BE49-F238E27FC236}">
                <a16:creationId xmlns="" xmlns:a16="http://schemas.microsoft.com/office/drawing/2014/main" id="{C594FED4-036E-479F-85F8-272FAF2A92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1825" y="4390116"/>
            <a:ext cx="744979" cy="745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64" name="Picture 116">
            <a:extLst>
              <a:ext uri="{FF2B5EF4-FFF2-40B4-BE49-F238E27FC236}">
                <a16:creationId xmlns="" xmlns:a16="http://schemas.microsoft.com/office/drawing/2014/main" id="{8BB73CE9-2EE2-442B-9C93-C38711A96B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24728" y="4225936"/>
            <a:ext cx="745843" cy="6364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66" name="Picture 118">
            <a:extLst>
              <a:ext uri="{FF2B5EF4-FFF2-40B4-BE49-F238E27FC236}">
                <a16:creationId xmlns="" xmlns:a16="http://schemas.microsoft.com/office/drawing/2014/main" id="{1FF33321-F610-4AD3-B42D-DFB0E5A214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96423" y="4677132"/>
            <a:ext cx="1323629" cy="510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72" name="Picture 124">
            <a:extLst>
              <a:ext uri="{FF2B5EF4-FFF2-40B4-BE49-F238E27FC236}">
                <a16:creationId xmlns="" xmlns:a16="http://schemas.microsoft.com/office/drawing/2014/main" id="{26C1A5E1-6D13-4401-AD97-E7EFCCF9AB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8850" y="4778219"/>
            <a:ext cx="1104161" cy="531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74" name="Picture 126">
            <a:extLst>
              <a:ext uri="{FF2B5EF4-FFF2-40B4-BE49-F238E27FC236}">
                <a16:creationId xmlns="" xmlns:a16="http://schemas.microsoft.com/office/drawing/2014/main" id="{2A93EE0D-6D7A-454D-82C6-800B009FC4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0914" y="4484750"/>
            <a:ext cx="538079" cy="538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76" name="Picture 128">
            <a:extLst>
              <a:ext uri="{FF2B5EF4-FFF2-40B4-BE49-F238E27FC236}">
                <a16:creationId xmlns="" xmlns:a16="http://schemas.microsoft.com/office/drawing/2014/main" id="{6609FA17-5626-4E70-80AE-81E1B786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71059" y="6151487"/>
            <a:ext cx="1095552" cy="6409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78" name="Picture 130">
            <a:extLst>
              <a:ext uri="{FF2B5EF4-FFF2-40B4-BE49-F238E27FC236}">
                <a16:creationId xmlns="" xmlns:a16="http://schemas.microsoft.com/office/drawing/2014/main" id="{7D0012CD-0313-469E-A917-AD1C985ED2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019" y="1716784"/>
            <a:ext cx="836523" cy="752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86" name="Picture 138">
            <a:extLst>
              <a:ext uri="{FF2B5EF4-FFF2-40B4-BE49-F238E27FC236}">
                <a16:creationId xmlns="" xmlns:a16="http://schemas.microsoft.com/office/drawing/2014/main" id="{5D35C73D-F9D8-4AB5-A330-7880D60010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6749" y="2319028"/>
            <a:ext cx="1082100" cy="5957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88" name="Picture 140">
            <a:extLst>
              <a:ext uri="{FF2B5EF4-FFF2-40B4-BE49-F238E27FC236}">
                <a16:creationId xmlns="" xmlns:a16="http://schemas.microsoft.com/office/drawing/2014/main" id="{4D80E903-B20C-4920-B79E-AADEEBB3D7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63412" y="6151485"/>
            <a:ext cx="706515" cy="7065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90" name="Picture 142">
            <a:extLst>
              <a:ext uri="{FF2B5EF4-FFF2-40B4-BE49-F238E27FC236}">
                <a16:creationId xmlns="" xmlns:a16="http://schemas.microsoft.com/office/drawing/2014/main" id="{6C214C84-F33B-4134-A7F0-9EF3786F30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470890"/>
            <a:ext cx="916773" cy="472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92" name="Picture 144">
            <a:extLst>
              <a:ext uri="{FF2B5EF4-FFF2-40B4-BE49-F238E27FC236}">
                <a16:creationId xmlns="" xmlns:a16="http://schemas.microsoft.com/office/drawing/2014/main" id="{C9D4F6AC-4791-40A2-8A04-455C8B0624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4740" y="3914256"/>
            <a:ext cx="972385" cy="5013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94" name="Picture 146">
            <a:extLst>
              <a:ext uri="{FF2B5EF4-FFF2-40B4-BE49-F238E27FC236}">
                <a16:creationId xmlns="" xmlns:a16="http://schemas.microsoft.com/office/drawing/2014/main" id="{D1179A42-1BC9-4818-BE6F-A3BB80B5AF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0472" y="4315055"/>
            <a:ext cx="783192" cy="4111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96" name="Picture 148">
            <a:extLst>
              <a:ext uri="{FF2B5EF4-FFF2-40B4-BE49-F238E27FC236}">
                <a16:creationId xmlns="" xmlns:a16="http://schemas.microsoft.com/office/drawing/2014/main" id="{4A4ABC4E-EC81-4ED3-B210-8A1BC076D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13932" y="3714698"/>
            <a:ext cx="652161" cy="652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98" name="Picture 150">
            <a:extLst>
              <a:ext uri="{FF2B5EF4-FFF2-40B4-BE49-F238E27FC236}">
                <a16:creationId xmlns="" xmlns:a16="http://schemas.microsoft.com/office/drawing/2014/main" id="{42078159-72FB-4979-A3FC-6B011CAB7D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5336" y="5400832"/>
            <a:ext cx="645909" cy="572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00" name="Picture 152" descr="Нет описания фото.">
            <a:extLst>
              <a:ext uri="{FF2B5EF4-FFF2-40B4-BE49-F238E27FC236}">
                <a16:creationId xmlns="" xmlns:a16="http://schemas.microsoft.com/office/drawing/2014/main" id="{0588BD9B-16B5-488A-B8B3-092BD685AB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73567" y="4572811"/>
            <a:ext cx="594084" cy="5940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02" name="Picture 154">
            <a:extLst>
              <a:ext uri="{FF2B5EF4-FFF2-40B4-BE49-F238E27FC236}">
                <a16:creationId xmlns="" xmlns:a16="http://schemas.microsoft.com/office/drawing/2014/main" id="{5636FFD9-E6B4-4259-95F3-E611293EC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42477" y="4894849"/>
            <a:ext cx="480587" cy="480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06" name="Picture 158">
            <a:extLst>
              <a:ext uri="{FF2B5EF4-FFF2-40B4-BE49-F238E27FC236}">
                <a16:creationId xmlns="" xmlns:a16="http://schemas.microsoft.com/office/drawing/2014/main" id="{40EEA82B-3032-4657-AE42-669291362F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170" y="3651222"/>
            <a:ext cx="644972" cy="759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08" name="Picture 160">
            <a:extLst>
              <a:ext uri="{FF2B5EF4-FFF2-40B4-BE49-F238E27FC236}">
                <a16:creationId xmlns="" xmlns:a16="http://schemas.microsoft.com/office/drawing/2014/main" id="{505C9CBE-ABC5-4180-8204-0BC187489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5418" y="2436382"/>
            <a:ext cx="741743" cy="626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10" name="Picture 162">
            <a:extLst>
              <a:ext uri="{FF2B5EF4-FFF2-40B4-BE49-F238E27FC236}">
                <a16:creationId xmlns="" xmlns:a16="http://schemas.microsoft.com/office/drawing/2014/main" id="{165A4C5A-98C4-4843-B141-C735B17502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8806" y="5340329"/>
            <a:ext cx="630239" cy="6283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12" name="Picture 164">
            <a:extLst>
              <a:ext uri="{FF2B5EF4-FFF2-40B4-BE49-F238E27FC236}">
                <a16:creationId xmlns="" xmlns:a16="http://schemas.microsoft.com/office/drawing/2014/main" id="{B2C1AA65-CAA5-409E-ADCB-0056BAB60E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090" y="4572866"/>
            <a:ext cx="659679" cy="6596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14" name="Picture 166">
            <a:extLst>
              <a:ext uri="{FF2B5EF4-FFF2-40B4-BE49-F238E27FC236}">
                <a16:creationId xmlns="" xmlns:a16="http://schemas.microsoft.com/office/drawing/2014/main" id="{0CB24694-20E8-4A89-8342-AF0B017CD4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47391" y="5540652"/>
            <a:ext cx="1905000" cy="314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16" name="Picture 168">
            <a:extLst>
              <a:ext uri="{FF2B5EF4-FFF2-40B4-BE49-F238E27FC236}">
                <a16:creationId xmlns="" xmlns:a16="http://schemas.microsoft.com/office/drawing/2014/main" id="{9B1D4EF1-A1AE-4BD2-90FB-7EBD66D9B5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303" y="4587649"/>
            <a:ext cx="226172" cy="2261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18" name="Picture 170">
            <a:extLst>
              <a:ext uri="{FF2B5EF4-FFF2-40B4-BE49-F238E27FC236}">
                <a16:creationId xmlns="" xmlns:a16="http://schemas.microsoft.com/office/drawing/2014/main" id="{4B318E6F-EBC2-4D92-8BBE-8FDE9F367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7123" y="2664328"/>
            <a:ext cx="1114583" cy="391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>
            <a:extLst>
              <a:ext uri="{FF2B5EF4-FFF2-40B4-BE49-F238E27FC236}">
                <a16:creationId xmlns="" xmlns:a16="http://schemas.microsoft.com/office/drawing/2014/main" id="{B7F6111D-4FCC-801A-F618-0BEB908839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44043" y="5646799"/>
            <a:ext cx="662412" cy="4206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Логотип, издательство Городец. ">
            <a:extLst>
              <a:ext uri="{FF2B5EF4-FFF2-40B4-BE49-F238E27FC236}">
                <a16:creationId xmlns="" xmlns:a16="http://schemas.microsoft.com/office/drawing/2014/main" id="{F608ED25-5041-803B-071B-FA7557670D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7111" y="5690427"/>
            <a:ext cx="869843" cy="3370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8" name="Picture 6">
            <a:extLst>
              <a:ext uri="{FF2B5EF4-FFF2-40B4-BE49-F238E27FC236}">
                <a16:creationId xmlns="" xmlns:a16="http://schemas.microsoft.com/office/drawing/2014/main" id="{4115EB84-AF1C-C14E-67A4-14C153D9D0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5201" y="5540311"/>
            <a:ext cx="970825" cy="4081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>
            <a:extLst>
              <a:ext uri="{FF2B5EF4-FFF2-40B4-BE49-F238E27FC236}">
                <a16:creationId xmlns="" xmlns:a16="http://schemas.microsoft.com/office/drawing/2014/main" id="{475F9321-8A15-8CAB-355E-2200E4EDFB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4293" y="5297165"/>
            <a:ext cx="615551" cy="6155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84708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Рисунок 35">
            <a:extLst>
              <a:ext uri="{FF2B5EF4-FFF2-40B4-BE49-F238E27FC236}">
                <a16:creationId xmlns="" xmlns:a16="http://schemas.microsoft.com/office/drawing/2014/main" id="{AB140E74-0FA4-4B22-B60B-187E016B1940}"/>
              </a:ext>
            </a:extLst>
          </p:cNvPr>
          <p:cNvGrpSpPr/>
          <p:nvPr/>
        </p:nvGrpSpPr>
        <p:grpSpPr>
          <a:xfrm>
            <a:off x="1039727" y="2588370"/>
            <a:ext cx="1832027" cy="1681261"/>
            <a:chOff x="-3601209" y="-3140075"/>
            <a:chExt cx="3819525" cy="3505200"/>
          </a:xfrm>
          <a:solidFill>
            <a:schemeClr val="bg1"/>
          </a:solidFill>
        </p:grpSpPr>
        <p:sp>
          <p:nvSpPr>
            <p:cNvPr id="21" name="Полилиния: фигура 20">
              <a:extLst>
                <a:ext uri="{FF2B5EF4-FFF2-40B4-BE49-F238E27FC236}">
                  <a16:creationId xmlns="" xmlns:a16="http://schemas.microsoft.com/office/drawing/2014/main" id="{C0E2A5F8-E4EF-48C7-BD62-1070A8E2E773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="" xmlns:a16="http://schemas.microsoft.com/office/drawing/2014/main" id="{75081552-E9DA-4DBE-86BA-72090783067F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="" xmlns:a16="http://schemas.microsoft.com/office/drawing/2014/main" id="{22AACA5D-7BFD-48EB-8D6C-AFB69ECC51C7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="" xmlns:a16="http://schemas.microsoft.com/office/drawing/2014/main" id="{B60B5C94-4C10-4FB2-9208-0CF69581618D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="" xmlns:a16="http://schemas.microsoft.com/office/drawing/2014/main" id="{46A291AC-E5D6-468D-AAE4-9493DCDCC86D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="" xmlns:a16="http://schemas.microsoft.com/office/drawing/2014/main" id="{088BB43C-4F5F-429F-BD93-6DDC54AFBFE8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="" xmlns:a16="http://schemas.microsoft.com/office/drawing/2014/main" id="{77EFDAAE-99BF-42EC-A39D-D7F2D1DF598B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</p:grpSp>
      <p:grpSp>
        <p:nvGrpSpPr>
          <p:cNvPr id="28" name="Рисунок 35">
            <a:extLst>
              <a:ext uri="{FF2B5EF4-FFF2-40B4-BE49-F238E27FC236}">
                <a16:creationId xmlns="" xmlns:a16="http://schemas.microsoft.com/office/drawing/2014/main" id="{26D0C18A-F151-41AF-9185-E00DB24725C3}"/>
              </a:ext>
            </a:extLst>
          </p:cNvPr>
          <p:cNvGrpSpPr/>
          <p:nvPr/>
        </p:nvGrpSpPr>
        <p:grpSpPr>
          <a:xfrm>
            <a:off x="3694027" y="2588370"/>
            <a:ext cx="1832027" cy="1681261"/>
            <a:chOff x="-3601209" y="-3140075"/>
            <a:chExt cx="3819525" cy="3505200"/>
          </a:xfrm>
          <a:solidFill>
            <a:schemeClr val="bg1"/>
          </a:solidFill>
        </p:grpSpPr>
        <p:sp>
          <p:nvSpPr>
            <p:cNvPr id="29" name="Полилиния: фигура 28">
              <a:extLst>
                <a:ext uri="{FF2B5EF4-FFF2-40B4-BE49-F238E27FC236}">
                  <a16:creationId xmlns="" xmlns:a16="http://schemas.microsoft.com/office/drawing/2014/main" id="{DB8B6AA0-064D-4B7B-A92B-5EA731C20866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="" xmlns:a16="http://schemas.microsoft.com/office/drawing/2014/main" id="{0B72D1E6-C347-4D49-A1C0-031CFEB38E0D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="" xmlns:a16="http://schemas.microsoft.com/office/drawing/2014/main" id="{87C29DDE-545E-4D9C-9A53-5B531CB21CD7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="" xmlns:a16="http://schemas.microsoft.com/office/drawing/2014/main" id="{CBFE7739-E8D3-4E39-AE2E-486566C6232D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="" xmlns:a16="http://schemas.microsoft.com/office/drawing/2014/main" id="{0015A3DE-5708-4371-9D74-3DDC7F5606B8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="" xmlns:a16="http://schemas.microsoft.com/office/drawing/2014/main" id="{2F068CCC-4D48-4C2D-9EC7-3E5924403A83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="" xmlns:a16="http://schemas.microsoft.com/office/drawing/2014/main" id="{C86CD986-F63D-4F81-87B0-93E3E094B645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</p:grpSp>
      <p:grpSp>
        <p:nvGrpSpPr>
          <p:cNvPr id="36" name="Рисунок 35">
            <a:extLst>
              <a:ext uri="{FF2B5EF4-FFF2-40B4-BE49-F238E27FC236}">
                <a16:creationId xmlns="" xmlns:a16="http://schemas.microsoft.com/office/drawing/2014/main" id="{F2A158D5-454C-4A2C-BA9A-402D5E58B91C}"/>
              </a:ext>
            </a:extLst>
          </p:cNvPr>
          <p:cNvGrpSpPr/>
          <p:nvPr/>
        </p:nvGrpSpPr>
        <p:grpSpPr>
          <a:xfrm>
            <a:off x="6348327" y="2588370"/>
            <a:ext cx="1832027" cy="1681261"/>
            <a:chOff x="-3601209" y="-3140075"/>
            <a:chExt cx="3819525" cy="3505200"/>
          </a:xfrm>
          <a:solidFill>
            <a:schemeClr val="bg1"/>
          </a:solidFill>
        </p:grpSpPr>
        <p:sp>
          <p:nvSpPr>
            <p:cNvPr id="37" name="Полилиния: фигура 36">
              <a:extLst>
                <a:ext uri="{FF2B5EF4-FFF2-40B4-BE49-F238E27FC236}">
                  <a16:creationId xmlns="" xmlns:a16="http://schemas.microsoft.com/office/drawing/2014/main" id="{52E66A0A-E9A6-4FB7-B70D-FC13CCF67287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8" name="Полилиния: фигура 37">
              <a:extLst>
                <a:ext uri="{FF2B5EF4-FFF2-40B4-BE49-F238E27FC236}">
                  <a16:creationId xmlns="" xmlns:a16="http://schemas.microsoft.com/office/drawing/2014/main" id="{43719C60-55CB-4243-8969-57774AC13444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9" name="Полилиния: фигура 38">
              <a:extLst>
                <a:ext uri="{FF2B5EF4-FFF2-40B4-BE49-F238E27FC236}">
                  <a16:creationId xmlns="" xmlns:a16="http://schemas.microsoft.com/office/drawing/2014/main" id="{DEF1D6A4-572D-47CF-861C-FA0CC1FF273F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="" xmlns:a16="http://schemas.microsoft.com/office/drawing/2014/main" id="{CD8D23E8-59C8-441E-8E14-7D3950E899E9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="" xmlns:a16="http://schemas.microsoft.com/office/drawing/2014/main" id="{D4E89BB3-F85E-4D8E-8372-72902C0595B1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="" xmlns:a16="http://schemas.microsoft.com/office/drawing/2014/main" id="{F416C980-CB8E-4E04-895B-86C0196C917A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="" xmlns:a16="http://schemas.microsoft.com/office/drawing/2014/main" id="{1116D2A0-2837-4CD5-931F-4B77446591EE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295AB5CE-8156-4349-AD4D-A8A41DA805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8668" y="683558"/>
            <a:ext cx="10811933" cy="840783"/>
          </a:xfrm>
        </p:spPr>
        <p:txBody>
          <a:bodyPr>
            <a:normAutofit fontScale="90000"/>
          </a:bodyPr>
          <a:lstStyle/>
          <a:p>
            <a:r>
              <a:rPr lang="ru-RU" sz="3200" dirty="0">
                <a:latin typeface="Arial" panose="020B0604020202020204" pitchFamily="34" charset="0"/>
                <a:cs typeface="Arial" panose="020B0604020202020204" pitchFamily="34" charset="0"/>
              </a:rPr>
              <a:t> Информация о книгах по актуальным направлениям</a:t>
            </a:r>
            <a:endParaRPr lang="ru-RU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C4BD5B21-B6C5-4FCD-AE18-B1C2FB5AF93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55315" y="1716987"/>
            <a:ext cx="8842829" cy="467413"/>
          </a:xfrm>
        </p:spPr>
        <p:txBody>
          <a:bodyPr>
            <a:normAutofit/>
          </a:bodyPr>
          <a:lstStyle/>
          <a:p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>- Проектная деятельность</a:t>
            </a:r>
            <a:endParaRPr lang="ru-RU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Текст 3">
            <a:extLst>
              <a:ext uri="{FF2B5EF4-FFF2-40B4-BE49-F238E27FC236}">
                <a16:creationId xmlns="" xmlns:a16="http://schemas.microsoft.com/office/drawing/2014/main" id="{DA69D772-6D4A-49FD-BD9E-8B8BC76E9F4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34635" y="5008561"/>
            <a:ext cx="3834197" cy="1568281"/>
          </a:xfrm>
        </p:spPr>
        <p:txBody>
          <a:bodyPr>
            <a:no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Волцит П. 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Металлы: физика, химия, история. –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. : Пешком в историю,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2021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https://www.labirint.ru/books/831778/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C12E4EAB-F98E-4AF7-90E3-6DE2B165113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143738" y="5208005"/>
            <a:ext cx="3986133" cy="1649995"/>
          </a:xfrm>
        </p:spPr>
        <p:txBody>
          <a:bodyPr>
            <a:norm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Маслов-Острович Ю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. Степи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, прерии, пампасы.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Один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год жизни исчезающего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биома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. –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. : Пешком в историю, 2021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https://www.labirint.ru/books/825612/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00000"/>
              </a:lnSpc>
              <a:spcBef>
                <a:spcPts val="0"/>
              </a:spcBef>
            </a:pP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="" xmlns:a16="http://schemas.microsoft.com/office/drawing/2014/main" id="{16F4EB9A-BE06-4F86-9706-2AF26CED92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81496" y="5564227"/>
            <a:ext cx="3833027" cy="937551"/>
          </a:xfrm>
        </p:spPr>
        <p:txBody>
          <a:bodyPr>
            <a:normAutofit/>
          </a:bodyPr>
          <a:lstStyle/>
          <a:p>
            <a:pPr algn="l"/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Боев П. Маски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и их истории. –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. : Пешком в историю,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2022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https://www.labirint.ru/books/836389/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ru-RU" sz="1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122" name="Picture 2">
            <a:extLst>
              <a:ext uri="{FF2B5EF4-FFF2-40B4-BE49-F238E27FC236}">
                <a16:creationId xmlns="" xmlns:a16="http://schemas.microsoft.com/office/drawing/2014/main" id="{63F8F927-DA7B-1121-9C31-822719F4BF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306" y="2314071"/>
            <a:ext cx="2420049" cy="2694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="" xmlns:a16="http://schemas.microsoft.com/office/drawing/2014/main" id="{59636939-F722-AD33-2371-DD653EF94B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7197" y="2253815"/>
            <a:ext cx="2111249" cy="281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Маски и их истории">
            <a:extLst>
              <a:ext uri="{FF2B5EF4-FFF2-40B4-BE49-F238E27FC236}">
                <a16:creationId xmlns="" xmlns:a16="http://schemas.microsoft.com/office/drawing/2014/main" id="{8FAA826C-8C36-BE6E-1589-16B0A43B98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22" y="2202498"/>
            <a:ext cx="2051545" cy="2806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60353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Рисунок 35">
            <a:extLst>
              <a:ext uri="{FF2B5EF4-FFF2-40B4-BE49-F238E27FC236}">
                <a16:creationId xmlns="" xmlns:a16="http://schemas.microsoft.com/office/drawing/2014/main" id="{AB140E74-0FA4-4B22-B60B-187E016B1940}"/>
              </a:ext>
            </a:extLst>
          </p:cNvPr>
          <p:cNvGrpSpPr/>
          <p:nvPr/>
        </p:nvGrpSpPr>
        <p:grpSpPr>
          <a:xfrm>
            <a:off x="1039727" y="2588370"/>
            <a:ext cx="1832027" cy="1681261"/>
            <a:chOff x="-3601209" y="-3140075"/>
            <a:chExt cx="3819525" cy="3505200"/>
          </a:xfrm>
          <a:solidFill>
            <a:schemeClr val="bg1"/>
          </a:solidFill>
        </p:grpSpPr>
        <p:sp>
          <p:nvSpPr>
            <p:cNvPr id="21" name="Полилиния: фигура 20">
              <a:extLst>
                <a:ext uri="{FF2B5EF4-FFF2-40B4-BE49-F238E27FC236}">
                  <a16:creationId xmlns="" xmlns:a16="http://schemas.microsoft.com/office/drawing/2014/main" id="{C0E2A5F8-E4EF-48C7-BD62-1070A8E2E773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="" xmlns:a16="http://schemas.microsoft.com/office/drawing/2014/main" id="{75081552-E9DA-4DBE-86BA-72090783067F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="" xmlns:a16="http://schemas.microsoft.com/office/drawing/2014/main" id="{22AACA5D-7BFD-48EB-8D6C-AFB69ECC51C7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="" xmlns:a16="http://schemas.microsoft.com/office/drawing/2014/main" id="{B60B5C94-4C10-4FB2-9208-0CF69581618D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="" xmlns:a16="http://schemas.microsoft.com/office/drawing/2014/main" id="{46A291AC-E5D6-468D-AAE4-9493DCDCC86D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="" xmlns:a16="http://schemas.microsoft.com/office/drawing/2014/main" id="{088BB43C-4F5F-429F-BD93-6DDC54AFBFE8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="" xmlns:a16="http://schemas.microsoft.com/office/drawing/2014/main" id="{77EFDAAE-99BF-42EC-A39D-D7F2D1DF598B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</p:grpSp>
      <p:grpSp>
        <p:nvGrpSpPr>
          <p:cNvPr id="28" name="Рисунок 35">
            <a:extLst>
              <a:ext uri="{FF2B5EF4-FFF2-40B4-BE49-F238E27FC236}">
                <a16:creationId xmlns="" xmlns:a16="http://schemas.microsoft.com/office/drawing/2014/main" id="{26D0C18A-F151-41AF-9185-E00DB24725C3}"/>
              </a:ext>
            </a:extLst>
          </p:cNvPr>
          <p:cNvGrpSpPr/>
          <p:nvPr/>
        </p:nvGrpSpPr>
        <p:grpSpPr>
          <a:xfrm>
            <a:off x="3694027" y="2588370"/>
            <a:ext cx="1832027" cy="1681261"/>
            <a:chOff x="-3601209" y="-3140075"/>
            <a:chExt cx="3819525" cy="3505200"/>
          </a:xfrm>
          <a:solidFill>
            <a:schemeClr val="bg1"/>
          </a:solidFill>
        </p:grpSpPr>
        <p:sp>
          <p:nvSpPr>
            <p:cNvPr id="29" name="Полилиния: фигура 28">
              <a:extLst>
                <a:ext uri="{FF2B5EF4-FFF2-40B4-BE49-F238E27FC236}">
                  <a16:creationId xmlns="" xmlns:a16="http://schemas.microsoft.com/office/drawing/2014/main" id="{DB8B6AA0-064D-4B7B-A92B-5EA731C20866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="" xmlns:a16="http://schemas.microsoft.com/office/drawing/2014/main" id="{0B72D1E6-C347-4D49-A1C0-031CFEB38E0D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="" xmlns:a16="http://schemas.microsoft.com/office/drawing/2014/main" id="{87C29DDE-545E-4D9C-9A53-5B531CB21CD7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="" xmlns:a16="http://schemas.microsoft.com/office/drawing/2014/main" id="{CBFE7739-E8D3-4E39-AE2E-486566C6232D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="" xmlns:a16="http://schemas.microsoft.com/office/drawing/2014/main" id="{0015A3DE-5708-4371-9D74-3DDC7F5606B8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="" xmlns:a16="http://schemas.microsoft.com/office/drawing/2014/main" id="{2F068CCC-4D48-4C2D-9EC7-3E5924403A83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="" xmlns:a16="http://schemas.microsoft.com/office/drawing/2014/main" id="{C86CD986-F63D-4F81-87B0-93E3E094B645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</p:grpSp>
      <p:grpSp>
        <p:nvGrpSpPr>
          <p:cNvPr id="36" name="Рисунок 35">
            <a:extLst>
              <a:ext uri="{FF2B5EF4-FFF2-40B4-BE49-F238E27FC236}">
                <a16:creationId xmlns="" xmlns:a16="http://schemas.microsoft.com/office/drawing/2014/main" id="{F2A158D5-454C-4A2C-BA9A-402D5E58B91C}"/>
              </a:ext>
            </a:extLst>
          </p:cNvPr>
          <p:cNvGrpSpPr/>
          <p:nvPr/>
        </p:nvGrpSpPr>
        <p:grpSpPr>
          <a:xfrm>
            <a:off x="6348327" y="2588370"/>
            <a:ext cx="1832027" cy="1681261"/>
            <a:chOff x="-3601209" y="-3140075"/>
            <a:chExt cx="3819525" cy="3505200"/>
          </a:xfrm>
          <a:solidFill>
            <a:schemeClr val="bg1"/>
          </a:solidFill>
        </p:grpSpPr>
        <p:sp>
          <p:nvSpPr>
            <p:cNvPr id="37" name="Полилиния: фигура 36">
              <a:extLst>
                <a:ext uri="{FF2B5EF4-FFF2-40B4-BE49-F238E27FC236}">
                  <a16:creationId xmlns="" xmlns:a16="http://schemas.microsoft.com/office/drawing/2014/main" id="{52E66A0A-E9A6-4FB7-B70D-FC13CCF67287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8" name="Полилиния: фигура 37">
              <a:extLst>
                <a:ext uri="{FF2B5EF4-FFF2-40B4-BE49-F238E27FC236}">
                  <a16:creationId xmlns="" xmlns:a16="http://schemas.microsoft.com/office/drawing/2014/main" id="{43719C60-55CB-4243-8969-57774AC13444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39" name="Полилиния: фигура 38">
              <a:extLst>
                <a:ext uri="{FF2B5EF4-FFF2-40B4-BE49-F238E27FC236}">
                  <a16:creationId xmlns="" xmlns:a16="http://schemas.microsoft.com/office/drawing/2014/main" id="{DEF1D6A4-572D-47CF-861C-FA0CC1FF273F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="" xmlns:a16="http://schemas.microsoft.com/office/drawing/2014/main" id="{CD8D23E8-59C8-441E-8E14-7D3950E899E9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="" xmlns:a16="http://schemas.microsoft.com/office/drawing/2014/main" id="{D4E89BB3-F85E-4D8E-8372-72902C0595B1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="" xmlns:a16="http://schemas.microsoft.com/office/drawing/2014/main" id="{F416C980-CB8E-4E04-895B-86C0196C917A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="" xmlns:a16="http://schemas.microsoft.com/office/drawing/2014/main" id="{1116D2A0-2837-4CD5-931F-4B77446591EE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</p:grpSp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295AB5CE-8156-4349-AD4D-A8A41DA805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5713" y="787523"/>
            <a:ext cx="11231011" cy="821052"/>
          </a:xfrm>
        </p:spPr>
        <p:txBody>
          <a:bodyPr>
            <a:normAutofit/>
          </a:bodyPr>
          <a:lstStyle/>
          <a:p>
            <a:r>
              <a:rPr lang="ru-RU" sz="29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Информация о книгах по актуальным направлениям</a:t>
            </a:r>
            <a:endParaRPr lang="ru-RU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C4BD5B21-B6C5-4FCD-AE18-B1C2FB5AF93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1716987"/>
            <a:ext cx="8842829" cy="467413"/>
          </a:xfrm>
        </p:spPr>
        <p:txBody>
          <a:bodyPr>
            <a:normAutofit/>
          </a:bodyPr>
          <a:lstStyle/>
          <a:p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>- Профориентация</a:t>
            </a:r>
            <a:endParaRPr lang="ru-RU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Текст 3">
            <a:extLst>
              <a:ext uri="{FF2B5EF4-FFF2-40B4-BE49-F238E27FC236}">
                <a16:creationId xmlns="" xmlns:a16="http://schemas.microsoft.com/office/drawing/2014/main" id="{DA69D772-6D4A-49FD-BD9E-8B8BC76E9F4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93562" y="5063432"/>
            <a:ext cx="3889093" cy="1427509"/>
          </a:xfrm>
        </p:spPr>
        <p:txBody>
          <a:bodyPr>
            <a:no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Бундур О.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У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меня собака заболела. –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СПб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. : Детское время,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2022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https://www.labirint.ru/books/804892/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C12E4EAB-F98E-4AF7-90E3-6DE2B165113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421530" y="5063433"/>
            <a:ext cx="3900668" cy="1685831"/>
          </a:xfrm>
        </p:spPr>
        <p:txBody>
          <a:bodyPr>
            <a:no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Свободны П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., Краль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Р. История медицины за семь дней. –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М. : Белая ворона,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2021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https://www.labirint.ru/books/823035/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Текст 5">
            <a:extLst>
              <a:ext uri="{FF2B5EF4-FFF2-40B4-BE49-F238E27FC236}">
                <a16:creationId xmlns="" xmlns:a16="http://schemas.microsoft.com/office/drawing/2014/main" id="{16F4EB9A-BE06-4F86-9706-2AF26CED92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61072" y="5185020"/>
            <a:ext cx="3249277" cy="1561424"/>
          </a:xfrm>
        </p:spPr>
        <p:txBody>
          <a:bodyPr>
            <a:norm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Волкова Л.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Всем выйти из кадра. – 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М. : Абрикобукс, 2022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https://www.chitai-gorod.ru/catalog/book/2904101/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146" name="Picture 2" descr="Олег Бундур - У меня собака заболела обложка книги">
            <a:extLst>
              <a:ext uri="{FF2B5EF4-FFF2-40B4-BE49-F238E27FC236}">
                <a16:creationId xmlns="" xmlns:a16="http://schemas.microsoft.com/office/drawing/2014/main" id="{EC8C282C-A76A-5DA1-65A7-1CBF8C61B9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179" y="2413747"/>
            <a:ext cx="2259991" cy="2574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0" name="Picture 6" descr="Свободны, Краль - Внимание, доктор! История медицины за семь дней обложка книги">
            <a:extLst>
              <a:ext uri="{FF2B5EF4-FFF2-40B4-BE49-F238E27FC236}">
                <a16:creationId xmlns="" xmlns:a16="http://schemas.microsoft.com/office/drawing/2014/main" id="{BDA1FB0D-F199-BB94-8A41-EC8B814327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4205" y="2413749"/>
            <a:ext cx="2521687" cy="2521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2" name="Picture 8" descr="Всем выйти из кадра!">
            <a:extLst>
              <a:ext uri="{FF2B5EF4-FFF2-40B4-BE49-F238E27FC236}">
                <a16:creationId xmlns="" xmlns:a16="http://schemas.microsoft.com/office/drawing/2014/main" id="{1810AFBC-5920-8320-4805-39F8F82DE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82003" y="2292811"/>
            <a:ext cx="1871327" cy="2763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09769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F14415AD-5C72-43A6-927B-89B22C04B1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9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Информация о книгах по актуальным направлениям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4364A081-5E38-4AAF-8408-6409F401057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64052" y="1648768"/>
            <a:ext cx="8842829" cy="467413"/>
          </a:xfrm>
        </p:spPr>
        <p:txBody>
          <a:bodyPr>
            <a:normAutofit/>
          </a:bodyPr>
          <a:lstStyle/>
          <a:p>
            <a:r>
              <a:rPr lang="ru-RU" sz="2400" b="1" dirty="0">
                <a:latin typeface="Arial" panose="020B0604020202020204" pitchFamily="34" charset="0"/>
                <a:cs typeface="Arial" panose="020B0604020202020204" pitchFamily="34" charset="0"/>
              </a:rPr>
              <a:t>- Патриотическое воспитание</a:t>
            </a:r>
            <a:endParaRPr lang="ru-RU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Текст 18">
            <a:extLst>
              <a:ext uri="{FF2B5EF4-FFF2-40B4-BE49-F238E27FC236}">
                <a16:creationId xmlns="" xmlns:a16="http://schemas.microsoft.com/office/drawing/2014/main" id="{DAD3E40A-32E6-4182-A6FC-F7C689BEF42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13985" y="4394207"/>
            <a:ext cx="3877519" cy="1697599"/>
          </a:xfrm>
        </p:spPr>
        <p:txBody>
          <a:bodyPr>
            <a:norm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Наши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комиксы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. 1911-2021.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По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страницам 13 российских и советских детских журналов . 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М. : ТриМаг,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2021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2"/>
              </a:rPr>
              <a:t>https://www.labirint.ru/books/805894/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Текст 19">
            <a:extLst>
              <a:ext uri="{FF2B5EF4-FFF2-40B4-BE49-F238E27FC236}">
                <a16:creationId xmlns="" xmlns:a16="http://schemas.microsoft.com/office/drawing/2014/main" id="{3C672EDD-7EDB-4580-9EA6-CE1B4EAD9EB2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991502" y="4297283"/>
            <a:ext cx="2582919" cy="2319532"/>
          </a:xfrm>
        </p:spPr>
        <p:txBody>
          <a:bodyPr>
            <a:no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Чарушина-Капустина Е.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Зеркальный дом озёрной чайки. –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СПб. : Детское время,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2021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https://www.labirint.ru/books/835819/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Текст 20">
            <a:extLst>
              <a:ext uri="{FF2B5EF4-FFF2-40B4-BE49-F238E27FC236}">
                <a16:creationId xmlns="" xmlns:a16="http://schemas.microsoft.com/office/drawing/2014/main" id="{B608A9B2-5636-45F7-ACAF-03B308F3218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687634" y="4443157"/>
            <a:ext cx="2818687" cy="2319532"/>
          </a:xfrm>
        </p:spPr>
        <p:txBody>
          <a:bodyPr>
            <a:norm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Лукьянова И.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Маршак. Точное слово. –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М. : Книжный дом Анастасии Орловой,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2021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https://www.labirint.ru/books/804248/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00000"/>
              </a:lnSpc>
              <a:spcBef>
                <a:spcPts val="0"/>
              </a:spcBef>
            </a:pP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Текст 21">
            <a:extLst>
              <a:ext uri="{FF2B5EF4-FFF2-40B4-BE49-F238E27FC236}">
                <a16:creationId xmlns="" xmlns:a16="http://schemas.microsoft.com/office/drawing/2014/main" id="{10869C7E-A49F-470F-8A4C-61BAE61EBCEA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619533" y="4292721"/>
            <a:ext cx="2526012" cy="2469969"/>
          </a:xfrm>
        </p:spPr>
        <p:txBody>
          <a:bodyPr>
            <a:normAutofit/>
          </a:bodyPr>
          <a:lstStyle/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Востоков С. 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Печной волк. – </a:t>
            </a:r>
          </a:p>
          <a:p>
            <a:pPr algn="l">
              <a:lnSpc>
                <a:spcPct val="100000"/>
              </a:lnSpc>
              <a:spcBef>
                <a:spcPts val="0"/>
              </a:spcBef>
            </a:pP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М. :РОСМЭН, 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2021 </a:t>
            </a:r>
            <a:r>
              <a:rPr lang="en-US" sz="1600" b="1" dirty="0">
                <a:latin typeface="Arial" panose="020B0604020202020204" pitchFamily="34" charset="0"/>
                <a:cs typeface="Arial" panose="020B0604020202020204" pitchFamily="34" charset="0"/>
                <a:hlinkClick r:id="rId5"/>
              </a:rPr>
              <a:t>https://www.chitai-gorod.ru/catalog/book/2883186/</a:t>
            </a:r>
            <a:r>
              <a:rPr lang="ru-RU" sz="1600" b="1" dirty="0"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lnSpc>
                <a:spcPct val="100000"/>
              </a:lnSpc>
              <a:spcBef>
                <a:spcPts val="0"/>
              </a:spcBef>
            </a:pPr>
            <a:endParaRPr lang="ru-RU" sz="16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9" name="Рисунок 35">
            <a:extLst>
              <a:ext uri="{FF2B5EF4-FFF2-40B4-BE49-F238E27FC236}">
                <a16:creationId xmlns="" xmlns:a16="http://schemas.microsoft.com/office/drawing/2014/main" id="{FE1F8D7B-FA89-498C-93DB-260C092DCDE1}"/>
              </a:ext>
            </a:extLst>
          </p:cNvPr>
          <p:cNvGrpSpPr/>
          <p:nvPr/>
        </p:nvGrpSpPr>
        <p:grpSpPr>
          <a:xfrm>
            <a:off x="2348680" y="2373770"/>
            <a:ext cx="1261019" cy="1157244"/>
            <a:chOff x="-3601209" y="-3140075"/>
            <a:chExt cx="3819525" cy="3505200"/>
          </a:xfrm>
          <a:solidFill>
            <a:srgbClr val="E31F67"/>
          </a:solidFill>
        </p:grpSpPr>
        <p:sp>
          <p:nvSpPr>
            <p:cNvPr id="100" name="Полилиния: фигура 99">
              <a:extLst>
                <a:ext uri="{FF2B5EF4-FFF2-40B4-BE49-F238E27FC236}">
                  <a16:creationId xmlns="" xmlns:a16="http://schemas.microsoft.com/office/drawing/2014/main" id="{4622C71E-E927-4602-9F17-AE6FA9268A53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="" xmlns:a16="http://schemas.microsoft.com/office/drawing/2014/main" id="{67821739-D0BD-4AEA-8908-0C883AAD9735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="" xmlns:a16="http://schemas.microsoft.com/office/drawing/2014/main" id="{0EE6EDA5-722A-4446-B351-3DBF702E2478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03" name="Полилиния: фигура 102">
              <a:extLst>
                <a:ext uri="{FF2B5EF4-FFF2-40B4-BE49-F238E27FC236}">
                  <a16:creationId xmlns="" xmlns:a16="http://schemas.microsoft.com/office/drawing/2014/main" id="{7A885474-3014-49B3-AD03-D629BAC49B96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="" xmlns:a16="http://schemas.microsoft.com/office/drawing/2014/main" id="{808EB1AA-617D-40EA-8CB7-EB7BB4702CD8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45" name="Полилиния: фигура 144">
              <a:extLst>
                <a:ext uri="{FF2B5EF4-FFF2-40B4-BE49-F238E27FC236}">
                  <a16:creationId xmlns="" xmlns:a16="http://schemas.microsoft.com/office/drawing/2014/main" id="{1DACA95A-1A0E-47A8-B9C0-C9707E566800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0" name="Полилиния: фигура 149">
              <a:extLst>
                <a:ext uri="{FF2B5EF4-FFF2-40B4-BE49-F238E27FC236}">
                  <a16:creationId xmlns="" xmlns:a16="http://schemas.microsoft.com/office/drawing/2014/main" id="{8F349E46-A8B0-47A5-9867-202CD647BF2D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</p:grpSp>
      <p:grpSp>
        <p:nvGrpSpPr>
          <p:cNvPr id="151" name="Рисунок 35">
            <a:extLst>
              <a:ext uri="{FF2B5EF4-FFF2-40B4-BE49-F238E27FC236}">
                <a16:creationId xmlns="" xmlns:a16="http://schemas.microsoft.com/office/drawing/2014/main" id="{91574800-9A5F-440E-AB35-B9B5027BA12C}"/>
              </a:ext>
            </a:extLst>
          </p:cNvPr>
          <p:cNvGrpSpPr/>
          <p:nvPr/>
        </p:nvGrpSpPr>
        <p:grpSpPr>
          <a:xfrm>
            <a:off x="4428069" y="2373927"/>
            <a:ext cx="1261019" cy="1157244"/>
            <a:chOff x="-3601209" y="-3140075"/>
            <a:chExt cx="3819525" cy="3505200"/>
          </a:xfrm>
          <a:solidFill>
            <a:srgbClr val="E31F67"/>
          </a:solidFill>
        </p:grpSpPr>
        <p:sp>
          <p:nvSpPr>
            <p:cNvPr id="152" name="Полилиния: фигура 151">
              <a:extLst>
                <a:ext uri="{FF2B5EF4-FFF2-40B4-BE49-F238E27FC236}">
                  <a16:creationId xmlns="" xmlns:a16="http://schemas.microsoft.com/office/drawing/2014/main" id="{A8B29A54-9E8C-4951-9D54-7598198F9BC9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3" name="Полилиния: фигура 152">
              <a:extLst>
                <a:ext uri="{FF2B5EF4-FFF2-40B4-BE49-F238E27FC236}">
                  <a16:creationId xmlns="" xmlns:a16="http://schemas.microsoft.com/office/drawing/2014/main" id="{97FD8468-816F-4602-9397-457715603197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4" name="Полилиния: фигура 153">
              <a:extLst>
                <a:ext uri="{FF2B5EF4-FFF2-40B4-BE49-F238E27FC236}">
                  <a16:creationId xmlns="" xmlns:a16="http://schemas.microsoft.com/office/drawing/2014/main" id="{6539DF2A-375C-4F93-B271-5FEC3C44F7FF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5" name="Полилиния: фигура 154">
              <a:extLst>
                <a:ext uri="{FF2B5EF4-FFF2-40B4-BE49-F238E27FC236}">
                  <a16:creationId xmlns="" xmlns:a16="http://schemas.microsoft.com/office/drawing/2014/main" id="{346A7830-7994-4D53-A91A-AAAACF7B7667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6" name="Полилиния: фигура 155">
              <a:extLst>
                <a:ext uri="{FF2B5EF4-FFF2-40B4-BE49-F238E27FC236}">
                  <a16:creationId xmlns="" xmlns:a16="http://schemas.microsoft.com/office/drawing/2014/main" id="{DD1131C4-67EE-4B85-8513-829EAA2574B0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7" name="Полилиния: фигура 156">
              <a:extLst>
                <a:ext uri="{FF2B5EF4-FFF2-40B4-BE49-F238E27FC236}">
                  <a16:creationId xmlns="" xmlns:a16="http://schemas.microsoft.com/office/drawing/2014/main" id="{D4DD888C-78A6-4EDB-AB60-DD41E51A9CBF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58" name="Полилиния: фигура 157">
              <a:extLst>
                <a:ext uri="{FF2B5EF4-FFF2-40B4-BE49-F238E27FC236}">
                  <a16:creationId xmlns="" xmlns:a16="http://schemas.microsoft.com/office/drawing/2014/main" id="{59C627A0-6340-4A6C-B38C-0D784EF7E00F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</p:grpSp>
      <p:grpSp>
        <p:nvGrpSpPr>
          <p:cNvPr id="159" name="Рисунок 35">
            <a:extLst>
              <a:ext uri="{FF2B5EF4-FFF2-40B4-BE49-F238E27FC236}">
                <a16:creationId xmlns="" xmlns:a16="http://schemas.microsoft.com/office/drawing/2014/main" id="{DBD66794-B382-4C86-BA8E-95C505A48D08}"/>
              </a:ext>
            </a:extLst>
          </p:cNvPr>
          <p:cNvGrpSpPr/>
          <p:nvPr/>
        </p:nvGrpSpPr>
        <p:grpSpPr>
          <a:xfrm>
            <a:off x="6689992" y="2386885"/>
            <a:ext cx="1261019" cy="1157244"/>
            <a:chOff x="-3601209" y="-3140075"/>
            <a:chExt cx="3819525" cy="3505200"/>
          </a:xfrm>
          <a:solidFill>
            <a:srgbClr val="E31F67"/>
          </a:solidFill>
        </p:grpSpPr>
        <p:sp>
          <p:nvSpPr>
            <p:cNvPr id="160" name="Полилиния: фигура 159">
              <a:extLst>
                <a:ext uri="{FF2B5EF4-FFF2-40B4-BE49-F238E27FC236}">
                  <a16:creationId xmlns="" xmlns:a16="http://schemas.microsoft.com/office/drawing/2014/main" id="{7D827222-F790-4228-8152-98E4304772B1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61" name="Полилиния: фигура 160">
              <a:extLst>
                <a:ext uri="{FF2B5EF4-FFF2-40B4-BE49-F238E27FC236}">
                  <a16:creationId xmlns="" xmlns:a16="http://schemas.microsoft.com/office/drawing/2014/main" id="{D28F5AA4-FD6A-40A3-B40E-62378B1A5B19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62" name="Полилиния: фигура 161">
              <a:extLst>
                <a:ext uri="{FF2B5EF4-FFF2-40B4-BE49-F238E27FC236}">
                  <a16:creationId xmlns="" xmlns:a16="http://schemas.microsoft.com/office/drawing/2014/main" id="{B96E38A5-0EE3-456E-B2DF-342D304E69BD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63" name="Полилиния: фигура 162">
              <a:extLst>
                <a:ext uri="{FF2B5EF4-FFF2-40B4-BE49-F238E27FC236}">
                  <a16:creationId xmlns="" xmlns:a16="http://schemas.microsoft.com/office/drawing/2014/main" id="{73909153-78BB-47AA-B4D4-0BAB91E3EA90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64" name="Полилиния: фигура 163">
              <a:extLst>
                <a:ext uri="{FF2B5EF4-FFF2-40B4-BE49-F238E27FC236}">
                  <a16:creationId xmlns="" xmlns:a16="http://schemas.microsoft.com/office/drawing/2014/main" id="{49DE5939-D3F3-450B-8649-E3C70E08B024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65" name="Полилиния: фигура 164">
              <a:extLst>
                <a:ext uri="{FF2B5EF4-FFF2-40B4-BE49-F238E27FC236}">
                  <a16:creationId xmlns="" xmlns:a16="http://schemas.microsoft.com/office/drawing/2014/main" id="{8F8FF500-D1A5-440E-81DA-BB489F38B446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66" name="Полилиния: фигура 165">
              <a:extLst>
                <a:ext uri="{FF2B5EF4-FFF2-40B4-BE49-F238E27FC236}">
                  <a16:creationId xmlns="" xmlns:a16="http://schemas.microsoft.com/office/drawing/2014/main" id="{F217E56D-8532-48C6-B2DC-857544E8AAD4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</p:grpSp>
      <p:grpSp>
        <p:nvGrpSpPr>
          <p:cNvPr id="167" name="Рисунок 35">
            <a:extLst>
              <a:ext uri="{FF2B5EF4-FFF2-40B4-BE49-F238E27FC236}">
                <a16:creationId xmlns="" xmlns:a16="http://schemas.microsoft.com/office/drawing/2014/main" id="{31D8E120-BA87-4C03-BABA-1D00379F9D1A}"/>
              </a:ext>
            </a:extLst>
          </p:cNvPr>
          <p:cNvGrpSpPr/>
          <p:nvPr/>
        </p:nvGrpSpPr>
        <p:grpSpPr>
          <a:xfrm>
            <a:off x="9035953" y="2429903"/>
            <a:ext cx="1261019" cy="1157244"/>
            <a:chOff x="-3601209" y="-3140075"/>
            <a:chExt cx="3819525" cy="3505200"/>
          </a:xfrm>
          <a:solidFill>
            <a:srgbClr val="E31F67"/>
          </a:solidFill>
        </p:grpSpPr>
        <p:sp>
          <p:nvSpPr>
            <p:cNvPr id="168" name="Полилиния: фигура 167">
              <a:extLst>
                <a:ext uri="{FF2B5EF4-FFF2-40B4-BE49-F238E27FC236}">
                  <a16:creationId xmlns="" xmlns:a16="http://schemas.microsoft.com/office/drawing/2014/main" id="{991C1AAE-BD2D-4A77-967F-63405DAF6B0D}"/>
                </a:ext>
              </a:extLst>
            </p:cNvPr>
            <p:cNvSpPr/>
            <p:nvPr/>
          </p:nvSpPr>
          <p:spPr>
            <a:xfrm>
              <a:off x="-3028280" y="-2483326"/>
              <a:ext cx="57150" cy="57150"/>
            </a:xfrm>
            <a:custGeom>
              <a:avLst/>
              <a:gdLst>
                <a:gd name="connsiteX0" fmla="*/ 46196 w 57150"/>
                <a:gd name="connsiteY0" fmla="*/ 31909 h 57150"/>
                <a:gd name="connsiteX1" fmla="*/ 57626 w 57150"/>
                <a:gd name="connsiteY1" fmla="*/ 7144 h 57150"/>
                <a:gd name="connsiteX2" fmla="*/ 50006 w 57150"/>
                <a:gd name="connsiteY2" fmla="*/ 10954 h 57150"/>
                <a:gd name="connsiteX3" fmla="*/ 43339 w 57150"/>
                <a:gd name="connsiteY3" fmla="*/ 14764 h 57150"/>
                <a:gd name="connsiteX4" fmla="*/ 31909 w 57150"/>
                <a:gd name="connsiteY4" fmla="*/ 21431 h 57150"/>
                <a:gd name="connsiteX5" fmla="*/ 13811 w 57150"/>
                <a:gd name="connsiteY5" fmla="*/ 32861 h 57150"/>
                <a:gd name="connsiteX6" fmla="*/ 7144 w 57150"/>
                <a:gd name="connsiteY6" fmla="*/ 53816 h 57150"/>
                <a:gd name="connsiteX7" fmla="*/ 41434 w 57150"/>
                <a:gd name="connsiteY7" fmla="*/ 43339 h 57150"/>
                <a:gd name="connsiteX8" fmla="*/ 46196 w 57150"/>
                <a:gd name="connsiteY8" fmla="*/ 3190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57150">
                  <a:moveTo>
                    <a:pt x="46196" y="31909"/>
                  </a:moveTo>
                  <a:cubicBezTo>
                    <a:pt x="49054" y="25241"/>
                    <a:pt x="51911" y="16669"/>
                    <a:pt x="57626" y="7144"/>
                  </a:cubicBezTo>
                  <a:cubicBezTo>
                    <a:pt x="54769" y="9049"/>
                    <a:pt x="51911" y="10001"/>
                    <a:pt x="50006" y="10954"/>
                  </a:cubicBezTo>
                  <a:cubicBezTo>
                    <a:pt x="47149" y="11906"/>
                    <a:pt x="45244" y="13811"/>
                    <a:pt x="43339" y="14764"/>
                  </a:cubicBezTo>
                  <a:cubicBezTo>
                    <a:pt x="38576" y="17621"/>
                    <a:pt x="34766" y="19526"/>
                    <a:pt x="31909" y="21431"/>
                  </a:cubicBezTo>
                  <a:cubicBezTo>
                    <a:pt x="24289" y="25241"/>
                    <a:pt x="18574" y="29051"/>
                    <a:pt x="13811" y="32861"/>
                  </a:cubicBezTo>
                  <a:cubicBezTo>
                    <a:pt x="10001" y="35719"/>
                    <a:pt x="9049" y="46196"/>
                    <a:pt x="7144" y="53816"/>
                  </a:cubicBezTo>
                  <a:cubicBezTo>
                    <a:pt x="18574" y="50959"/>
                    <a:pt x="30004" y="50006"/>
                    <a:pt x="41434" y="43339"/>
                  </a:cubicBezTo>
                  <a:cubicBezTo>
                    <a:pt x="41434" y="42386"/>
                    <a:pt x="44291" y="38576"/>
                    <a:pt x="46196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69" name="Полилиния: фигура 168">
              <a:extLst>
                <a:ext uri="{FF2B5EF4-FFF2-40B4-BE49-F238E27FC236}">
                  <a16:creationId xmlns="" xmlns:a16="http://schemas.microsoft.com/office/drawing/2014/main" id="{B91B9AE5-C711-4D96-BE91-99B7B6D2FE48}"/>
                </a:ext>
              </a:extLst>
            </p:cNvPr>
            <p:cNvSpPr/>
            <p:nvPr/>
          </p:nvSpPr>
          <p:spPr>
            <a:xfrm>
              <a:off x="-2365102" y="26273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  <a:gd name="connsiteX3" fmla="*/ 7858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70" name="Полилиния: фигура 169">
              <a:extLst>
                <a:ext uri="{FF2B5EF4-FFF2-40B4-BE49-F238E27FC236}">
                  <a16:creationId xmlns="" xmlns:a16="http://schemas.microsoft.com/office/drawing/2014/main" id="{62F0C95A-7AE8-4D59-9081-607671EEAC21}"/>
                </a:ext>
              </a:extLst>
            </p:cNvPr>
            <p:cNvSpPr/>
            <p:nvPr/>
          </p:nvSpPr>
          <p:spPr>
            <a:xfrm>
              <a:off x="-3467383" y="-1960404"/>
              <a:ext cx="47625" cy="171450"/>
            </a:xfrm>
            <a:custGeom>
              <a:avLst/>
              <a:gdLst>
                <a:gd name="connsiteX0" fmla="*/ 29051 w 47625"/>
                <a:gd name="connsiteY0" fmla="*/ 124301 h 171450"/>
                <a:gd name="connsiteX1" fmla="*/ 40481 w 47625"/>
                <a:gd name="connsiteY1" fmla="*/ 83344 h 171450"/>
                <a:gd name="connsiteX2" fmla="*/ 43339 w 47625"/>
                <a:gd name="connsiteY2" fmla="*/ 63341 h 171450"/>
                <a:gd name="connsiteX3" fmla="*/ 44291 w 47625"/>
                <a:gd name="connsiteY3" fmla="*/ 44291 h 171450"/>
                <a:gd name="connsiteX4" fmla="*/ 32861 w 47625"/>
                <a:gd name="connsiteY4" fmla="*/ 7144 h 171450"/>
                <a:gd name="connsiteX5" fmla="*/ 11906 w 47625"/>
                <a:gd name="connsiteY5" fmla="*/ 53816 h 171450"/>
                <a:gd name="connsiteX6" fmla="*/ 7144 w 47625"/>
                <a:gd name="connsiteY6" fmla="*/ 94774 h 171450"/>
                <a:gd name="connsiteX7" fmla="*/ 18574 w 47625"/>
                <a:gd name="connsiteY7" fmla="*/ 166211 h 171450"/>
                <a:gd name="connsiteX8" fmla="*/ 23336 w 47625"/>
                <a:gd name="connsiteY8" fmla="*/ 146209 h 171450"/>
                <a:gd name="connsiteX9" fmla="*/ 29051 w 47625"/>
                <a:gd name="connsiteY9" fmla="*/ 12430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625" h="171450">
                  <a:moveTo>
                    <a:pt x="29051" y="124301"/>
                  </a:moveTo>
                  <a:cubicBezTo>
                    <a:pt x="33814" y="110966"/>
                    <a:pt x="37624" y="96679"/>
                    <a:pt x="40481" y="83344"/>
                  </a:cubicBezTo>
                  <a:cubicBezTo>
                    <a:pt x="42386" y="76676"/>
                    <a:pt x="43339" y="70009"/>
                    <a:pt x="43339" y="63341"/>
                  </a:cubicBezTo>
                  <a:cubicBezTo>
                    <a:pt x="44291" y="56674"/>
                    <a:pt x="44291" y="50006"/>
                    <a:pt x="44291" y="44291"/>
                  </a:cubicBezTo>
                  <a:cubicBezTo>
                    <a:pt x="43339" y="30956"/>
                    <a:pt x="40481" y="18574"/>
                    <a:pt x="32861" y="7144"/>
                  </a:cubicBezTo>
                  <a:cubicBezTo>
                    <a:pt x="22384" y="24289"/>
                    <a:pt x="15716" y="39529"/>
                    <a:pt x="11906" y="53816"/>
                  </a:cubicBezTo>
                  <a:cubicBezTo>
                    <a:pt x="8096" y="68104"/>
                    <a:pt x="7144" y="81439"/>
                    <a:pt x="7144" y="94774"/>
                  </a:cubicBezTo>
                  <a:cubicBezTo>
                    <a:pt x="8096" y="120491"/>
                    <a:pt x="13811" y="142399"/>
                    <a:pt x="18574" y="166211"/>
                  </a:cubicBezTo>
                  <a:cubicBezTo>
                    <a:pt x="19526" y="159544"/>
                    <a:pt x="21431" y="152876"/>
                    <a:pt x="23336" y="146209"/>
                  </a:cubicBezTo>
                  <a:cubicBezTo>
                    <a:pt x="25241" y="137636"/>
                    <a:pt x="27146" y="130969"/>
                    <a:pt x="29051" y="124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71" name="Полилиния: фигура 170">
              <a:extLst>
                <a:ext uri="{FF2B5EF4-FFF2-40B4-BE49-F238E27FC236}">
                  <a16:creationId xmlns="" xmlns:a16="http://schemas.microsoft.com/office/drawing/2014/main" id="{AB3AE8CE-0EA3-439B-8C7C-B5D1CFBB1512}"/>
                </a:ext>
              </a:extLst>
            </p:cNvPr>
            <p:cNvSpPr/>
            <p:nvPr/>
          </p:nvSpPr>
          <p:spPr>
            <a:xfrm>
              <a:off x="-1004218" y="299504"/>
              <a:ext cx="9525" cy="9525"/>
            </a:xfrm>
            <a:custGeom>
              <a:avLst/>
              <a:gdLst>
                <a:gd name="connsiteX0" fmla="*/ 10001 w 9525"/>
                <a:gd name="connsiteY0" fmla="*/ 8471 h 9525"/>
                <a:gd name="connsiteX1" fmla="*/ 7144 w 9525"/>
                <a:gd name="connsiteY1" fmla="*/ 9423 h 9525"/>
                <a:gd name="connsiteX2" fmla="*/ 10954 w 9525"/>
                <a:gd name="connsiteY2" fmla="*/ 9423 h 9525"/>
                <a:gd name="connsiteX3" fmla="*/ 10001 w 9525"/>
                <a:gd name="connsiteY3" fmla="*/ 84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8471"/>
                  </a:moveTo>
                  <a:cubicBezTo>
                    <a:pt x="9049" y="8471"/>
                    <a:pt x="8096" y="9423"/>
                    <a:pt x="7144" y="9423"/>
                  </a:cubicBezTo>
                  <a:cubicBezTo>
                    <a:pt x="8096" y="9423"/>
                    <a:pt x="10001" y="9423"/>
                    <a:pt x="10954" y="9423"/>
                  </a:cubicBezTo>
                  <a:cubicBezTo>
                    <a:pt x="8096" y="5613"/>
                    <a:pt x="9049" y="7518"/>
                    <a:pt x="10001" y="8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72" name="Полилиния: фигура 171">
              <a:extLst>
                <a:ext uri="{FF2B5EF4-FFF2-40B4-BE49-F238E27FC236}">
                  <a16:creationId xmlns="" xmlns:a16="http://schemas.microsoft.com/office/drawing/2014/main" id="{6EAD3B93-FE9F-4F2A-8B49-A290B047A60F}"/>
                </a:ext>
              </a:extLst>
            </p:cNvPr>
            <p:cNvSpPr/>
            <p:nvPr/>
          </p:nvSpPr>
          <p:spPr>
            <a:xfrm>
              <a:off x="188312" y="-1254601"/>
              <a:ext cx="19050" cy="38100"/>
            </a:xfrm>
            <a:custGeom>
              <a:avLst/>
              <a:gdLst>
                <a:gd name="connsiteX0" fmla="*/ 7144 w 19050"/>
                <a:gd name="connsiteY0" fmla="*/ 22384 h 38100"/>
                <a:gd name="connsiteX1" fmla="*/ 13811 w 19050"/>
                <a:gd name="connsiteY1" fmla="*/ 31909 h 38100"/>
                <a:gd name="connsiteX2" fmla="*/ 20479 w 19050"/>
                <a:gd name="connsiteY2" fmla="*/ 16669 h 38100"/>
                <a:gd name="connsiteX3" fmla="*/ 13811 w 19050"/>
                <a:gd name="connsiteY3" fmla="*/ 7144 h 38100"/>
                <a:gd name="connsiteX4" fmla="*/ 7144 w 19050"/>
                <a:gd name="connsiteY4" fmla="*/ 223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7144" y="22384"/>
                  </a:moveTo>
                  <a:cubicBezTo>
                    <a:pt x="10001" y="25241"/>
                    <a:pt x="11906" y="29051"/>
                    <a:pt x="13811" y="31909"/>
                  </a:cubicBezTo>
                  <a:cubicBezTo>
                    <a:pt x="16669" y="27146"/>
                    <a:pt x="20479" y="21431"/>
                    <a:pt x="20479" y="16669"/>
                  </a:cubicBezTo>
                  <a:cubicBezTo>
                    <a:pt x="20479" y="12859"/>
                    <a:pt x="16669" y="10001"/>
                    <a:pt x="13811" y="7144"/>
                  </a:cubicBezTo>
                  <a:cubicBezTo>
                    <a:pt x="11906" y="11906"/>
                    <a:pt x="9049" y="16669"/>
                    <a:pt x="7144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73" name="Полилиния: фигура 172">
              <a:extLst>
                <a:ext uri="{FF2B5EF4-FFF2-40B4-BE49-F238E27FC236}">
                  <a16:creationId xmlns="" xmlns:a16="http://schemas.microsoft.com/office/drawing/2014/main" id="{D85AB0AD-5150-4D00-A4F1-2B608B8666F9}"/>
                </a:ext>
              </a:extLst>
            </p:cNvPr>
            <p:cNvSpPr/>
            <p:nvPr/>
          </p:nvSpPr>
          <p:spPr>
            <a:xfrm>
              <a:off x="113065" y="-903129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  <a:gd name="connsiteX3" fmla="*/ 8096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9049" y="7144"/>
                  </a:cubicBezTo>
                  <a:cubicBezTo>
                    <a:pt x="6191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  <p:sp>
          <p:nvSpPr>
            <p:cNvPr id="174" name="Полилиния: фигура 173">
              <a:extLst>
                <a:ext uri="{FF2B5EF4-FFF2-40B4-BE49-F238E27FC236}">
                  <a16:creationId xmlns="" xmlns:a16="http://schemas.microsoft.com/office/drawing/2014/main" id="{F3FA58BD-EB4E-4B23-8E7E-A6D3319C93CF}"/>
                </a:ext>
              </a:extLst>
            </p:cNvPr>
            <p:cNvSpPr/>
            <p:nvPr/>
          </p:nvSpPr>
          <p:spPr>
            <a:xfrm>
              <a:off x="-3608353" y="-3149124"/>
              <a:ext cx="3829050" cy="3514725"/>
            </a:xfrm>
            <a:custGeom>
              <a:avLst/>
              <a:gdLst>
                <a:gd name="connsiteX0" fmla="*/ 3828574 w 3829050"/>
                <a:gd name="connsiteY0" fmla="*/ 1718786 h 3514725"/>
                <a:gd name="connsiteX1" fmla="*/ 3810476 w 3829050"/>
                <a:gd name="connsiteY1" fmla="*/ 1701641 h 3514725"/>
                <a:gd name="connsiteX2" fmla="*/ 3799999 w 3829050"/>
                <a:gd name="connsiteY2" fmla="*/ 1729264 h 3514725"/>
                <a:gd name="connsiteX3" fmla="*/ 3794284 w 3829050"/>
                <a:gd name="connsiteY3" fmla="*/ 1747361 h 3514725"/>
                <a:gd name="connsiteX4" fmla="*/ 3792379 w 3829050"/>
                <a:gd name="connsiteY4" fmla="*/ 1764506 h 3514725"/>
                <a:gd name="connsiteX5" fmla="*/ 3792379 w 3829050"/>
                <a:gd name="connsiteY5" fmla="*/ 1774984 h 3514725"/>
                <a:gd name="connsiteX6" fmla="*/ 3792379 w 3829050"/>
                <a:gd name="connsiteY6" fmla="*/ 1788319 h 3514725"/>
                <a:gd name="connsiteX7" fmla="*/ 3790474 w 3829050"/>
                <a:gd name="connsiteY7" fmla="*/ 1835944 h 3514725"/>
                <a:gd name="connsiteX8" fmla="*/ 3780949 w 3829050"/>
                <a:gd name="connsiteY8" fmla="*/ 1881664 h 3514725"/>
                <a:gd name="connsiteX9" fmla="*/ 3765709 w 3829050"/>
                <a:gd name="connsiteY9" fmla="*/ 1925479 h 3514725"/>
                <a:gd name="connsiteX10" fmla="*/ 3748564 w 3829050"/>
                <a:gd name="connsiteY10" fmla="*/ 1964531 h 3514725"/>
                <a:gd name="connsiteX11" fmla="*/ 3759994 w 3829050"/>
                <a:gd name="connsiteY11" fmla="*/ 1921669 h 3514725"/>
                <a:gd name="connsiteX12" fmla="*/ 3771424 w 3829050"/>
                <a:gd name="connsiteY12" fmla="*/ 1874044 h 3514725"/>
                <a:gd name="connsiteX13" fmla="*/ 3776186 w 3829050"/>
                <a:gd name="connsiteY13" fmla="*/ 1850231 h 3514725"/>
                <a:gd name="connsiteX14" fmla="*/ 3780949 w 3829050"/>
                <a:gd name="connsiteY14" fmla="*/ 1825466 h 3514725"/>
                <a:gd name="connsiteX15" fmla="*/ 3787616 w 3829050"/>
                <a:gd name="connsiteY15" fmla="*/ 1775936 h 3514725"/>
                <a:gd name="connsiteX16" fmla="*/ 3790474 w 3829050"/>
                <a:gd name="connsiteY16" fmla="*/ 1751171 h 3514725"/>
                <a:gd name="connsiteX17" fmla="*/ 3792379 w 3829050"/>
                <a:gd name="connsiteY17" fmla="*/ 1726406 h 3514725"/>
                <a:gd name="connsiteX18" fmla="*/ 3788569 w 3829050"/>
                <a:gd name="connsiteY18" fmla="*/ 1664494 h 3514725"/>
                <a:gd name="connsiteX19" fmla="*/ 3782854 w 3829050"/>
                <a:gd name="connsiteY19" fmla="*/ 1667351 h 3514725"/>
                <a:gd name="connsiteX20" fmla="*/ 3729514 w 3829050"/>
                <a:gd name="connsiteY20" fmla="*/ 1915954 h 3514725"/>
                <a:gd name="connsiteX21" fmla="*/ 3722846 w 3829050"/>
                <a:gd name="connsiteY21" fmla="*/ 1885474 h 3514725"/>
                <a:gd name="connsiteX22" fmla="*/ 3690461 w 3829050"/>
                <a:gd name="connsiteY22" fmla="*/ 1911191 h 3514725"/>
                <a:gd name="connsiteX23" fmla="*/ 3689509 w 3829050"/>
                <a:gd name="connsiteY23" fmla="*/ 1913096 h 3514725"/>
                <a:gd name="connsiteX24" fmla="*/ 3688556 w 3829050"/>
                <a:gd name="connsiteY24" fmla="*/ 1915001 h 3514725"/>
                <a:gd name="connsiteX25" fmla="*/ 3664744 w 3829050"/>
                <a:gd name="connsiteY25" fmla="*/ 1974056 h 3514725"/>
                <a:gd name="connsiteX26" fmla="*/ 3679984 w 3829050"/>
                <a:gd name="connsiteY26" fmla="*/ 1939766 h 3514725"/>
                <a:gd name="connsiteX27" fmla="*/ 3689509 w 3829050"/>
                <a:gd name="connsiteY27" fmla="*/ 1915001 h 3514725"/>
                <a:gd name="connsiteX28" fmla="*/ 3689509 w 3829050"/>
                <a:gd name="connsiteY28" fmla="*/ 1912144 h 3514725"/>
                <a:gd name="connsiteX29" fmla="*/ 3690461 w 3829050"/>
                <a:gd name="connsiteY29" fmla="*/ 1911191 h 3514725"/>
                <a:gd name="connsiteX30" fmla="*/ 3697129 w 3829050"/>
                <a:gd name="connsiteY30" fmla="*/ 1882616 h 3514725"/>
                <a:gd name="connsiteX31" fmla="*/ 3700939 w 3829050"/>
                <a:gd name="connsiteY31" fmla="*/ 1853089 h 3514725"/>
                <a:gd name="connsiteX32" fmla="*/ 3703796 w 3829050"/>
                <a:gd name="connsiteY32" fmla="*/ 1823561 h 3514725"/>
                <a:gd name="connsiteX33" fmla="*/ 3704749 w 3829050"/>
                <a:gd name="connsiteY33" fmla="*/ 1794034 h 3514725"/>
                <a:gd name="connsiteX34" fmla="*/ 3705701 w 3829050"/>
                <a:gd name="connsiteY34" fmla="*/ 1764506 h 3514725"/>
                <a:gd name="connsiteX35" fmla="*/ 3706654 w 3829050"/>
                <a:gd name="connsiteY35" fmla="*/ 1734979 h 3514725"/>
                <a:gd name="connsiteX36" fmla="*/ 3708559 w 3829050"/>
                <a:gd name="connsiteY36" fmla="*/ 1705451 h 3514725"/>
                <a:gd name="connsiteX37" fmla="*/ 3712369 w 3829050"/>
                <a:gd name="connsiteY37" fmla="*/ 1675924 h 3514725"/>
                <a:gd name="connsiteX38" fmla="*/ 3706654 w 3829050"/>
                <a:gd name="connsiteY38" fmla="*/ 1649254 h 3514725"/>
                <a:gd name="connsiteX39" fmla="*/ 3702844 w 3829050"/>
                <a:gd name="connsiteY39" fmla="*/ 1622584 h 3514725"/>
                <a:gd name="connsiteX40" fmla="*/ 3701891 w 3829050"/>
                <a:gd name="connsiteY40" fmla="*/ 1595914 h 3514725"/>
                <a:gd name="connsiteX41" fmla="*/ 3700939 w 3829050"/>
                <a:gd name="connsiteY41" fmla="*/ 1569244 h 3514725"/>
                <a:gd name="connsiteX42" fmla="*/ 3700939 w 3829050"/>
                <a:gd name="connsiteY42" fmla="*/ 1542574 h 3514725"/>
                <a:gd name="connsiteX43" fmla="*/ 3700939 w 3829050"/>
                <a:gd name="connsiteY43" fmla="*/ 1529239 h 3514725"/>
                <a:gd name="connsiteX44" fmla="*/ 3700939 w 3829050"/>
                <a:gd name="connsiteY44" fmla="*/ 1515904 h 3514725"/>
                <a:gd name="connsiteX45" fmla="*/ 3697129 w 3829050"/>
                <a:gd name="connsiteY45" fmla="*/ 1462564 h 3514725"/>
                <a:gd name="connsiteX46" fmla="*/ 3692366 w 3829050"/>
                <a:gd name="connsiteY46" fmla="*/ 1422559 h 3514725"/>
                <a:gd name="connsiteX47" fmla="*/ 3681889 w 3829050"/>
                <a:gd name="connsiteY47" fmla="*/ 1391126 h 3514725"/>
                <a:gd name="connsiteX48" fmla="*/ 3669506 w 3829050"/>
                <a:gd name="connsiteY48" fmla="*/ 1372076 h 3514725"/>
                <a:gd name="connsiteX49" fmla="*/ 3659029 w 3829050"/>
                <a:gd name="connsiteY49" fmla="*/ 1353026 h 3514725"/>
                <a:gd name="connsiteX50" fmla="*/ 3651409 w 3829050"/>
                <a:gd name="connsiteY50" fmla="*/ 1334929 h 3514725"/>
                <a:gd name="connsiteX51" fmla="*/ 3652361 w 3829050"/>
                <a:gd name="connsiteY51" fmla="*/ 1330166 h 3514725"/>
                <a:gd name="connsiteX52" fmla="*/ 3655219 w 3829050"/>
                <a:gd name="connsiteY52" fmla="*/ 1303496 h 3514725"/>
                <a:gd name="connsiteX53" fmla="*/ 3653314 w 3829050"/>
                <a:gd name="connsiteY53" fmla="*/ 1247299 h 3514725"/>
                <a:gd name="connsiteX54" fmla="*/ 3648551 w 3829050"/>
                <a:gd name="connsiteY54" fmla="*/ 1211104 h 3514725"/>
                <a:gd name="connsiteX55" fmla="*/ 3642836 w 3829050"/>
                <a:gd name="connsiteY55" fmla="*/ 1174909 h 3514725"/>
                <a:gd name="connsiteX56" fmla="*/ 3626644 w 3829050"/>
                <a:gd name="connsiteY56" fmla="*/ 1102519 h 3514725"/>
                <a:gd name="connsiteX57" fmla="*/ 3599974 w 3829050"/>
                <a:gd name="connsiteY57" fmla="*/ 1031081 h 3514725"/>
                <a:gd name="connsiteX58" fmla="*/ 3559969 w 3829050"/>
                <a:gd name="connsiteY58" fmla="*/ 962501 h 3514725"/>
                <a:gd name="connsiteX59" fmla="*/ 3536156 w 3829050"/>
                <a:gd name="connsiteY59" fmla="*/ 918686 h 3514725"/>
                <a:gd name="connsiteX60" fmla="*/ 3525679 w 3829050"/>
                <a:gd name="connsiteY60" fmla="*/ 894874 h 3514725"/>
                <a:gd name="connsiteX61" fmla="*/ 3514249 w 3829050"/>
                <a:gd name="connsiteY61" fmla="*/ 871061 h 3514725"/>
                <a:gd name="connsiteX62" fmla="*/ 3438049 w 3829050"/>
                <a:gd name="connsiteY62" fmla="*/ 734854 h 3514725"/>
                <a:gd name="connsiteX63" fmla="*/ 3416141 w 3829050"/>
                <a:gd name="connsiteY63" fmla="*/ 702469 h 3514725"/>
                <a:gd name="connsiteX64" fmla="*/ 3393281 w 3829050"/>
                <a:gd name="connsiteY64" fmla="*/ 670084 h 3514725"/>
                <a:gd name="connsiteX65" fmla="*/ 3368516 w 3829050"/>
                <a:gd name="connsiteY65" fmla="*/ 639604 h 3514725"/>
                <a:gd name="connsiteX66" fmla="*/ 3341846 w 3829050"/>
                <a:gd name="connsiteY66" fmla="*/ 610076 h 3514725"/>
                <a:gd name="connsiteX67" fmla="*/ 3297079 w 3829050"/>
                <a:gd name="connsiteY67" fmla="*/ 564356 h 3514725"/>
                <a:gd name="connsiteX68" fmla="*/ 3251359 w 3829050"/>
                <a:gd name="connsiteY68" fmla="*/ 520541 h 3514725"/>
                <a:gd name="connsiteX69" fmla="*/ 3228499 w 3829050"/>
                <a:gd name="connsiteY69" fmla="*/ 498634 h 3514725"/>
                <a:gd name="connsiteX70" fmla="*/ 3204686 w 3829050"/>
                <a:gd name="connsiteY70" fmla="*/ 477679 h 3514725"/>
                <a:gd name="connsiteX71" fmla="*/ 3180874 w 3829050"/>
                <a:gd name="connsiteY71" fmla="*/ 456724 h 3514725"/>
                <a:gd name="connsiteX72" fmla="*/ 3169444 w 3829050"/>
                <a:gd name="connsiteY72" fmla="*/ 446246 h 3514725"/>
                <a:gd name="connsiteX73" fmla="*/ 3157061 w 3829050"/>
                <a:gd name="connsiteY73" fmla="*/ 435769 h 3514725"/>
                <a:gd name="connsiteX74" fmla="*/ 3109436 w 3829050"/>
                <a:gd name="connsiteY74" fmla="*/ 393859 h 3514725"/>
                <a:gd name="connsiteX75" fmla="*/ 3060859 w 3829050"/>
                <a:gd name="connsiteY75" fmla="*/ 352901 h 3514725"/>
                <a:gd name="connsiteX76" fmla="*/ 3012281 w 3829050"/>
                <a:gd name="connsiteY76" fmla="*/ 311944 h 3514725"/>
                <a:gd name="connsiteX77" fmla="*/ 2963704 w 3829050"/>
                <a:gd name="connsiteY77" fmla="*/ 270986 h 3514725"/>
                <a:gd name="connsiteX78" fmla="*/ 2927509 w 3829050"/>
                <a:gd name="connsiteY78" fmla="*/ 247174 h 3514725"/>
                <a:gd name="connsiteX79" fmla="*/ 2907506 w 3829050"/>
                <a:gd name="connsiteY79" fmla="*/ 235744 h 3514725"/>
                <a:gd name="connsiteX80" fmla="*/ 2887504 w 3829050"/>
                <a:gd name="connsiteY80" fmla="*/ 226219 h 3514725"/>
                <a:gd name="connsiteX81" fmla="*/ 2838926 w 3829050"/>
                <a:gd name="connsiteY81" fmla="*/ 203359 h 3514725"/>
                <a:gd name="connsiteX82" fmla="*/ 2826544 w 3829050"/>
                <a:gd name="connsiteY82" fmla="*/ 197644 h 3514725"/>
                <a:gd name="connsiteX83" fmla="*/ 2814161 w 3829050"/>
                <a:gd name="connsiteY83" fmla="*/ 192881 h 3514725"/>
                <a:gd name="connsiteX84" fmla="*/ 2788444 w 3829050"/>
                <a:gd name="connsiteY84" fmla="*/ 182404 h 3514725"/>
                <a:gd name="connsiteX85" fmla="*/ 2762726 w 3829050"/>
                <a:gd name="connsiteY85" fmla="*/ 171926 h 3514725"/>
                <a:gd name="connsiteX86" fmla="*/ 2736056 w 3829050"/>
                <a:gd name="connsiteY86" fmla="*/ 162401 h 3514725"/>
                <a:gd name="connsiteX87" fmla="*/ 2680811 w 3829050"/>
                <a:gd name="connsiteY87" fmla="*/ 143351 h 3514725"/>
                <a:gd name="connsiteX88" fmla="*/ 2632234 w 3829050"/>
                <a:gd name="connsiteY88" fmla="*/ 147161 h 3514725"/>
                <a:gd name="connsiteX89" fmla="*/ 2596991 w 3829050"/>
                <a:gd name="connsiteY89" fmla="*/ 162401 h 3514725"/>
                <a:gd name="connsiteX90" fmla="*/ 2552224 w 3829050"/>
                <a:gd name="connsiteY90" fmla="*/ 210979 h 3514725"/>
                <a:gd name="connsiteX91" fmla="*/ 2540794 w 3829050"/>
                <a:gd name="connsiteY91" fmla="*/ 206216 h 3514725"/>
                <a:gd name="connsiteX92" fmla="*/ 2529364 w 3829050"/>
                <a:gd name="connsiteY92" fmla="*/ 202406 h 3514725"/>
                <a:gd name="connsiteX93" fmla="*/ 2507456 w 3829050"/>
                <a:gd name="connsiteY93" fmla="*/ 194786 h 3514725"/>
                <a:gd name="connsiteX94" fmla="*/ 2467451 w 3829050"/>
                <a:gd name="connsiteY94" fmla="*/ 181451 h 3514725"/>
                <a:gd name="connsiteX95" fmla="*/ 2448401 w 3829050"/>
                <a:gd name="connsiteY95" fmla="*/ 175736 h 3514725"/>
                <a:gd name="connsiteX96" fmla="*/ 2429351 w 3829050"/>
                <a:gd name="connsiteY96" fmla="*/ 170021 h 3514725"/>
                <a:gd name="connsiteX97" fmla="*/ 2392204 w 3829050"/>
                <a:gd name="connsiteY97" fmla="*/ 159544 h 3514725"/>
                <a:gd name="connsiteX98" fmla="*/ 2396966 w 3829050"/>
                <a:gd name="connsiteY98" fmla="*/ 146209 h 3514725"/>
                <a:gd name="connsiteX99" fmla="*/ 2478881 w 3829050"/>
                <a:gd name="connsiteY99" fmla="*/ 137636 h 3514725"/>
                <a:gd name="connsiteX100" fmla="*/ 2499836 w 3829050"/>
                <a:gd name="connsiteY100" fmla="*/ 87154 h 3514725"/>
                <a:gd name="connsiteX101" fmla="*/ 2446496 w 3829050"/>
                <a:gd name="connsiteY101" fmla="*/ 58579 h 3514725"/>
                <a:gd name="connsiteX102" fmla="*/ 2415064 w 3829050"/>
                <a:gd name="connsiteY102" fmla="*/ 50006 h 3514725"/>
                <a:gd name="connsiteX103" fmla="*/ 2378869 w 3829050"/>
                <a:gd name="connsiteY103" fmla="*/ 49054 h 3514725"/>
                <a:gd name="connsiteX104" fmla="*/ 2336959 w 3829050"/>
                <a:gd name="connsiteY104" fmla="*/ 50006 h 3514725"/>
                <a:gd name="connsiteX105" fmla="*/ 2315051 w 3829050"/>
                <a:gd name="connsiteY105" fmla="*/ 48101 h 3514725"/>
                <a:gd name="connsiteX106" fmla="*/ 2293144 w 3829050"/>
                <a:gd name="connsiteY106" fmla="*/ 45244 h 3514725"/>
                <a:gd name="connsiteX107" fmla="*/ 2231231 w 3829050"/>
                <a:gd name="connsiteY107" fmla="*/ 35719 h 3514725"/>
                <a:gd name="connsiteX108" fmla="*/ 2169319 w 3829050"/>
                <a:gd name="connsiteY108" fmla="*/ 28099 h 3514725"/>
                <a:gd name="connsiteX109" fmla="*/ 2137886 w 3829050"/>
                <a:gd name="connsiteY109" fmla="*/ 24289 h 3514725"/>
                <a:gd name="connsiteX110" fmla="*/ 2106454 w 3829050"/>
                <a:gd name="connsiteY110" fmla="*/ 21431 h 3514725"/>
                <a:gd name="connsiteX111" fmla="*/ 2044541 w 3829050"/>
                <a:gd name="connsiteY111" fmla="*/ 14764 h 3514725"/>
                <a:gd name="connsiteX112" fmla="*/ 1766411 w 3829050"/>
                <a:gd name="connsiteY112" fmla="*/ 9049 h 3514725"/>
                <a:gd name="connsiteX113" fmla="*/ 1487329 w 3829050"/>
                <a:gd name="connsiteY113" fmla="*/ 40481 h 3514725"/>
                <a:gd name="connsiteX114" fmla="*/ 1112044 w 3829050"/>
                <a:gd name="connsiteY114" fmla="*/ 146209 h 3514725"/>
                <a:gd name="connsiteX115" fmla="*/ 1049179 w 3829050"/>
                <a:gd name="connsiteY115" fmla="*/ 160496 h 3514725"/>
                <a:gd name="connsiteX116" fmla="*/ 1002506 w 3829050"/>
                <a:gd name="connsiteY116" fmla="*/ 179546 h 3514725"/>
                <a:gd name="connsiteX117" fmla="*/ 980599 w 3829050"/>
                <a:gd name="connsiteY117" fmla="*/ 190024 h 3514725"/>
                <a:gd name="connsiteX118" fmla="*/ 960596 w 3829050"/>
                <a:gd name="connsiteY118" fmla="*/ 202406 h 3514725"/>
                <a:gd name="connsiteX119" fmla="*/ 909161 w 3829050"/>
                <a:gd name="connsiteY119" fmla="*/ 240506 h 3514725"/>
                <a:gd name="connsiteX120" fmla="*/ 895826 w 3829050"/>
                <a:gd name="connsiteY120" fmla="*/ 250031 h 3514725"/>
                <a:gd name="connsiteX121" fmla="*/ 883444 w 3829050"/>
                <a:gd name="connsiteY121" fmla="*/ 259556 h 3514725"/>
                <a:gd name="connsiteX122" fmla="*/ 857726 w 3829050"/>
                <a:gd name="connsiteY122" fmla="*/ 278606 h 3514725"/>
                <a:gd name="connsiteX123" fmla="*/ 832009 w 3829050"/>
                <a:gd name="connsiteY123" fmla="*/ 297656 h 3514725"/>
                <a:gd name="connsiteX124" fmla="*/ 807244 w 3829050"/>
                <a:gd name="connsiteY124" fmla="*/ 317659 h 3514725"/>
                <a:gd name="connsiteX125" fmla="*/ 756761 w 3829050"/>
                <a:gd name="connsiteY125" fmla="*/ 356711 h 3514725"/>
                <a:gd name="connsiteX126" fmla="*/ 563404 w 3829050"/>
                <a:gd name="connsiteY126" fmla="*/ 524351 h 3514725"/>
                <a:gd name="connsiteX127" fmla="*/ 511969 w 3829050"/>
                <a:gd name="connsiteY127" fmla="*/ 571976 h 3514725"/>
                <a:gd name="connsiteX128" fmla="*/ 486251 w 3829050"/>
                <a:gd name="connsiteY128" fmla="*/ 596741 h 3514725"/>
                <a:gd name="connsiteX129" fmla="*/ 462439 w 3829050"/>
                <a:gd name="connsiteY129" fmla="*/ 622459 h 3514725"/>
                <a:gd name="connsiteX130" fmla="*/ 451009 w 3829050"/>
                <a:gd name="connsiteY130" fmla="*/ 635794 h 3514725"/>
                <a:gd name="connsiteX131" fmla="*/ 440531 w 3829050"/>
                <a:gd name="connsiteY131" fmla="*/ 650081 h 3514725"/>
                <a:gd name="connsiteX132" fmla="*/ 424339 w 3829050"/>
                <a:gd name="connsiteY132" fmla="*/ 678656 h 3514725"/>
                <a:gd name="connsiteX133" fmla="*/ 412909 w 3829050"/>
                <a:gd name="connsiteY133" fmla="*/ 708184 h 3514725"/>
                <a:gd name="connsiteX134" fmla="*/ 410051 w 3829050"/>
                <a:gd name="connsiteY134" fmla="*/ 723424 h 3514725"/>
                <a:gd name="connsiteX135" fmla="*/ 409099 w 3829050"/>
                <a:gd name="connsiteY135" fmla="*/ 739616 h 3514725"/>
                <a:gd name="connsiteX136" fmla="*/ 392906 w 3829050"/>
                <a:gd name="connsiteY136" fmla="*/ 766286 h 3514725"/>
                <a:gd name="connsiteX137" fmla="*/ 246221 w 3829050"/>
                <a:gd name="connsiteY137" fmla="*/ 1034891 h 3514725"/>
                <a:gd name="connsiteX138" fmla="*/ 252889 w 3829050"/>
                <a:gd name="connsiteY138" fmla="*/ 1058704 h 3514725"/>
                <a:gd name="connsiteX139" fmla="*/ 276701 w 3829050"/>
                <a:gd name="connsiteY139" fmla="*/ 1016794 h 3514725"/>
                <a:gd name="connsiteX140" fmla="*/ 298609 w 3829050"/>
                <a:gd name="connsiteY140" fmla="*/ 979646 h 3514725"/>
                <a:gd name="connsiteX141" fmla="*/ 313849 w 3829050"/>
                <a:gd name="connsiteY141" fmla="*/ 950119 h 3514725"/>
                <a:gd name="connsiteX142" fmla="*/ 330994 w 3829050"/>
                <a:gd name="connsiteY142" fmla="*/ 922496 h 3514725"/>
                <a:gd name="connsiteX143" fmla="*/ 349091 w 3829050"/>
                <a:gd name="connsiteY143" fmla="*/ 896779 h 3514725"/>
                <a:gd name="connsiteX144" fmla="*/ 368141 w 3829050"/>
                <a:gd name="connsiteY144" fmla="*/ 873919 h 3514725"/>
                <a:gd name="connsiteX145" fmla="*/ 411004 w 3829050"/>
                <a:gd name="connsiteY145" fmla="*/ 839629 h 3514725"/>
                <a:gd name="connsiteX146" fmla="*/ 434816 w 3829050"/>
                <a:gd name="connsiteY146" fmla="*/ 829151 h 3514725"/>
                <a:gd name="connsiteX147" fmla="*/ 460534 w 3829050"/>
                <a:gd name="connsiteY147" fmla="*/ 824389 h 3514725"/>
                <a:gd name="connsiteX148" fmla="*/ 529114 w 3829050"/>
                <a:gd name="connsiteY148" fmla="*/ 790099 h 3514725"/>
                <a:gd name="connsiteX149" fmla="*/ 521494 w 3829050"/>
                <a:gd name="connsiteY149" fmla="*/ 725329 h 3514725"/>
                <a:gd name="connsiteX150" fmla="*/ 540544 w 3829050"/>
                <a:gd name="connsiteY150" fmla="*/ 694849 h 3514725"/>
                <a:gd name="connsiteX151" fmla="*/ 578644 w 3829050"/>
                <a:gd name="connsiteY151" fmla="*/ 659606 h 3514725"/>
                <a:gd name="connsiteX152" fmla="*/ 596741 w 3829050"/>
                <a:gd name="connsiteY152" fmla="*/ 645319 h 3514725"/>
                <a:gd name="connsiteX153" fmla="*/ 616744 w 3829050"/>
                <a:gd name="connsiteY153" fmla="*/ 631984 h 3514725"/>
                <a:gd name="connsiteX154" fmla="*/ 652939 w 3829050"/>
                <a:gd name="connsiteY154" fmla="*/ 615791 h 3514725"/>
                <a:gd name="connsiteX155" fmla="*/ 674846 w 3829050"/>
                <a:gd name="connsiteY155" fmla="*/ 610076 h 3514725"/>
                <a:gd name="connsiteX156" fmla="*/ 696754 w 3829050"/>
                <a:gd name="connsiteY156" fmla="*/ 602456 h 3514725"/>
                <a:gd name="connsiteX157" fmla="*/ 737711 w 3829050"/>
                <a:gd name="connsiteY157" fmla="*/ 580549 h 3514725"/>
                <a:gd name="connsiteX158" fmla="*/ 748189 w 3829050"/>
                <a:gd name="connsiteY158" fmla="*/ 573881 h 3514725"/>
                <a:gd name="connsiteX159" fmla="*/ 758666 w 3829050"/>
                <a:gd name="connsiteY159" fmla="*/ 567214 h 3514725"/>
                <a:gd name="connsiteX160" fmla="*/ 779621 w 3829050"/>
                <a:gd name="connsiteY160" fmla="*/ 553879 h 3514725"/>
                <a:gd name="connsiteX161" fmla="*/ 800576 w 3829050"/>
                <a:gd name="connsiteY161" fmla="*/ 539591 h 3514725"/>
                <a:gd name="connsiteX162" fmla="*/ 821531 w 3829050"/>
                <a:gd name="connsiteY162" fmla="*/ 525304 h 3514725"/>
                <a:gd name="connsiteX163" fmla="*/ 869156 w 3829050"/>
                <a:gd name="connsiteY163" fmla="*/ 495776 h 3514725"/>
                <a:gd name="connsiteX164" fmla="*/ 880586 w 3829050"/>
                <a:gd name="connsiteY164" fmla="*/ 488156 h 3514725"/>
                <a:gd name="connsiteX165" fmla="*/ 892969 w 3829050"/>
                <a:gd name="connsiteY165" fmla="*/ 481489 h 3514725"/>
                <a:gd name="connsiteX166" fmla="*/ 917734 w 3829050"/>
                <a:gd name="connsiteY166" fmla="*/ 468154 h 3514725"/>
                <a:gd name="connsiteX167" fmla="*/ 951071 w 3829050"/>
                <a:gd name="connsiteY167" fmla="*/ 453866 h 3514725"/>
                <a:gd name="connsiteX168" fmla="*/ 972979 w 3829050"/>
                <a:gd name="connsiteY168" fmla="*/ 453866 h 3514725"/>
                <a:gd name="connsiteX169" fmla="*/ 991076 w 3829050"/>
                <a:gd name="connsiteY169" fmla="*/ 487204 h 3514725"/>
                <a:gd name="connsiteX170" fmla="*/ 482441 w 3829050"/>
                <a:gd name="connsiteY170" fmla="*/ 900589 h 3514725"/>
                <a:gd name="connsiteX171" fmla="*/ 419576 w 3829050"/>
                <a:gd name="connsiteY171" fmla="*/ 885349 h 3514725"/>
                <a:gd name="connsiteX172" fmla="*/ 405289 w 3829050"/>
                <a:gd name="connsiteY172" fmla="*/ 893921 h 3514725"/>
                <a:gd name="connsiteX173" fmla="*/ 390049 w 3829050"/>
                <a:gd name="connsiteY173" fmla="*/ 908209 h 3514725"/>
                <a:gd name="connsiteX174" fmla="*/ 353854 w 3829050"/>
                <a:gd name="connsiteY174" fmla="*/ 956786 h 3514725"/>
                <a:gd name="connsiteX175" fmla="*/ 212884 w 3829050"/>
                <a:gd name="connsiteY175" fmla="*/ 1244441 h 3514725"/>
                <a:gd name="connsiteX176" fmla="*/ 207169 w 3829050"/>
                <a:gd name="connsiteY176" fmla="*/ 1258729 h 3514725"/>
                <a:gd name="connsiteX177" fmla="*/ 201454 w 3829050"/>
                <a:gd name="connsiteY177" fmla="*/ 1273016 h 3514725"/>
                <a:gd name="connsiteX178" fmla="*/ 188119 w 3829050"/>
                <a:gd name="connsiteY178" fmla="*/ 1300639 h 3514725"/>
                <a:gd name="connsiteX179" fmla="*/ 173831 w 3829050"/>
                <a:gd name="connsiteY179" fmla="*/ 1328261 h 3514725"/>
                <a:gd name="connsiteX180" fmla="*/ 160496 w 3829050"/>
                <a:gd name="connsiteY180" fmla="*/ 1355884 h 3514725"/>
                <a:gd name="connsiteX181" fmla="*/ 160496 w 3829050"/>
                <a:gd name="connsiteY181" fmla="*/ 1353979 h 3514725"/>
                <a:gd name="connsiteX182" fmla="*/ 159544 w 3829050"/>
                <a:gd name="connsiteY182" fmla="*/ 1357789 h 3514725"/>
                <a:gd name="connsiteX183" fmla="*/ 159544 w 3829050"/>
                <a:gd name="connsiteY183" fmla="*/ 1357789 h 3514725"/>
                <a:gd name="connsiteX184" fmla="*/ 160496 w 3829050"/>
                <a:gd name="connsiteY184" fmla="*/ 1355884 h 3514725"/>
                <a:gd name="connsiteX185" fmla="*/ 150971 w 3829050"/>
                <a:gd name="connsiteY185" fmla="*/ 1390174 h 3514725"/>
                <a:gd name="connsiteX186" fmla="*/ 141446 w 3829050"/>
                <a:gd name="connsiteY186" fmla="*/ 1424464 h 3514725"/>
                <a:gd name="connsiteX187" fmla="*/ 126206 w 3829050"/>
                <a:gd name="connsiteY187" fmla="*/ 1493996 h 3514725"/>
                <a:gd name="connsiteX188" fmla="*/ 113824 w 3829050"/>
                <a:gd name="connsiteY188" fmla="*/ 1563529 h 3514725"/>
                <a:gd name="connsiteX189" fmla="*/ 110966 w 3829050"/>
                <a:gd name="connsiteY189" fmla="*/ 1580674 h 3514725"/>
                <a:gd name="connsiteX190" fmla="*/ 109061 w 3829050"/>
                <a:gd name="connsiteY190" fmla="*/ 1597819 h 3514725"/>
                <a:gd name="connsiteX191" fmla="*/ 104299 w 3829050"/>
                <a:gd name="connsiteY191" fmla="*/ 1633061 h 3514725"/>
                <a:gd name="connsiteX192" fmla="*/ 95726 w 3829050"/>
                <a:gd name="connsiteY192" fmla="*/ 1666399 h 3514725"/>
                <a:gd name="connsiteX193" fmla="*/ 82391 w 3829050"/>
                <a:gd name="connsiteY193" fmla="*/ 1692116 h 3514725"/>
                <a:gd name="connsiteX194" fmla="*/ 63341 w 3829050"/>
                <a:gd name="connsiteY194" fmla="*/ 1721644 h 3514725"/>
                <a:gd name="connsiteX195" fmla="*/ 57626 w 3829050"/>
                <a:gd name="connsiteY195" fmla="*/ 1738789 h 3514725"/>
                <a:gd name="connsiteX196" fmla="*/ 54769 w 3829050"/>
                <a:gd name="connsiteY196" fmla="*/ 1757839 h 3514725"/>
                <a:gd name="connsiteX197" fmla="*/ 56674 w 3829050"/>
                <a:gd name="connsiteY197" fmla="*/ 1841659 h 3514725"/>
                <a:gd name="connsiteX198" fmla="*/ 73819 w 3829050"/>
                <a:gd name="connsiteY198" fmla="*/ 1964531 h 3514725"/>
                <a:gd name="connsiteX199" fmla="*/ 79534 w 3829050"/>
                <a:gd name="connsiteY199" fmla="*/ 1995011 h 3514725"/>
                <a:gd name="connsiteX200" fmla="*/ 82391 w 3829050"/>
                <a:gd name="connsiteY200" fmla="*/ 2010251 h 3514725"/>
                <a:gd name="connsiteX201" fmla="*/ 86201 w 3829050"/>
                <a:gd name="connsiteY201" fmla="*/ 2025491 h 3514725"/>
                <a:gd name="connsiteX202" fmla="*/ 99536 w 3829050"/>
                <a:gd name="connsiteY202" fmla="*/ 2086451 h 3514725"/>
                <a:gd name="connsiteX203" fmla="*/ 100489 w 3829050"/>
                <a:gd name="connsiteY203" fmla="*/ 2108359 h 3514725"/>
                <a:gd name="connsiteX204" fmla="*/ 98584 w 3829050"/>
                <a:gd name="connsiteY204" fmla="*/ 2135029 h 3514725"/>
                <a:gd name="connsiteX205" fmla="*/ 41434 w 3829050"/>
                <a:gd name="connsiteY205" fmla="*/ 2016919 h 3514725"/>
                <a:gd name="connsiteX206" fmla="*/ 7144 w 3829050"/>
                <a:gd name="connsiteY206" fmla="*/ 1892141 h 3514725"/>
                <a:gd name="connsiteX207" fmla="*/ 7144 w 3829050"/>
                <a:gd name="connsiteY207" fmla="*/ 1920716 h 3514725"/>
                <a:gd name="connsiteX208" fmla="*/ 8096 w 3829050"/>
                <a:gd name="connsiteY208" fmla="*/ 1935004 h 3514725"/>
                <a:gd name="connsiteX209" fmla="*/ 9049 w 3829050"/>
                <a:gd name="connsiteY209" fmla="*/ 1949291 h 3514725"/>
                <a:gd name="connsiteX210" fmla="*/ 16669 w 3829050"/>
                <a:gd name="connsiteY210" fmla="*/ 2005489 h 3514725"/>
                <a:gd name="connsiteX211" fmla="*/ 19526 w 3829050"/>
                <a:gd name="connsiteY211" fmla="*/ 2019776 h 3514725"/>
                <a:gd name="connsiteX212" fmla="*/ 22384 w 3829050"/>
                <a:gd name="connsiteY212" fmla="*/ 2034064 h 3514725"/>
                <a:gd name="connsiteX213" fmla="*/ 29051 w 3829050"/>
                <a:gd name="connsiteY213" fmla="*/ 2061686 h 3514725"/>
                <a:gd name="connsiteX214" fmla="*/ 35719 w 3829050"/>
                <a:gd name="connsiteY214" fmla="*/ 2089309 h 3514725"/>
                <a:gd name="connsiteX215" fmla="*/ 43339 w 3829050"/>
                <a:gd name="connsiteY215" fmla="*/ 2116931 h 3514725"/>
                <a:gd name="connsiteX216" fmla="*/ 63341 w 3829050"/>
                <a:gd name="connsiteY216" fmla="*/ 2182654 h 3514725"/>
                <a:gd name="connsiteX217" fmla="*/ 74771 w 3829050"/>
                <a:gd name="connsiteY217" fmla="*/ 2215039 h 3514725"/>
                <a:gd name="connsiteX218" fmla="*/ 86201 w 3829050"/>
                <a:gd name="connsiteY218" fmla="*/ 2247424 h 3514725"/>
                <a:gd name="connsiteX219" fmla="*/ 97631 w 3829050"/>
                <a:gd name="connsiteY219" fmla="*/ 2279809 h 3514725"/>
                <a:gd name="connsiteX220" fmla="*/ 109061 w 3829050"/>
                <a:gd name="connsiteY220" fmla="*/ 2311241 h 3514725"/>
                <a:gd name="connsiteX221" fmla="*/ 118586 w 3829050"/>
                <a:gd name="connsiteY221" fmla="*/ 2341721 h 3514725"/>
                <a:gd name="connsiteX222" fmla="*/ 126206 w 3829050"/>
                <a:gd name="connsiteY222" fmla="*/ 2371249 h 3514725"/>
                <a:gd name="connsiteX223" fmla="*/ 145256 w 3829050"/>
                <a:gd name="connsiteY223" fmla="*/ 2435066 h 3514725"/>
                <a:gd name="connsiteX224" fmla="*/ 157639 w 3829050"/>
                <a:gd name="connsiteY224" fmla="*/ 2466499 h 3514725"/>
                <a:gd name="connsiteX225" fmla="*/ 170974 w 3829050"/>
                <a:gd name="connsiteY225" fmla="*/ 2496979 h 3514725"/>
                <a:gd name="connsiteX226" fmla="*/ 185261 w 3829050"/>
                <a:gd name="connsiteY226" fmla="*/ 2527459 h 3514725"/>
                <a:gd name="connsiteX227" fmla="*/ 201454 w 3829050"/>
                <a:gd name="connsiteY227" fmla="*/ 2556986 h 3514725"/>
                <a:gd name="connsiteX228" fmla="*/ 218599 w 3829050"/>
                <a:gd name="connsiteY228" fmla="*/ 2586514 h 3514725"/>
                <a:gd name="connsiteX229" fmla="*/ 236696 w 3829050"/>
                <a:gd name="connsiteY229" fmla="*/ 2616041 h 3514725"/>
                <a:gd name="connsiteX230" fmla="*/ 263366 w 3829050"/>
                <a:gd name="connsiteY230" fmla="*/ 2665571 h 3514725"/>
                <a:gd name="connsiteX231" fmla="*/ 268129 w 3829050"/>
                <a:gd name="connsiteY231" fmla="*/ 2694146 h 3514725"/>
                <a:gd name="connsiteX232" fmla="*/ 278606 w 3829050"/>
                <a:gd name="connsiteY232" fmla="*/ 2722721 h 3514725"/>
                <a:gd name="connsiteX233" fmla="*/ 293846 w 3829050"/>
                <a:gd name="connsiteY233" fmla="*/ 2750344 h 3514725"/>
                <a:gd name="connsiteX234" fmla="*/ 311944 w 3829050"/>
                <a:gd name="connsiteY234" fmla="*/ 2777014 h 3514725"/>
                <a:gd name="connsiteX235" fmla="*/ 356711 w 3829050"/>
                <a:gd name="connsiteY235" fmla="*/ 2829401 h 3514725"/>
                <a:gd name="connsiteX236" fmla="*/ 368141 w 3829050"/>
                <a:gd name="connsiteY236" fmla="*/ 2841784 h 3514725"/>
                <a:gd name="connsiteX237" fmla="*/ 380524 w 3829050"/>
                <a:gd name="connsiteY237" fmla="*/ 2854166 h 3514725"/>
                <a:gd name="connsiteX238" fmla="*/ 404336 w 3829050"/>
                <a:gd name="connsiteY238" fmla="*/ 2878931 h 3514725"/>
                <a:gd name="connsiteX239" fmla="*/ 566261 w 3829050"/>
                <a:gd name="connsiteY239" fmla="*/ 3029426 h 3514725"/>
                <a:gd name="connsiteX240" fmla="*/ 611029 w 3829050"/>
                <a:gd name="connsiteY240" fmla="*/ 3064669 h 3514725"/>
                <a:gd name="connsiteX241" fmla="*/ 633889 w 3829050"/>
                <a:gd name="connsiteY241" fmla="*/ 3082766 h 3514725"/>
                <a:gd name="connsiteX242" fmla="*/ 645319 w 3829050"/>
                <a:gd name="connsiteY242" fmla="*/ 3091339 h 3514725"/>
                <a:gd name="connsiteX243" fmla="*/ 656749 w 3829050"/>
                <a:gd name="connsiteY243" fmla="*/ 3099911 h 3514725"/>
                <a:gd name="connsiteX244" fmla="*/ 754856 w 3829050"/>
                <a:gd name="connsiteY244" fmla="*/ 3167539 h 3514725"/>
                <a:gd name="connsiteX245" fmla="*/ 749141 w 3829050"/>
                <a:gd name="connsiteY245" fmla="*/ 3133249 h 3514725"/>
                <a:gd name="connsiteX246" fmla="*/ 746284 w 3829050"/>
                <a:gd name="connsiteY246" fmla="*/ 3118009 h 3514725"/>
                <a:gd name="connsiteX247" fmla="*/ 744379 w 3829050"/>
                <a:gd name="connsiteY247" fmla="*/ 3101816 h 3514725"/>
                <a:gd name="connsiteX248" fmla="*/ 756761 w 3829050"/>
                <a:gd name="connsiteY248" fmla="*/ 3106579 h 3514725"/>
                <a:gd name="connsiteX249" fmla="*/ 769144 w 3829050"/>
                <a:gd name="connsiteY249" fmla="*/ 3111341 h 3514725"/>
                <a:gd name="connsiteX250" fmla="*/ 793909 w 3829050"/>
                <a:gd name="connsiteY250" fmla="*/ 3120866 h 3514725"/>
                <a:gd name="connsiteX251" fmla="*/ 838676 w 3829050"/>
                <a:gd name="connsiteY251" fmla="*/ 3142774 h 3514725"/>
                <a:gd name="connsiteX252" fmla="*/ 906304 w 3829050"/>
                <a:gd name="connsiteY252" fmla="*/ 3207544 h 3514725"/>
                <a:gd name="connsiteX253" fmla="*/ 844391 w 3829050"/>
                <a:gd name="connsiteY253" fmla="*/ 3221831 h 3514725"/>
                <a:gd name="connsiteX254" fmla="*/ 895826 w 3829050"/>
                <a:gd name="connsiteY254" fmla="*/ 3243739 h 3514725"/>
                <a:gd name="connsiteX255" fmla="*/ 938689 w 3829050"/>
                <a:gd name="connsiteY255" fmla="*/ 3262789 h 3514725"/>
                <a:gd name="connsiteX256" fmla="*/ 962501 w 3829050"/>
                <a:gd name="connsiteY256" fmla="*/ 3276124 h 3514725"/>
                <a:gd name="connsiteX257" fmla="*/ 974884 w 3829050"/>
                <a:gd name="connsiteY257" fmla="*/ 3282791 h 3514725"/>
                <a:gd name="connsiteX258" fmla="*/ 987266 w 3829050"/>
                <a:gd name="connsiteY258" fmla="*/ 3289459 h 3514725"/>
                <a:gd name="connsiteX259" fmla="*/ 1036796 w 3829050"/>
                <a:gd name="connsiteY259" fmla="*/ 3315176 h 3514725"/>
                <a:gd name="connsiteX260" fmla="*/ 1061561 w 3829050"/>
                <a:gd name="connsiteY260" fmla="*/ 3328511 h 3514725"/>
                <a:gd name="connsiteX261" fmla="*/ 1086326 w 3829050"/>
                <a:gd name="connsiteY261" fmla="*/ 3340894 h 3514725"/>
                <a:gd name="connsiteX262" fmla="*/ 1136809 w 3829050"/>
                <a:gd name="connsiteY262" fmla="*/ 3365659 h 3514725"/>
                <a:gd name="connsiteX263" fmla="*/ 1151096 w 3829050"/>
                <a:gd name="connsiteY263" fmla="*/ 3372326 h 3514725"/>
                <a:gd name="connsiteX264" fmla="*/ 1165384 w 3829050"/>
                <a:gd name="connsiteY264" fmla="*/ 3378994 h 3514725"/>
                <a:gd name="connsiteX265" fmla="*/ 1193006 w 3829050"/>
                <a:gd name="connsiteY265" fmla="*/ 3391376 h 3514725"/>
                <a:gd name="connsiteX266" fmla="*/ 1220629 w 3829050"/>
                <a:gd name="connsiteY266" fmla="*/ 3403759 h 3514725"/>
                <a:gd name="connsiteX267" fmla="*/ 1249204 w 3829050"/>
                <a:gd name="connsiteY267" fmla="*/ 3416141 h 3514725"/>
                <a:gd name="connsiteX268" fmla="*/ 1305401 w 3829050"/>
                <a:gd name="connsiteY268" fmla="*/ 3389471 h 3514725"/>
                <a:gd name="connsiteX269" fmla="*/ 1341596 w 3829050"/>
                <a:gd name="connsiteY269" fmla="*/ 3394234 h 3514725"/>
                <a:gd name="connsiteX270" fmla="*/ 1403509 w 3829050"/>
                <a:gd name="connsiteY270" fmla="*/ 3409474 h 3514725"/>
                <a:gd name="connsiteX271" fmla="*/ 1433989 w 3829050"/>
                <a:gd name="connsiteY271" fmla="*/ 3417094 h 3514725"/>
                <a:gd name="connsiteX272" fmla="*/ 1449229 w 3829050"/>
                <a:gd name="connsiteY272" fmla="*/ 3420904 h 3514725"/>
                <a:gd name="connsiteX273" fmla="*/ 1464469 w 3829050"/>
                <a:gd name="connsiteY273" fmla="*/ 3423761 h 3514725"/>
                <a:gd name="connsiteX274" fmla="*/ 1526381 w 3829050"/>
                <a:gd name="connsiteY274" fmla="*/ 3437096 h 3514725"/>
                <a:gd name="connsiteX275" fmla="*/ 1591151 w 3829050"/>
                <a:gd name="connsiteY275" fmla="*/ 3448526 h 3514725"/>
                <a:gd name="connsiteX276" fmla="*/ 1622584 w 3829050"/>
                <a:gd name="connsiteY276" fmla="*/ 3452336 h 3514725"/>
                <a:gd name="connsiteX277" fmla="*/ 1653064 w 3829050"/>
                <a:gd name="connsiteY277" fmla="*/ 3454241 h 3514725"/>
                <a:gd name="connsiteX278" fmla="*/ 1713071 w 3829050"/>
                <a:gd name="connsiteY278" fmla="*/ 3450431 h 3514725"/>
                <a:gd name="connsiteX279" fmla="*/ 1741646 w 3829050"/>
                <a:gd name="connsiteY279" fmla="*/ 3445669 h 3514725"/>
                <a:gd name="connsiteX280" fmla="*/ 1769269 w 3829050"/>
                <a:gd name="connsiteY280" fmla="*/ 3438049 h 3514725"/>
                <a:gd name="connsiteX281" fmla="*/ 1819751 w 3829050"/>
                <a:gd name="connsiteY281" fmla="*/ 3425666 h 3514725"/>
                <a:gd name="connsiteX282" fmla="*/ 1866424 w 3829050"/>
                <a:gd name="connsiteY282" fmla="*/ 3424714 h 3514725"/>
                <a:gd name="connsiteX283" fmla="*/ 1912144 w 3829050"/>
                <a:gd name="connsiteY283" fmla="*/ 3433286 h 3514725"/>
                <a:gd name="connsiteX284" fmla="*/ 1935956 w 3829050"/>
                <a:gd name="connsiteY284" fmla="*/ 3440906 h 3514725"/>
                <a:gd name="connsiteX285" fmla="*/ 1959769 w 3829050"/>
                <a:gd name="connsiteY285" fmla="*/ 3451384 h 3514725"/>
                <a:gd name="connsiteX286" fmla="*/ 2001679 w 3829050"/>
                <a:gd name="connsiteY286" fmla="*/ 3466624 h 3514725"/>
                <a:gd name="connsiteX287" fmla="*/ 2032159 w 3829050"/>
                <a:gd name="connsiteY287" fmla="*/ 3451384 h 3514725"/>
                <a:gd name="connsiteX288" fmla="*/ 2061686 w 3829050"/>
                <a:gd name="connsiteY288" fmla="*/ 3439001 h 3514725"/>
                <a:gd name="connsiteX289" fmla="*/ 2121694 w 3829050"/>
                <a:gd name="connsiteY289" fmla="*/ 3422809 h 3514725"/>
                <a:gd name="connsiteX290" fmla="*/ 2154079 w 3829050"/>
                <a:gd name="connsiteY290" fmla="*/ 3418999 h 3514725"/>
                <a:gd name="connsiteX291" fmla="*/ 2189321 w 3829050"/>
                <a:gd name="connsiteY291" fmla="*/ 3417094 h 3514725"/>
                <a:gd name="connsiteX292" fmla="*/ 2227421 w 3829050"/>
                <a:gd name="connsiteY292" fmla="*/ 3418046 h 3514725"/>
                <a:gd name="connsiteX293" fmla="*/ 2248376 w 3829050"/>
                <a:gd name="connsiteY293" fmla="*/ 3418999 h 3514725"/>
                <a:gd name="connsiteX294" fmla="*/ 2270284 w 3829050"/>
                <a:gd name="connsiteY294" fmla="*/ 3419951 h 3514725"/>
                <a:gd name="connsiteX295" fmla="*/ 2254091 w 3829050"/>
                <a:gd name="connsiteY295" fmla="*/ 3431381 h 3514725"/>
                <a:gd name="connsiteX296" fmla="*/ 2237899 w 3829050"/>
                <a:gd name="connsiteY296" fmla="*/ 3441859 h 3514725"/>
                <a:gd name="connsiteX297" fmla="*/ 2204561 w 3829050"/>
                <a:gd name="connsiteY297" fmla="*/ 3462814 h 3514725"/>
                <a:gd name="connsiteX298" fmla="*/ 2171224 w 3829050"/>
                <a:gd name="connsiteY298" fmla="*/ 3483769 h 3514725"/>
                <a:gd name="connsiteX299" fmla="*/ 2155031 w 3829050"/>
                <a:gd name="connsiteY299" fmla="*/ 3494246 h 3514725"/>
                <a:gd name="connsiteX300" fmla="*/ 2138839 w 3829050"/>
                <a:gd name="connsiteY300" fmla="*/ 3503771 h 3514725"/>
                <a:gd name="connsiteX301" fmla="*/ 2195036 w 3829050"/>
                <a:gd name="connsiteY301" fmla="*/ 3508534 h 3514725"/>
                <a:gd name="connsiteX302" fmla="*/ 2252186 w 3829050"/>
                <a:gd name="connsiteY302" fmla="*/ 3511391 h 3514725"/>
                <a:gd name="connsiteX303" fmla="*/ 2266474 w 3829050"/>
                <a:gd name="connsiteY303" fmla="*/ 3511391 h 3514725"/>
                <a:gd name="connsiteX304" fmla="*/ 2280761 w 3829050"/>
                <a:gd name="connsiteY304" fmla="*/ 3511391 h 3514725"/>
                <a:gd name="connsiteX305" fmla="*/ 2310289 w 3829050"/>
                <a:gd name="connsiteY305" fmla="*/ 3510439 h 3514725"/>
                <a:gd name="connsiteX306" fmla="*/ 2369344 w 3829050"/>
                <a:gd name="connsiteY306" fmla="*/ 3506629 h 3514725"/>
                <a:gd name="connsiteX307" fmla="*/ 2428399 w 3829050"/>
                <a:gd name="connsiteY307" fmla="*/ 3499009 h 3514725"/>
                <a:gd name="connsiteX308" fmla="*/ 2457926 w 3829050"/>
                <a:gd name="connsiteY308" fmla="*/ 3494246 h 3514725"/>
                <a:gd name="connsiteX309" fmla="*/ 2473166 w 3829050"/>
                <a:gd name="connsiteY309" fmla="*/ 3491389 h 3514725"/>
                <a:gd name="connsiteX310" fmla="*/ 2488406 w 3829050"/>
                <a:gd name="connsiteY310" fmla="*/ 3488531 h 3514725"/>
                <a:gd name="connsiteX311" fmla="*/ 2548414 w 3829050"/>
                <a:gd name="connsiteY311" fmla="*/ 3473291 h 3514725"/>
                <a:gd name="connsiteX312" fmla="*/ 2577941 w 3829050"/>
                <a:gd name="connsiteY312" fmla="*/ 3464719 h 3514725"/>
                <a:gd name="connsiteX313" fmla="*/ 2607469 w 3829050"/>
                <a:gd name="connsiteY313" fmla="*/ 3455194 h 3514725"/>
                <a:gd name="connsiteX314" fmla="*/ 2570321 w 3829050"/>
                <a:gd name="connsiteY314" fmla="*/ 3453289 h 3514725"/>
                <a:gd name="connsiteX315" fmla="*/ 2532221 w 3829050"/>
                <a:gd name="connsiteY315" fmla="*/ 3450431 h 3514725"/>
                <a:gd name="connsiteX316" fmla="*/ 2616041 w 3829050"/>
                <a:gd name="connsiteY316" fmla="*/ 3418999 h 3514725"/>
                <a:gd name="connsiteX317" fmla="*/ 2651284 w 3829050"/>
                <a:gd name="connsiteY317" fmla="*/ 3403759 h 3514725"/>
                <a:gd name="connsiteX318" fmla="*/ 2679859 w 3829050"/>
                <a:gd name="connsiteY318" fmla="*/ 3387566 h 3514725"/>
                <a:gd name="connsiteX319" fmla="*/ 2720816 w 3829050"/>
                <a:gd name="connsiteY319" fmla="*/ 3360896 h 3514725"/>
                <a:gd name="connsiteX320" fmla="*/ 2741771 w 3829050"/>
                <a:gd name="connsiteY320" fmla="*/ 3348514 h 3514725"/>
                <a:gd name="connsiteX321" fmla="*/ 2762726 w 3829050"/>
                <a:gd name="connsiteY321" fmla="*/ 3336131 h 3514725"/>
                <a:gd name="connsiteX322" fmla="*/ 2805589 w 3829050"/>
                <a:gd name="connsiteY322" fmla="*/ 3312319 h 3514725"/>
                <a:gd name="connsiteX323" fmla="*/ 2827496 w 3829050"/>
                <a:gd name="connsiteY323" fmla="*/ 3300889 h 3514725"/>
                <a:gd name="connsiteX324" fmla="*/ 2849404 w 3829050"/>
                <a:gd name="connsiteY324" fmla="*/ 3289459 h 3514725"/>
                <a:gd name="connsiteX325" fmla="*/ 2938939 w 3829050"/>
                <a:gd name="connsiteY325" fmla="*/ 3244691 h 3514725"/>
                <a:gd name="connsiteX326" fmla="*/ 2984659 w 3829050"/>
                <a:gd name="connsiteY326" fmla="*/ 3221831 h 3514725"/>
                <a:gd name="connsiteX327" fmla="*/ 3007519 w 3829050"/>
                <a:gd name="connsiteY327" fmla="*/ 3210401 h 3514725"/>
                <a:gd name="connsiteX328" fmla="*/ 3030379 w 3829050"/>
                <a:gd name="connsiteY328" fmla="*/ 3198019 h 3514725"/>
                <a:gd name="connsiteX329" fmla="*/ 3059906 w 3829050"/>
                <a:gd name="connsiteY329" fmla="*/ 3181826 h 3514725"/>
                <a:gd name="connsiteX330" fmla="*/ 3075146 w 3829050"/>
                <a:gd name="connsiteY330" fmla="*/ 3173254 h 3514725"/>
                <a:gd name="connsiteX331" fmla="*/ 3089434 w 3829050"/>
                <a:gd name="connsiteY331" fmla="*/ 3164681 h 3514725"/>
                <a:gd name="connsiteX332" fmla="*/ 3146584 w 3829050"/>
                <a:gd name="connsiteY332" fmla="*/ 3128486 h 3514725"/>
                <a:gd name="connsiteX333" fmla="*/ 3174206 w 3829050"/>
                <a:gd name="connsiteY333" fmla="*/ 3109436 h 3514725"/>
                <a:gd name="connsiteX334" fmla="*/ 3201829 w 3829050"/>
                <a:gd name="connsiteY334" fmla="*/ 3090386 h 3514725"/>
                <a:gd name="connsiteX335" fmla="*/ 3229451 w 3829050"/>
                <a:gd name="connsiteY335" fmla="*/ 3070384 h 3514725"/>
                <a:gd name="connsiteX336" fmla="*/ 3256121 w 3829050"/>
                <a:gd name="connsiteY336" fmla="*/ 3050381 h 3514725"/>
                <a:gd name="connsiteX337" fmla="*/ 3297079 w 3829050"/>
                <a:gd name="connsiteY337" fmla="*/ 3011329 h 3514725"/>
                <a:gd name="connsiteX338" fmla="*/ 3298031 w 3829050"/>
                <a:gd name="connsiteY338" fmla="*/ 2977991 h 3514725"/>
                <a:gd name="connsiteX339" fmla="*/ 3258026 w 3829050"/>
                <a:gd name="connsiteY339" fmla="*/ 2996089 h 3514725"/>
                <a:gd name="connsiteX340" fmla="*/ 3232309 w 3829050"/>
                <a:gd name="connsiteY340" fmla="*/ 3008471 h 3514725"/>
                <a:gd name="connsiteX341" fmla="*/ 3212306 w 3829050"/>
                <a:gd name="connsiteY341" fmla="*/ 3023711 h 3514725"/>
                <a:gd name="connsiteX342" fmla="*/ 3200876 w 3829050"/>
                <a:gd name="connsiteY342" fmla="*/ 3034189 h 3514725"/>
                <a:gd name="connsiteX343" fmla="*/ 3186589 w 3829050"/>
                <a:gd name="connsiteY343" fmla="*/ 3047524 h 3514725"/>
                <a:gd name="connsiteX344" fmla="*/ 3131344 w 3829050"/>
                <a:gd name="connsiteY344" fmla="*/ 3093244 h 3514725"/>
                <a:gd name="connsiteX345" fmla="*/ 3071336 w 3829050"/>
                <a:gd name="connsiteY345" fmla="*/ 3129439 h 3514725"/>
                <a:gd name="connsiteX346" fmla="*/ 3008471 w 3829050"/>
                <a:gd name="connsiteY346" fmla="*/ 3158966 h 3514725"/>
                <a:gd name="connsiteX347" fmla="*/ 2943701 w 3829050"/>
                <a:gd name="connsiteY347" fmla="*/ 3183731 h 3514725"/>
                <a:gd name="connsiteX348" fmla="*/ 2967514 w 3829050"/>
                <a:gd name="connsiteY348" fmla="*/ 3132296 h 3514725"/>
                <a:gd name="connsiteX349" fmla="*/ 3010376 w 3829050"/>
                <a:gd name="connsiteY349" fmla="*/ 3080861 h 3514725"/>
                <a:gd name="connsiteX350" fmla="*/ 2949416 w 3829050"/>
                <a:gd name="connsiteY350" fmla="*/ 3078004 h 3514725"/>
                <a:gd name="connsiteX351" fmla="*/ 2946559 w 3829050"/>
                <a:gd name="connsiteY351" fmla="*/ 3079909 h 3514725"/>
                <a:gd name="connsiteX352" fmla="*/ 2943701 w 3829050"/>
                <a:gd name="connsiteY352" fmla="*/ 3080861 h 3514725"/>
                <a:gd name="connsiteX353" fmla="*/ 2854166 w 3829050"/>
                <a:gd name="connsiteY353" fmla="*/ 3118009 h 3514725"/>
                <a:gd name="connsiteX354" fmla="*/ 2906554 w 3829050"/>
                <a:gd name="connsiteY354" fmla="*/ 3097054 h 3514725"/>
                <a:gd name="connsiteX355" fmla="*/ 2943701 w 3829050"/>
                <a:gd name="connsiteY355" fmla="*/ 3080861 h 3514725"/>
                <a:gd name="connsiteX356" fmla="*/ 2946559 w 3829050"/>
                <a:gd name="connsiteY356" fmla="*/ 3078004 h 3514725"/>
                <a:gd name="connsiteX357" fmla="*/ 2949416 w 3829050"/>
                <a:gd name="connsiteY357" fmla="*/ 3078004 h 3514725"/>
                <a:gd name="connsiteX358" fmla="*/ 2988469 w 3829050"/>
                <a:gd name="connsiteY358" fmla="*/ 3055144 h 3514725"/>
                <a:gd name="connsiteX359" fmla="*/ 3024664 w 3829050"/>
                <a:gd name="connsiteY359" fmla="*/ 3029426 h 3514725"/>
                <a:gd name="connsiteX360" fmla="*/ 3058954 w 3829050"/>
                <a:gd name="connsiteY360" fmla="*/ 3002756 h 3514725"/>
                <a:gd name="connsiteX361" fmla="*/ 3092291 w 3829050"/>
                <a:gd name="connsiteY361" fmla="*/ 2974181 h 3514725"/>
                <a:gd name="connsiteX362" fmla="*/ 3125629 w 3829050"/>
                <a:gd name="connsiteY362" fmla="*/ 2945606 h 3514725"/>
                <a:gd name="connsiteX363" fmla="*/ 3158014 w 3829050"/>
                <a:gd name="connsiteY363" fmla="*/ 2917031 h 3514725"/>
                <a:gd name="connsiteX364" fmla="*/ 3192304 w 3829050"/>
                <a:gd name="connsiteY364" fmla="*/ 2890361 h 3514725"/>
                <a:gd name="connsiteX365" fmla="*/ 3228499 w 3829050"/>
                <a:gd name="connsiteY365" fmla="*/ 2863691 h 3514725"/>
                <a:gd name="connsiteX366" fmla="*/ 3252311 w 3829050"/>
                <a:gd name="connsiteY366" fmla="*/ 2832259 h 3514725"/>
                <a:gd name="connsiteX367" fmla="*/ 3278029 w 3829050"/>
                <a:gd name="connsiteY367" fmla="*/ 2802731 h 3514725"/>
                <a:gd name="connsiteX368" fmla="*/ 3305651 w 3829050"/>
                <a:gd name="connsiteY368" fmla="*/ 2775109 h 3514725"/>
                <a:gd name="connsiteX369" fmla="*/ 3334226 w 3829050"/>
                <a:gd name="connsiteY369" fmla="*/ 2748439 h 3514725"/>
                <a:gd name="connsiteX370" fmla="*/ 3363754 w 3829050"/>
                <a:gd name="connsiteY370" fmla="*/ 2722721 h 3514725"/>
                <a:gd name="connsiteX371" fmla="*/ 3378041 w 3829050"/>
                <a:gd name="connsiteY371" fmla="*/ 2709386 h 3514725"/>
                <a:gd name="connsiteX372" fmla="*/ 3392329 w 3829050"/>
                <a:gd name="connsiteY372" fmla="*/ 2696051 h 3514725"/>
                <a:gd name="connsiteX373" fmla="*/ 3446621 w 3829050"/>
                <a:gd name="connsiteY373" fmla="*/ 2639854 h 3514725"/>
                <a:gd name="connsiteX374" fmla="*/ 3485674 w 3829050"/>
                <a:gd name="connsiteY374" fmla="*/ 2596039 h 3514725"/>
                <a:gd name="connsiteX375" fmla="*/ 3510439 w 3829050"/>
                <a:gd name="connsiteY375" fmla="*/ 2555081 h 3514725"/>
                <a:gd name="connsiteX376" fmla="*/ 3519011 w 3829050"/>
                <a:gd name="connsiteY376" fmla="*/ 2525554 h 3514725"/>
                <a:gd name="connsiteX377" fmla="*/ 3530441 w 3829050"/>
                <a:gd name="connsiteY377" fmla="*/ 2496979 h 3514725"/>
                <a:gd name="connsiteX378" fmla="*/ 3544729 w 3829050"/>
                <a:gd name="connsiteY378" fmla="*/ 2468404 h 3514725"/>
                <a:gd name="connsiteX379" fmla="*/ 3547586 w 3829050"/>
                <a:gd name="connsiteY379" fmla="*/ 2466499 h 3514725"/>
                <a:gd name="connsiteX380" fmla="*/ 3578066 w 3829050"/>
                <a:gd name="connsiteY380" fmla="*/ 2441734 h 3514725"/>
                <a:gd name="connsiteX381" fmla="*/ 3585686 w 3829050"/>
                <a:gd name="connsiteY381" fmla="*/ 2435066 h 3514725"/>
                <a:gd name="connsiteX382" fmla="*/ 3592354 w 3829050"/>
                <a:gd name="connsiteY382" fmla="*/ 2428399 h 3514725"/>
                <a:gd name="connsiteX383" fmla="*/ 3606641 w 3829050"/>
                <a:gd name="connsiteY383" fmla="*/ 2414111 h 3514725"/>
                <a:gd name="connsiteX384" fmla="*/ 3634264 w 3829050"/>
                <a:gd name="connsiteY384" fmla="*/ 2385536 h 3514725"/>
                <a:gd name="connsiteX385" fmla="*/ 3659981 w 3829050"/>
                <a:gd name="connsiteY385" fmla="*/ 2354104 h 3514725"/>
                <a:gd name="connsiteX386" fmla="*/ 3672364 w 3829050"/>
                <a:gd name="connsiteY386" fmla="*/ 2337911 h 3514725"/>
                <a:gd name="connsiteX387" fmla="*/ 3678079 w 3829050"/>
                <a:gd name="connsiteY387" fmla="*/ 2329339 h 3514725"/>
                <a:gd name="connsiteX388" fmla="*/ 3683794 w 3829050"/>
                <a:gd name="connsiteY388" fmla="*/ 2320766 h 3514725"/>
                <a:gd name="connsiteX389" fmla="*/ 3705701 w 3829050"/>
                <a:gd name="connsiteY389" fmla="*/ 2286476 h 3514725"/>
                <a:gd name="connsiteX390" fmla="*/ 3716179 w 3829050"/>
                <a:gd name="connsiteY390" fmla="*/ 2268379 h 3514725"/>
                <a:gd name="connsiteX391" fmla="*/ 3725704 w 3829050"/>
                <a:gd name="connsiteY391" fmla="*/ 2250281 h 3514725"/>
                <a:gd name="connsiteX392" fmla="*/ 3705701 w 3829050"/>
                <a:gd name="connsiteY392" fmla="*/ 2266474 h 3514725"/>
                <a:gd name="connsiteX393" fmla="*/ 3684746 w 3829050"/>
                <a:gd name="connsiteY393" fmla="*/ 2281714 h 3514725"/>
                <a:gd name="connsiteX394" fmla="*/ 3709511 w 3829050"/>
                <a:gd name="connsiteY394" fmla="*/ 2227421 h 3514725"/>
                <a:gd name="connsiteX395" fmla="*/ 3719036 w 3829050"/>
                <a:gd name="connsiteY395" fmla="*/ 2203609 h 3514725"/>
                <a:gd name="connsiteX396" fmla="*/ 3723799 w 3829050"/>
                <a:gd name="connsiteY396" fmla="*/ 2182654 h 3514725"/>
                <a:gd name="connsiteX397" fmla="*/ 3729514 w 3829050"/>
                <a:gd name="connsiteY397" fmla="*/ 2150269 h 3514725"/>
                <a:gd name="connsiteX398" fmla="*/ 3733324 w 3829050"/>
                <a:gd name="connsiteY398" fmla="*/ 2134076 h 3514725"/>
                <a:gd name="connsiteX399" fmla="*/ 3737134 w 3829050"/>
                <a:gd name="connsiteY399" fmla="*/ 2117884 h 3514725"/>
                <a:gd name="connsiteX400" fmla="*/ 3745706 w 3829050"/>
                <a:gd name="connsiteY400" fmla="*/ 2086451 h 3514725"/>
                <a:gd name="connsiteX401" fmla="*/ 3750469 w 3829050"/>
                <a:gd name="connsiteY401" fmla="*/ 2071211 h 3514725"/>
                <a:gd name="connsiteX402" fmla="*/ 3755231 w 3829050"/>
                <a:gd name="connsiteY402" fmla="*/ 2055019 h 3514725"/>
                <a:gd name="connsiteX403" fmla="*/ 3775234 w 3829050"/>
                <a:gd name="connsiteY403" fmla="*/ 1992154 h 3514725"/>
                <a:gd name="connsiteX404" fmla="*/ 3785711 w 3829050"/>
                <a:gd name="connsiteY404" fmla="*/ 1959769 h 3514725"/>
                <a:gd name="connsiteX405" fmla="*/ 3790474 w 3829050"/>
                <a:gd name="connsiteY405" fmla="*/ 1943576 h 3514725"/>
                <a:gd name="connsiteX406" fmla="*/ 3795236 w 3829050"/>
                <a:gd name="connsiteY406" fmla="*/ 1927384 h 3514725"/>
                <a:gd name="connsiteX407" fmla="*/ 3800951 w 3829050"/>
                <a:gd name="connsiteY407" fmla="*/ 1905476 h 3514725"/>
                <a:gd name="connsiteX408" fmla="*/ 3803809 w 3829050"/>
                <a:gd name="connsiteY408" fmla="*/ 1894999 h 3514725"/>
                <a:gd name="connsiteX409" fmla="*/ 3806666 w 3829050"/>
                <a:gd name="connsiteY409" fmla="*/ 1883569 h 3514725"/>
                <a:gd name="connsiteX410" fmla="*/ 3815239 w 3829050"/>
                <a:gd name="connsiteY410" fmla="*/ 1839754 h 3514725"/>
                <a:gd name="connsiteX411" fmla="*/ 3819049 w 3829050"/>
                <a:gd name="connsiteY411" fmla="*/ 1817846 h 3514725"/>
                <a:gd name="connsiteX412" fmla="*/ 3821906 w 3829050"/>
                <a:gd name="connsiteY412" fmla="*/ 1795939 h 3514725"/>
                <a:gd name="connsiteX413" fmla="*/ 3824764 w 3829050"/>
                <a:gd name="connsiteY413" fmla="*/ 1774031 h 3514725"/>
                <a:gd name="connsiteX414" fmla="*/ 3826669 w 3829050"/>
                <a:gd name="connsiteY414" fmla="*/ 1752124 h 3514725"/>
                <a:gd name="connsiteX415" fmla="*/ 3828574 w 3829050"/>
                <a:gd name="connsiteY415" fmla="*/ 1718786 h 3514725"/>
                <a:gd name="connsiteX416" fmla="*/ 632936 w 3829050"/>
                <a:gd name="connsiteY416" fmla="*/ 526256 h 3514725"/>
                <a:gd name="connsiteX417" fmla="*/ 625316 w 3829050"/>
                <a:gd name="connsiteY417" fmla="*/ 531019 h 3514725"/>
                <a:gd name="connsiteX418" fmla="*/ 627221 w 3829050"/>
                <a:gd name="connsiteY418" fmla="*/ 520541 h 3514725"/>
                <a:gd name="connsiteX419" fmla="*/ 633889 w 3829050"/>
                <a:gd name="connsiteY419" fmla="*/ 519589 h 3514725"/>
                <a:gd name="connsiteX420" fmla="*/ 632936 w 3829050"/>
                <a:gd name="connsiteY420" fmla="*/ 526256 h 3514725"/>
                <a:gd name="connsiteX421" fmla="*/ 734854 w 3829050"/>
                <a:gd name="connsiteY421" fmla="*/ 552926 h 3514725"/>
                <a:gd name="connsiteX422" fmla="*/ 724376 w 3829050"/>
                <a:gd name="connsiteY422" fmla="*/ 547211 h 3514725"/>
                <a:gd name="connsiteX423" fmla="*/ 770096 w 3829050"/>
                <a:gd name="connsiteY423" fmla="*/ 502444 h 3514725"/>
                <a:gd name="connsiteX424" fmla="*/ 779621 w 3829050"/>
                <a:gd name="connsiteY424" fmla="*/ 508159 h 3514725"/>
                <a:gd name="connsiteX425" fmla="*/ 734854 w 3829050"/>
                <a:gd name="connsiteY425" fmla="*/ 552926 h 3514725"/>
                <a:gd name="connsiteX426" fmla="*/ 1199674 w 3829050"/>
                <a:gd name="connsiteY426" fmla="*/ 2599849 h 3514725"/>
                <a:gd name="connsiteX427" fmla="*/ 1212056 w 3829050"/>
                <a:gd name="connsiteY427" fmla="*/ 2600801 h 3514725"/>
                <a:gd name="connsiteX428" fmla="*/ 1220629 w 3829050"/>
                <a:gd name="connsiteY428" fmla="*/ 2609374 h 3514725"/>
                <a:gd name="connsiteX429" fmla="*/ 1211104 w 3829050"/>
                <a:gd name="connsiteY429" fmla="*/ 2612231 h 3514725"/>
                <a:gd name="connsiteX430" fmla="*/ 1199674 w 3829050"/>
                <a:gd name="connsiteY430" fmla="*/ 2599849 h 3514725"/>
                <a:gd name="connsiteX431" fmla="*/ 1210151 w 3829050"/>
                <a:gd name="connsiteY431" fmla="*/ 2988469 h 3514725"/>
                <a:gd name="connsiteX432" fmla="*/ 1208246 w 3829050"/>
                <a:gd name="connsiteY432" fmla="*/ 2996089 h 3514725"/>
                <a:gd name="connsiteX433" fmla="*/ 1192054 w 3829050"/>
                <a:gd name="connsiteY433" fmla="*/ 2993231 h 3514725"/>
                <a:gd name="connsiteX434" fmla="*/ 1185386 w 3829050"/>
                <a:gd name="connsiteY434" fmla="*/ 2982754 h 3514725"/>
                <a:gd name="connsiteX435" fmla="*/ 1210151 w 3829050"/>
                <a:gd name="connsiteY435" fmla="*/ 2988469 h 3514725"/>
                <a:gd name="connsiteX436" fmla="*/ 1212056 w 3829050"/>
                <a:gd name="connsiteY436" fmla="*/ 2382679 h 3514725"/>
                <a:gd name="connsiteX437" fmla="*/ 1183481 w 3829050"/>
                <a:gd name="connsiteY437" fmla="*/ 2367439 h 3514725"/>
                <a:gd name="connsiteX438" fmla="*/ 1176814 w 3829050"/>
                <a:gd name="connsiteY438" fmla="*/ 2363629 h 3514725"/>
                <a:gd name="connsiteX439" fmla="*/ 1170146 w 3829050"/>
                <a:gd name="connsiteY439" fmla="*/ 2358866 h 3514725"/>
                <a:gd name="connsiteX440" fmla="*/ 1157764 w 3829050"/>
                <a:gd name="connsiteY440" fmla="*/ 2350294 h 3514725"/>
                <a:gd name="connsiteX441" fmla="*/ 1131094 w 3829050"/>
                <a:gd name="connsiteY441" fmla="*/ 2334101 h 3514725"/>
                <a:gd name="connsiteX442" fmla="*/ 1070134 w 3829050"/>
                <a:gd name="connsiteY442" fmla="*/ 2319814 h 3514725"/>
                <a:gd name="connsiteX443" fmla="*/ 1046321 w 3829050"/>
                <a:gd name="connsiteY443" fmla="*/ 2307431 h 3514725"/>
                <a:gd name="connsiteX444" fmla="*/ 1032986 w 3829050"/>
                <a:gd name="connsiteY444" fmla="*/ 2296001 h 3514725"/>
                <a:gd name="connsiteX445" fmla="*/ 1020604 w 3829050"/>
                <a:gd name="connsiteY445" fmla="*/ 2284571 h 3514725"/>
                <a:gd name="connsiteX446" fmla="*/ 1025366 w 3829050"/>
                <a:gd name="connsiteY446" fmla="*/ 2272189 h 3514725"/>
                <a:gd name="connsiteX447" fmla="*/ 1092994 w 3829050"/>
                <a:gd name="connsiteY447" fmla="*/ 2280761 h 3514725"/>
                <a:gd name="connsiteX448" fmla="*/ 1009174 w 3829050"/>
                <a:gd name="connsiteY448" fmla="*/ 2114074 h 3514725"/>
                <a:gd name="connsiteX449" fmla="*/ 1016794 w 3829050"/>
                <a:gd name="connsiteY449" fmla="*/ 2121694 h 3514725"/>
                <a:gd name="connsiteX450" fmla="*/ 1026319 w 3829050"/>
                <a:gd name="connsiteY450" fmla="*/ 2131219 h 3514725"/>
                <a:gd name="connsiteX451" fmla="*/ 1047274 w 3829050"/>
                <a:gd name="connsiteY451" fmla="*/ 2155984 h 3514725"/>
                <a:gd name="connsiteX452" fmla="*/ 1072039 w 3829050"/>
                <a:gd name="connsiteY452" fmla="*/ 2187416 h 3514725"/>
                <a:gd name="connsiteX453" fmla="*/ 1078706 w 3829050"/>
                <a:gd name="connsiteY453" fmla="*/ 2195989 h 3514725"/>
                <a:gd name="connsiteX454" fmla="*/ 1085374 w 3829050"/>
                <a:gd name="connsiteY454" fmla="*/ 2204561 h 3514725"/>
                <a:gd name="connsiteX455" fmla="*/ 1099661 w 3829050"/>
                <a:gd name="connsiteY455" fmla="*/ 2223611 h 3514725"/>
                <a:gd name="connsiteX456" fmla="*/ 1107281 w 3829050"/>
                <a:gd name="connsiteY456" fmla="*/ 2233136 h 3514725"/>
                <a:gd name="connsiteX457" fmla="*/ 1114901 w 3829050"/>
                <a:gd name="connsiteY457" fmla="*/ 2242661 h 3514725"/>
                <a:gd name="connsiteX458" fmla="*/ 1131094 w 3829050"/>
                <a:gd name="connsiteY458" fmla="*/ 2263616 h 3514725"/>
                <a:gd name="connsiteX459" fmla="*/ 1134904 w 3829050"/>
                <a:gd name="connsiteY459" fmla="*/ 2269331 h 3514725"/>
                <a:gd name="connsiteX460" fmla="*/ 1139666 w 3829050"/>
                <a:gd name="connsiteY460" fmla="*/ 2274094 h 3514725"/>
                <a:gd name="connsiteX461" fmla="*/ 1148239 w 3829050"/>
                <a:gd name="connsiteY461" fmla="*/ 2284571 h 3514725"/>
                <a:gd name="connsiteX462" fmla="*/ 1165384 w 3829050"/>
                <a:gd name="connsiteY462" fmla="*/ 2306479 h 3514725"/>
                <a:gd name="connsiteX463" fmla="*/ 1183481 w 3829050"/>
                <a:gd name="connsiteY463" fmla="*/ 2328386 h 3514725"/>
                <a:gd name="connsiteX464" fmla="*/ 1201579 w 3829050"/>
                <a:gd name="connsiteY464" fmla="*/ 2350294 h 3514725"/>
                <a:gd name="connsiteX465" fmla="*/ 1239679 w 3829050"/>
                <a:gd name="connsiteY465" fmla="*/ 2395061 h 3514725"/>
                <a:gd name="connsiteX466" fmla="*/ 1224439 w 3829050"/>
                <a:gd name="connsiteY466" fmla="*/ 2388394 h 3514725"/>
                <a:gd name="connsiteX467" fmla="*/ 1212056 w 3829050"/>
                <a:gd name="connsiteY467" fmla="*/ 2382679 h 3514725"/>
                <a:gd name="connsiteX468" fmla="*/ 877729 w 3829050"/>
                <a:gd name="connsiteY468" fmla="*/ 2738914 h 3514725"/>
                <a:gd name="connsiteX469" fmla="*/ 919639 w 3829050"/>
                <a:gd name="connsiteY469" fmla="*/ 2787491 h 3514725"/>
                <a:gd name="connsiteX470" fmla="*/ 971074 w 3829050"/>
                <a:gd name="connsiteY470" fmla="*/ 2829401 h 3514725"/>
                <a:gd name="connsiteX471" fmla="*/ 985361 w 3829050"/>
                <a:gd name="connsiteY471" fmla="*/ 2837974 h 3514725"/>
                <a:gd name="connsiteX472" fmla="*/ 1000601 w 3829050"/>
                <a:gd name="connsiteY472" fmla="*/ 2845594 h 3514725"/>
                <a:gd name="connsiteX473" fmla="*/ 1032034 w 3829050"/>
                <a:gd name="connsiteY473" fmla="*/ 2859881 h 3514725"/>
                <a:gd name="connsiteX474" fmla="*/ 1102519 w 3829050"/>
                <a:gd name="connsiteY474" fmla="*/ 2877026 h 3514725"/>
                <a:gd name="connsiteX475" fmla="*/ 1076801 w 3829050"/>
                <a:gd name="connsiteY475" fmla="*/ 2910364 h 3514725"/>
                <a:gd name="connsiteX476" fmla="*/ 1026319 w 3829050"/>
                <a:gd name="connsiteY476" fmla="*/ 2897981 h 3514725"/>
                <a:gd name="connsiteX477" fmla="*/ 984409 w 3829050"/>
                <a:gd name="connsiteY477" fmla="*/ 2871311 h 3514725"/>
                <a:gd name="connsiteX478" fmla="*/ 963454 w 3829050"/>
                <a:gd name="connsiteY478" fmla="*/ 2857976 h 3514725"/>
                <a:gd name="connsiteX479" fmla="*/ 943451 w 3829050"/>
                <a:gd name="connsiteY479" fmla="*/ 2842736 h 3514725"/>
                <a:gd name="connsiteX480" fmla="*/ 905351 w 3829050"/>
                <a:gd name="connsiteY480" fmla="*/ 2812256 h 3514725"/>
                <a:gd name="connsiteX481" fmla="*/ 869156 w 3829050"/>
                <a:gd name="connsiteY481" fmla="*/ 2779871 h 3514725"/>
                <a:gd name="connsiteX482" fmla="*/ 852964 w 3829050"/>
                <a:gd name="connsiteY482" fmla="*/ 2753201 h 3514725"/>
                <a:gd name="connsiteX483" fmla="*/ 877729 w 3829050"/>
                <a:gd name="connsiteY483" fmla="*/ 2738914 h 3514725"/>
                <a:gd name="connsiteX484" fmla="*/ 827246 w 3829050"/>
                <a:gd name="connsiteY484" fmla="*/ 1729264 h 3514725"/>
                <a:gd name="connsiteX485" fmla="*/ 824389 w 3829050"/>
                <a:gd name="connsiteY485" fmla="*/ 1720691 h 3514725"/>
                <a:gd name="connsiteX486" fmla="*/ 824389 w 3829050"/>
                <a:gd name="connsiteY486" fmla="*/ 1711166 h 3514725"/>
                <a:gd name="connsiteX487" fmla="*/ 828199 w 3829050"/>
                <a:gd name="connsiteY487" fmla="*/ 1689259 h 3514725"/>
                <a:gd name="connsiteX488" fmla="*/ 844391 w 3829050"/>
                <a:gd name="connsiteY488" fmla="*/ 1716881 h 3514725"/>
                <a:gd name="connsiteX489" fmla="*/ 867251 w 3829050"/>
                <a:gd name="connsiteY489" fmla="*/ 1751171 h 3514725"/>
                <a:gd name="connsiteX490" fmla="*/ 827246 w 3829050"/>
                <a:gd name="connsiteY490" fmla="*/ 1729264 h 3514725"/>
                <a:gd name="connsiteX491" fmla="*/ 929164 w 3829050"/>
                <a:gd name="connsiteY491" fmla="*/ 1854994 h 3514725"/>
                <a:gd name="connsiteX492" fmla="*/ 940594 w 3829050"/>
                <a:gd name="connsiteY492" fmla="*/ 1884521 h 3514725"/>
                <a:gd name="connsiteX493" fmla="*/ 951071 w 3829050"/>
                <a:gd name="connsiteY493" fmla="*/ 1895951 h 3514725"/>
                <a:gd name="connsiteX494" fmla="*/ 965359 w 3829050"/>
                <a:gd name="connsiteY494" fmla="*/ 1905476 h 3514725"/>
                <a:gd name="connsiteX495" fmla="*/ 986314 w 3829050"/>
                <a:gd name="connsiteY495" fmla="*/ 1932146 h 3514725"/>
                <a:gd name="connsiteX496" fmla="*/ 978694 w 3829050"/>
                <a:gd name="connsiteY496" fmla="*/ 1962626 h 3514725"/>
                <a:gd name="connsiteX497" fmla="*/ 953929 w 3829050"/>
                <a:gd name="connsiteY497" fmla="*/ 1972151 h 3514725"/>
                <a:gd name="connsiteX498" fmla="*/ 919639 w 3829050"/>
                <a:gd name="connsiteY498" fmla="*/ 1951196 h 3514725"/>
                <a:gd name="connsiteX499" fmla="*/ 901541 w 3829050"/>
                <a:gd name="connsiteY499" fmla="*/ 1915001 h 3514725"/>
                <a:gd name="connsiteX500" fmla="*/ 894874 w 3829050"/>
                <a:gd name="connsiteY500" fmla="*/ 1892141 h 3514725"/>
                <a:gd name="connsiteX501" fmla="*/ 890111 w 3829050"/>
                <a:gd name="connsiteY501" fmla="*/ 1869281 h 3514725"/>
                <a:gd name="connsiteX502" fmla="*/ 890111 w 3829050"/>
                <a:gd name="connsiteY502" fmla="*/ 1857851 h 3514725"/>
                <a:gd name="connsiteX503" fmla="*/ 893921 w 3829050"/>
                <a:gd name="connsiteY503" fmla="*/ 1846421 h 3514725"/>
                <a:gd name="connsiteX504" fmla="*/ 912971 w 3829050"/>
                <a:gd name="connsiteY504" fmla="*/ 1825466 h 3514725"/>
                <a:gd name="connsiteX505" fmla="*/ 929164 w 3829050"/>
                <a:gd name="connsiteY505" fmla="*/ 1854994 h 3514725"/>
                <a:gd name="connsiteX506" fmla="*/ 916781 w 3829050"/>
                <a:gd name="connsiteY506" fmla="*/ 1658779 h 3514725"/>
                <a:gd name="connsiteX507" fmla="*/ 929164 w 3829050"/>
                <a:gd name="connsiteY507" fmla="*/ 1640681 h 3514725"/>
                <a:gd name="connsiteX508" fmla="*/ 941546 w 3829050"/>
                <a:gd name="connsiteY508" fmla="*/ 1655921 h 3514725"/>
                <a:gd name="connsiteX509" fmla="*/ 934879 w 3829050"/>
                <a:gd name="connsiteY509" fmla="*/ 1663541 h 3514725"/>
                <a:gd name="connsiteX510" fmla="*/ 926306 w 3829050"/>
                <a:gd name="connsiteY510" fmla="*/ 1669256 h 3514725"/>
                <a:gd name="connsiteX511" fmla="*/ 916781 w 3829050"/>
                <a:gd name="connsiteY511" fmla="*/ 1658779 h 3514725"/>
                <a:gd name="connsiteX512" fmla="*/ 1021556 w 3829050"/>
                <a:gd name="connsiteY512" fmla="*/ 1546384 h 3514725"/>
                <a:gd name="connsiteX513" fmla="*/ 1024414 w 3829050"/>
                <a:gd name="connsiteY513" fmla="*/ 1532096 h 3514725"/>
                <a:gd name="connsiteX514" fmla="*/ 1029176 w 3829050"/>
                <a:gd name="connsiteY514" fmla="*/ 1517809 h 3514725"/>
                <a:gd name="connsiteX515" fmla="*/ 1038701 w 3829050"/>
                <a:gd name="connsiteY515" fmla="*/ 1491139 h 3514725"/>
                <a:gd name="connsiteX516" fmla="*/ 1050131 w 3829050"/>
                <a:gd name="connsiteY516" fmla="*/ 1465421 h 3514725"/>
                <a:gd name="connsiteX517" fmla="*/ 1055846 w 3829050"/>
                <a:gd name="connsiteY517" fmla="*/ 1453039 h 3514725"/>
                <a:gd name="connsiteX518" fmla="*/ 1062514 w 3829050"/>
                <a:gd name="connsiteY518" fmla="*/ 1440656 h 3514725"/>
                <a:gd name="connsiteX519" fmla="*/ 1073944 w 3829050"/>
                <a:gd name="connsiteY519" fmla="*/ 1415891 h 3514725"/>
                <a:gd name="connsiteX520" fmla="*/ 1086326 w 3829050"/>
                <a:gd name="connsiteY520" fmla="*/ 1391126 h 3514725"/>
                <a:gd name="connsiteX521" fmla="*/ 1087279 w 3829050"/>
                <a:gd name="connsiteY521" fmla="*/ 1388269 h 3514725"/>
                <a:gd name="connsiteX522" fmla="*/ 1084421 w 3829050"/>
                <a:gd name="connsiteY522" fmla="*/ 1412081 h 3514725"/>
                <a:gd name="connsiteX523" fmla="*/ 1083469 w 3829050"/>
                <a:gd name="connsiteY523" fmla="*/ 1422559 h 3514725"/>
                <a:gd name="connsiteX524" fmla="*/ 1082516 w 3829050"/>
                <a:gd name="connsiteY524" fmla="*/ 1433036 h 3514725"/>
                <a:gd name="connsiteX525" fmla="*/ 1080611 w 3829050"/>
                <a:gd name="connsiteY525" fmla="*/ 1453991 h 3514725"/>
                <a:gd name="connsiteX526" fmla="*/ 1078706 w 3829050"/>
                <a:gd name="connsiteY526" fmla="*/ 1474946 h 3514725"/>
                <a:gd name="connsiteX527" fmla="*/ 1076801 w 3829050"/>
                <a:gd name="connsiteY527" fmla="*/ 1495901 h 3514725"/>
                <a:gd name="connsiteX528" fmla="*/ 1074896 w 3829050"/>
                <a:gd name="connsiteY528" fmla="*/ 1522571 h 3514725"/>
                <a:gd name="connsiteX529" fmla="*/ 1062514 w 3829050"/>
                <a:gd name="connsiteY529" fmla="*/ 1534954 h 3514725"/>
                <a:gd name="connsiteX530" fmla="*/ 1045369 w 3829050"/>
                <a:gd name="connsiteY530" fmla="*/ 1543526 h 3514725"/>
                <a:gd name="connsiteX531" fmla="*/ 1021556 w 3829050"/>
                <a:gd name="connsiteY531" fmla="*/ 1546384 h 3514725"/>
                <a:gd name="connsiteX532" fmla="*/ 1165384 w 3829050"/>
                <a:gd name="connsiteY532" fmla="*/ 1716881 h 3514725"/>
                <a:gd name="connsiteX533" fmla="*/ 1173004 w 3829050"/>
                <a:gd name="connsiteY533" fmla="*/ 1704499 h 3514725"/>
                <a:gd name="connsiteX534" fmla="*/ 1173956 w 3829050"/>
                <a:gd name="connsiteY534" fmla="*/ 1703546 h 3514725"/>
                <a:gd name="connsiteX535" fmla="*/ 1174909 w 3829050"/>
                <a:gd name="connsiteY535" fmla="*/ 1736884 h 3514725"/>
                <a:gd name="connsiteX536" fmla="*/ 1177766 w 3829050"/>
                <a:gd name="connsiteY536" fmla="*/ 1774984 h 3514725"/>
                <a:gd name="connsiteX537" fmla="*/ 1178719 w 3829050"/>
                <a:gd name="connsiteY537" fmla="*/ 1785461 h 3514725"/>
                <a:gd name="connsiteX538" fmla="*/ 1178719 w 3829050"/>
                <a:gd name="connsiteY538" fmla="*/ 1786414 h 3514725"/>
                <a:gd name="connsiteX539" fmla="*/ 1178719 w 3829050"/>
                <a:gd name="connsiteY539" fmla="*/ 1788319 h 3514725"/>
                <a:gd name="connsiteX540" fmla="*/ 1179671 w 3829050"/>
                <a:gd name="connsiteY540" fmla="*/ 1794034 h 3514725"/>
                <a:gd name="connsiteX541" fmla="*/ 1182529 w 3829050"/>
                <a:gd name="connsiteY541" fmla="*/ 1813084 h 3514725"/>
                <a:gd name="connsiteX542" fmla="*/ 1187291 w 3829050"/>
                <a:gd name="connsiteY542" fmla="*/ 1851184 h 3514725"/>
                <a:gd name="connsiteX543" fmla="*/ 1188244 w 3829050"/>
                <a:gd name="connsiteY543" fmla="*/ 1855946 h 3514725"/>
                <a:gd name="connsiteX544" fmla="*/ 1159669 w 3829050"/>
                <a:gd name="connsiteY544" fmla="*/ 1832134 h 3514725"/>
                <a:gd name="connsiteX545" fmla="*/ 1152049 w 3829050"/>
                <a:gd name="connsiteY545" fmla="*/ 1808321 h 3514725"/>
                <a:gd name="connsiteX546" fmla="*/ 1152049 w 3829050"/>
                <a:gd name="connsiteY546" fmla="*/ 1773079 h 3514725"/>
                <a:gd name="connsiteX547" fmla="*/ 1153001 w 3829050"/>
                <a:gd name="connsiteY547" fmla="*/ 1756886 h 3514725"/>
                <a:gd name="connsiteX548" fmla="*/ 1155859 w 3829050"/>
                <a:gd name="connsiteY548" fmla="*/ 1740694 h 3514725"/>
                <a:gd name="connsiteX549" fmla="*/ 1165384 w 3829050"/>
                <a:gd name="connsiteY549" fmla="*/ 1716881 h 3514725"/>
                <a:gd name="connsiteX550" fmla="*/ 1159669 w 3829050"/>
                <a:gd name="connsiteY550" fmla="*/ 1606391 h 3514725"/>
                <a:gd name="connsiteX551" fmla="*/ 1167289 w 3829050"/>
                <a:gd name="connsiteY551" fmla="*/ 1605439 h 3514725"/>
                <a:gd name="connsiteX552" fmla="*/ 1169194 w 3829050"/>
                <a:gd name="connsiteY552" fmla="*/ 1648301 h 3514725"/>
                <a:gd name="connsiteX553" fmla="*/ 1160621 w 3829050"/>
                <a:gd name="connsiteY553" fmla="*/ 1650206 h 3514725"/>
                <a:gd name="connsiteX554" fmla="*/ 1159669 w 3829050"/>
                <a:gd name="connsiteY554" fmla="*/ 1606391 h 3514725"/>
                <a:gd name="connsiteX555" fmla="*/ 1985486 w 3829050"/>
                <a:gd name="connsiteY555" fmla="*/ 343376 h 3514725"/>
                <a:gd name="connsiteX556" fmla="*/ 1997869 w 3829050"/>
                <a:gd name="connsiteY556" fmla="*/ 339566 h 3514725"/>
                <a:gd name="connsiteX557" fmla="*/ 2003584 w 3829050"/>
                <a:gd name="connsiteY557" fmla="*/ 347186 h 3514725"/>
                <a:gd name="connsiteX558" fmla="*/ 1991201 w 3829050"/>
                <a:gd name="connsiteY558" fmla="*/ 350996 h 3514725"/>
                <a:gd name="connsiteX559" fmla="*/ 1985486 w 3829050"/>
                <a:gd name="connsiteY559" fmla="*/ 343376 h 3514725"/>
                <a:gd name="connsiteX560" fmla="*/ 1194911 w 3829050"/>
                <a:gd name="connsiteY560" fmla="*/ 1889284 h 3514725"/>
                <a:gd name="connsiteX561" fmla="*/ 1198721 w 3829050"/>
                <a:gd name="connsiteY561" fmla="*/ 1908334 h 3514725"/>
                <a:gd name="connsiteX562" fmla="*/ 1202531 w 3829050"/>
                <a:gd name="connsiteY562" fmla="*/ 1927384 h 3514725"/>
                <a:gd name="connsiteX563" fmla="*/ 1207294 w 3829050"/>
                <a:gd name="connsiteY563" fmla="*/ 1946434 h 3514725"/>
                <a:gd name="connsiteX564" fmla="*/ 1196816 w 3829050"/>
                <a:gd name="connsiteY564" fmla="*/ 1957864 h 3514725"/>
                <a:gd name="connsiteX565" fmla="*/ 1196816 w 3829050"/>
                <a:gd name="connsiteY565" fmla="*/ 1958816 h 3514725"/>
                <a:gd name="connsiteX566" fmla="*/ 1194911 w 3829050"/>
                <a:gd name="connsiteY566" fmla="*/ 1954054 h 3514725"/>
                <a:gd name="connsiteX567" fmla="*/ 1184434 w 3829050"/>
                <a:gd name="connsiteY567" fmla="*/ 1928336 h 3514725"/>
                <a:gd name="connsiteX568" fmla="*/ 1178719 w 3829050"/>
                <a:gd name="connsiteY568" fmla="*/ 1916906 h 3514725"/>
                <a:gd name="connsiteX569" fmla="*/ 1185386 w 3829050"/>
                <a:gd name="connsiteY569" fmla="*/ 1909286 h 3514725"/>
                <a:gd name="connsiteX570" fmla="*/ 1194911 w 3829050"/>
                <a:gd name="connsiteY570" fmla="*/ 1885474 h 3514725"/>
                <a:gd name="connsiteX571" fmla="*/ 1194911 w 3829050"/>
                <a:gd name="connsiteY571" fmla="*/ 1889284 h 3514725"/>
                <a:gd name="connsiteX572" fmla="*/ 3195161 w 3829050"/>
                <a:gd name="connsiteY572" fmla="*/ 1654016 h 3514725"/>
                <a:gd name="connsiteX573" fmla="*/ 3195161 w 3829050"/>
                <a:gd name="connsiteY573" fmla="*/ 1623536 h 3514725"/>
                <a:gd name="connsiteX574" fmla="*/ 3196114 w 3829050"/>
                <a:gd name="connsiteY574" fmla="*/ 1653064 h 3514725"/>
                <a:gd name="connsiteX575" fmla="*/ 3195161 w 3829050"/>
                <a:gd name="connsiteY575" fmla="*/ 1654016 h 3514725"/>
                <a:gd name="connsiteX576" fmla="*/ 3237071 w 3829050"/>
                <a:gd name="connsiteY576" fmla="*/ 1656874 h 3514725"/>
                <a:gd name="connsiteX577" fmla="*/ 3236119 w 3829050"/>
                <a:gd name="connsiteY577" fmla="*/ 1674971 h 3514725"/>
                <a:gd name="connsiteX578" fmla="*/ 3233261 w 3829050"/>
                <a:gd name="connsiteY578" fmla="*/ 1694021 h 3514725"/>
                <a:gd name="connsiteX579" fmla="*/ 3227546 w 3829050"/>
                <a:gd name="connsiteY579" fmla="*/ 1712119 h 3514725"/>
                <a:gd name="connsiteX580" fmla="*/ 3226594 w 3829050"/>
                <a:gd name="connsiteY580" fmla="*/ 1702594 h 3514725"/>
                <a:gd name="connsiteX581" fmla="*/ 3217069 w 3829050"/>
                <a:gd name="connsiteY581" fmla="*/ 1700689 h 3514725"/>
                <a:gd name="connsiteX582" fmla="*/ 3215164 w 3829050"/>
                <a:gd name="connsiteY582" fmla="*/ 1711166 h 3514725"/>
                <a:gd name="connsiteX583" fmla="*/ 3214211 w 3829050"/>
                <a:gd name="connsiteY583" fmla="*/ 1709261 h 3514725"/>
                <a:gd name="connsiteX584" fmla="*/ 3209449 w 3829050"/>
                <a:gd name="connsiteY584" fmla="*/ 1690211 h 3514725"/>
                <a:gd name="connsiteX585" fmla="*/ 3204686 w 3829050"/>
                <a:gd name="connsiteY585" fmla="*/ 1673066 h 3514725"/>
                <a:gd name="connsiteX586" fmla="*/ 3205639 w 3829050"/>
                <a:gd name="connsiteY586" fmla="*/ 1672114 h 3514725"/>
                <a:gd name="connsiteX587" fmla="*/ 3213259 w 3829050"/>
                <a:gd name="connsiteY587" fmla="*/ 1654016 h 3514725"/>
                <a:gd name="connsiteX588" fmla="*/ 3222784 w 3829050"/>
                <a:gd name="connsiteY588" fmla="*/ 1661636 h 3514725"/>
                <a:gd name="connsiteX589" fmla="*/ 3237071 w 3829050"/>
                <a:gd name="connsiteY589" fmla="*/ 1656874 h 3514725"/>
                <a:gd name="connsiteX590" fmla="*/ 1708309 w 3829050"/>
                <a:gd name="connsiteY590" fmla="*/ 2452211 h 3514725"/>
                <a:gd name="connsiteX591" fmla="*/ 1695926 w 3829050"/>
                <a:gd name="connsiteY591" fmla="*/ 2442686 h 3514725"/>
                <a:gd name="connsiteX592" fmla="*/ 1689259 w 3829050"/>
                <a:gd name="connsiteY592" fmla="*/ 2436971 h 3514725"/>
                <a:gd name="connsiteX593" fmla="*/ 1682591 w 3829050"/>
                <a:gd name="connsiteY593" fmla="*/ 2431256 h 3514725"/>
                <a:gd name="connsiteX594" fmla="*/ 1660684 w 3829050"/>
                <a:gd name="connsiteY594" fmla="*/ 2412206 h 3514725"/>
                <a:gd name="connsiteX595" fmla="*/ 1658779 w 3829050"/>
                <a:gd name="connsiteY595" fmla="*/ 2404586 h 3514725"/>
                <a:gd name="connsiteX596" fmla="*/ 1652111 w 3829050"/>
                <a:gd name="connsiteY596" fmla="*/ 2404586 h 3514725"/>
                <a:gd name="connsiteX597" fmla="*/ 1650206 w 3829050"/>
                <a:gd name="connsiteY597" fmla="*/ 2403634 h 3514725"/>
                <a:gd name="connsiteX598" fmla="*/ 1631156 w 3829050"/>
                <a:gd name="connsiteY598" fmla="*/ 2385536 h 3514725"/>
                <a:gd name="connsiteX599" fmla="*/ 1609249 w 3829050"/>
                <a:gd name="connsiteY599" fmla="*/ 2364581 h 3514725"/>
                <a:gd name="connsiteX600" fmla="*/ 1601629 w 3829050"/>
                <a:gd name="connsiteY600" fmla="*/ 2376011 h 3514725"/>
                <a:gd name="connsiteX601" fmla="*/ 1572101 w 3829050"/>
                <a:gd name="connsiteY601" fmla="*/ 2365534 h 3514725"/>
                <a:gd name="connsiteX602" fmla="*/ 1498759 w 3829050"/>
                <a:gd name="connsiteY602" fmla="*/ 2239804 h 3514725"/>
                <a:gd name="connsiteX603" fmla="*/ 1517809 w 3829050"/>
                <a:gd name="connsiteY603" fmla="*/ 2261711 h 3514725"/>
                <a:gd name="connsiteX604" fmla="*/ 1528286 w 3829050"/>
                <a:gd name="connsiteY604" fmla="*/ 2273141 h 3514725"/>
                <a:gd name="connsiteX605" fmla="*/ 1538764 w 3829050"/>
                <a:gd name="connsiteY605" fmla="*/ 2283619 h 3514725"/>
                <a:gd name="connsiteX606" fmla="*/ 1537811 w 3829050"/>
                <a:gd name="connsiteY606" fmla="*/ 2281714 h 3514725"/>
                <a:gd name="connsiteX607" fmla="*/ 1542574 w 3829050"/>
                <a:gd name="connsiteY607" fmla="*/ 2287429 h 3514725"/>
                <a:gd name="connsiteX608" fmla="*/ 1549241 w 3829050"/>
                <a:gd name="connsiteY608" fmla="*/ 2295049 h 3514725"/>
                <a:gd name="connsiteX609" fmla="*/ 1555909 w 3829050"/>
                <a:gd name="connsiteY609" fmla="*/ 2302669 h 3514725"/>
                <a:gd name="connsiteX610" fmla="*/ 1549241 w 3829050"/>
                <a:gd name="connsiteY610" fmla="*/ 2287429 h 3514725"/>
                <a:gd name="connsiteX611" fmla="*/ 1452086 w 3829050"/>
                <a:gd name="connsiteY611" fmla="*/ 2111216 h 3514725"/>
                <a:gd name="connsiteX612" fmla="*/ 1471136 w 3829050"/>
                <a:gd name="connsiteY612" fmla="*/ 2128361 h 3514725"/>
                <a:gd name="connsiteX613" fmla="*/ 1481614 w 3829050"/>
                <a:gd name="connsiteY613" fmla="*/ 2142649 h 3514725"/>
                <a:gd name="connsiteX614" fmla="*/ 1491139 w 3829050"/>
                <a:gd name="connsiteY614" fmla="*/ 2158841 h 3514725"/>
                <a:gd name="connsiteX615" fmla="*/ 1506379 w 3829050"/>
                <a:gd name="connsiteY615" fmla="*/ 2185511 h 3514725"/>
                <a:gd name="connsiteX616" fmla="*/ 1524476 w 3829050"/>
                <a:gd name="connsiteY616" fmla="*/ 2211229 h 3514725"/>
                <a:gd name="connsiteX617" fmla="*/ 1535906 w 3829050"/>
                <a:gd name="connsiteY617" fmla="*/ 2226469 h 3514725"/>
                <a:gd name="connsiteX618" fmla="*/ 1548289 w 3829050"/>
                <a:gd name="connsiteY618" fmla="*/ 2255044 h 3514725"/>
                <a:gd name="connsiteX619" fmla="*/ 1564481 w 3829050"/>
                <a:gd name="connsiteY619" fmla="*/ 2282666 h 3514725"/>
                <a:gd name="connsiteX620" fmla="*/ 1584484 w 3829050"/>
                <a:gd name="connsiteY620" fmla="*/ 2309336 h 3514725"/>
                <a:gd name="connsiteX621" fmla="*/ 1590199 w 3829050"/>
                <a:gd name="connsiteY621" fmla="*/ 2316004 h 3514725"/>
                <a:gd name="connsiteX622" fmla="*/ 1595914 w 3829050"/>
                <a:gd name="connsiteY622" fmla="*/ 2322671 h 3514725"/>
                <a:gd name="connsiteX623" fmla="*/ 1607344 w 3829050"/>
                <a:gd name="connsiteY623" fmla="*/ 2335054 h 3514725"/>
                <a:gd name="connsiteX624" fmla="*/ 1618774 w 3829050"/>
                <a:gd name="connsiteY624" fmla="*/ 2347436 h 3514725"/>
                <a:gd name="connsiteX625" fmla="*/ 1624489 w 3829050"/>
                <a:gd name="connsiteY625" fmla="*/ 2354104 h 3514725"/>
                <a:gd name="connsiteX626" fmla="*/ 1630204 w 3829050"/>
                <a:gd name="connsiteY626" fmla="*/ 2359819 h 3514725"/>
                <a:gd name="connsiteX627" fmla="*/ 1654969 w 3829050"/>
                <a:gd name="connsiteY627" fmla="*/ 2383631 h 3514725"/>
                <a:gd name="connsiteX628" fmla="*/ 1678781 w 3829050"/>
                <a:gd name="connsiteY628" fmla="*/ 2407444 h 3514725"/>
                <a:gd name="connsiteX629" fmla="*/ 1700689 w 3829050"/>
                <a:gd name="connsiteY629" fmla="*/ 2432209 h 3514725"/>
                <a:gd name="connsiteX630" fmla="*/ 1731169 w 3829050"/>
                <a:gd name="connsiteY630" fmla="*/ 2467451 h 3514725"/>
                <a:gd name="connsiteX631" fmla="*/ 1726406 w 3829050"/>
                <a:gd name="connsiteY631" fmla="*/ 2469356 h 3514725"/>
                <a:gd name="connsiteX632" fmla="*/ 1708309 w 3829050"/>
                <a:gd name="connsiteY632" fmla="*/ 2452211 h 3514725"/>
                <a:gd name="connsiteX633" fmla="*/ 1453039 w 3829050"/>
                <a:gd name="connsiteY633" fmla="*/ 919639 h 3514725"/>
                <a:gd name="connsiteX634" fmla="*/ 1453991 w 3829050"/>
                <a:gd name="connsiteY634" fmla="*/ 917734 h 3514725"/>
                <a:gd name="connsiteX635" fmla="*/ 1461611 w 3829050"/>
                <a:gd name="connsiteY635" fmla="*/ 915829 h 3514725"/>
                <a:gd name="connsiteX636" fmla="*/ 1459706 w 3829050"/>
                <a:gd name="connsiteY636" fmla="*/ 920591 h 3514725"/>
                <a:gd name="connsiteX637" fmla="*/ 1457801 w 3829050"/>
                <a:gd name="connsiteY637" fmla="*/ 922496 h 3514725"/>
                <a:gd name="connsiteX638" fmla="*/ 1449229 w 3829050"/>
                <a:gd name="connsiteY638" fmla="*/ 929164 h 3514725"/>
                <a:gd name="connsiteX639" fmla="*/ 1450181 w 3829050"/>
                <a:gd name="connsiteY639" fmla="*/ 923449 h 3514725"/>
                <a:gd name="connsiteX640" fmla="*/ 1453039 w 3829050"/>
                <a:gd name="connsiteY640" fmla="*/ 919639 h 3514725"/>
                <a:gd name="connsiteX641" fmla="*/ 1638776 w 3829050"/>
                <a:gd name="connsiteY641" fmla="*/ 2330291 h 3514725"/>
                <a:gd name="connsiteX642" fmla="*/ 1643539 w 3829050"/>
                <a:gd name="connsiteY642" fmla="*/ 2331244 h 3514725"/>
                <a:gd name="connsiteX643" fmla="*/ 1648301 w 3829050"/>
                <a:gd name="connsiteY643" fmla="*/ 2338864 h 3514725"/>
                <a:gd name="connsiteX644" fmla="*/ 1639729 w 3829050"/>
                <a:gd name="connsiteY644" fmla="*/ 2337911 h 3514725"/>
                <a:gd name="connsiteX645" fmla="*/ 1638776 w 3829050"/>
                <a:gd name="connsiteY645" fmla="*/ 2330291 h 3514725"/>
                <a:gd name="connsiteX646" fmla="*/ 1785461 w 3829050"/>
                <a:gd name="connsiteY646" fmla="*/ 2079784 h 3514725"/>
                <a:gd name="connsiteX647" fmla="*/ 1791176 w 3829050"/>
                <a:gd name="connsiteY647" fmla="*/ 2123599 h 3514725"/>
                <a:gd name="connsiteX648" fmla="*/ 1783556 w 3829050"/>
                <a:gd name="connsiteY648" fmla="*/ 2115026 h 3514725"/>
                <a:gd name="connsiteX649" fmla="*/ 1753076 w 3829050"/>
                <a:gd name="connsiteY649" fmla="*/ 2077879 h 3514725"/>
                <a:gd name="connsiteX650" fmla="*/ 1722596 w 3829050"/>
                <a:gd name="connsiteY650" fmla="*/ 2037874 h 3514725"/>
                <a:gd name="connsiteX651" fmla="*/ 1710214 w 3829050"/>
                <a:gd name="connsiteY651" fmla="*/ 2015966 h 3514725"/>
                <a:gd name="connsiteX652" fmla="*/ 1715929 w 3829050"/>
                <a:gd name="connsiteY652" fmla="*/ 2007394 h 3514725"/>
                <a:gd name="connsiteX653" fmla="*/ 1736884 w 3829050"/>
                <a:gd name="connsiteY653" fmla="*/ 2021681 h 3514725"/>
                <a:gd name="connsiteX654" fmla="*/ 1748314 w 3829050"/>
                <a:gd name="connsiteY654" fmla="*/ 2029301 h 3514725"/>
                <a:gd name="connsiteX655" fmla="*/ 1754981 w 3829050"/>
                <a:gd name="connsiteY655" fmla="*/ 2037874 h 3514725"/>
                <a:gd name="connsiteX656" fmla="*/ 1749266 w 3829050"/>
                <a:gd name="connsiteY656" fmla="*/ 2030254 h 3514725"/>
                <a:gd name="connsiteX657" fmla="*/ 1761649 w 3829050"/>
                <a:gd name="connsiteY657" fmla="*/ 2038826 h 3514725"/>
                <a:gd name="connsiteX658" fmla="*/ 1758791 w 3829050"/>
                <a:gd name="connsiteY658" fmla="*/ 2031206 h 3514725"/>
                <a:gd name="connsiteX659" fmla="*/ 1780699 w 3829050"/>
                <a:gd name="connsiteY659" fmla="*/ 2063591 h 3514725"/>
                <a:gd name="connsiteX660" fmla="*/ 1785461 w 3829050"/>
                <a:gd name="connsiteY660" fmla="*/ 2079784 h 3514725"/>
                <a:gd name="connsiteX661" fmla="*/ 1780699 w 3829050"/>
                <a:gd name="connsiteY661" fmla="*/ 2037874 h 3514725"/>
                <a:gd name="connsiteX662" fmla="*/ 1778794 w 3829050"/>
                <a:gd name="connsiteY662" fmla="*/ 2035969 h 3514725"/>
                <a:gd name="connsiteX663" fmla="*/ 1768316 w 3829050"/>
                <a:gd name="connsiteY663" fmla="*/ 2019776 h 3514725"/>
                <a:gd name="connsiteX664" fmla="*/ 1763554 w 3829050"/>
                <a:gd name="connsiteY664" fmla="*/ 2012156 h 3514725"/>
                <a:gd name="connsiteX665" fmla="*/ 1758791 w 3829050"/>
                <a:gd name="connsiteY665" fmla="*/ 2004536 h 3514725"/>
                <a:gd name="connsiteX666" fmla="*/ 1743551 w 3829050"/>
                <a:gd name="connsiteY666" fmla="*/ 1973104 h 3514725"/>
                <a:gd name="connsiteX667" fmla="*/ 1753076 w 3829050"/>
                <a:gd name="connsiteY667" fmla="*/ 1986439 h 3514725"/>
                <a:gd name="connsiteX668" fmla="*/ 1780699 w 3829050"/>
                <a:gd name="connsiteY668" fmla="*/ 2037874 h 3514725"/>
                <a:gd name="connsiteX669" fmla="*/ 1872139 w 3829050"/>
                <a:gd name="connsiteY669" fmla="*/ 2182654 h 3514725"/>
                <a:gd name="connsiteX670" fmla="*/ 1899761 w 3829050"/>
                <a:gd name="connsiteY670" fmla="*/ 2189321 h 3514725"/>
                <a:gd name="connsiteX671" fmla="*/ 1901666 w 3829050"/>
                <a:gd name="connsiteY671" fmla="*/ 2191226 h 3514725"/>
                <a:gd name="connsiteX672" fmla="*/ 1871186 w 3829050"/>
                <a:gd name="connsiteY672" fmla="*/ 2197894 h 3514725"/>
                <a:gd name="connsiteX673" fmla="*/ 1864519 w 3829050"/>
                <a:gd name="connsiteY673" fmla="*/ 2195036 h 3514725"/>
                <a:gd name="connsiteX674" fmla="*/ 1858804 w 3829050"/>
                <a:gd name="connsiteY674" fmla="*/ 2190274 h 3514725"/>
                <a:gd name="connsiteX675" fmla="*/ 1848326 w 3829050"/>
                <a:gd name="connsiteY675" fmla="*/ 2177891 h 3514725"/>
                <a:gd name="connsiteX676" fmla="*/ 1872139 w 3829050"/>
                <a:gd name="connsiteY676" fmla="*/ 2182654 h 3514725"/>
                <a:gd name="connsiteX677" fmla="*/ 2312194 w 3829050"/>
                <a:gd name="connsiteY677" fmla="*/ 2386489 h 3514725"/>
                <a:gd name="connsiteX678" fmla="*/ 2301716 w 3829050"/>
                <a:gd name="connsiteY678" fmla="*/ 2387441 h 3514725"/>
                <a:gd name="connsiteX679" fmla="*/ 2288381 w 3829050"/>
                <a:gd name="connsiteY679" fmla="*/ 2387441 h 3514725"/>
                <a:gd name="connsiteX680" fmla="*/ 2275999 w 3829050"/>
                <a:gd name="connsiteY680" fmla="*/ 2387441 h 3514725"/>
                <a:gd name="connsiteX681" fmla="*/ 2272189 w 3829050"/>
                <a:gd name="connsiteY681" fmla="*/ 2380774 h 3514725"/>
                <a:gd name="connsiteX682" fmla="*/ 2312194 w 3829050"/>
                <a:gd name="connsiteY682" fmla="*/ 2386489 h 3514725"/>
                <a:gd name="connsiteX683" fmla="*/ 1734026 w 3829050"/>
                <a:gd name="connsiteY683" fmla="*/ 1941671 h 3514725"/>
                <a:gd name="connsiteX684" fmla="*/ 1734026 w 3829050"/>
                <a:gd name="connsiteY684" fmla="*/ 1941671 h 3514725"/>
                <a:gd name="connsiteX685" fmla="*/ 1727359 w 3829050"/>
                <a:gd name="connsiteY685" fmla="*/ 1930241 h 3514725"/>
                <a:gd name="connsiteX686" fmla="*/ 1723549 w 3829050"/>
                <a:gd name="connsiteY686" fmla="*/ 1923574 h 3514725"/>
                <a:gd name="connsiteX687" fmla="*/ 1699736 w 3829050"/>
                <a:gd name="connsiteY687" fmla="*/ 1854994 h 3514725"/>
                <a:gd name="connsiteX688" fmla="*/ 1676876 w 3829050"/>
                <a:gd name="connsiteY688" fmla="*/ 1763554 h 3514725"/>
                <a:gd name="connsiteX689" fmla="*/ 1674971 w 3829050"/>
                <a:gd name="connsiteY689" fmla="*/ 1766411 h 3514725"/>
                <a:gd name="connsiteX690" fmla="*/ 1670209 w 3829050"/>
                <a:gd name="connsiteY690" fmla="*/ 1746409 h 3514725"/>
                <a:gd name="connsiteX691" fmla="*/ 1667351 w 3829050"/>
                <a:gd name="connsiteY691" fmla="*/ 1732121 h 3514725"/>
                <a:gd name="connsiteX692" fmla="*/ 1664494 w 3829050"/>
                <a:gd name="connsiteY692" fmla="*/ 1717834 h 3514725"/>
                <a:gd name="connsiteX693" fmla="*/ 1671161 w 3829050"/>
                <a:gd name="connsiteY693" fmla="*/ 1726406 h 3514725"/>
                <a:gd name="connsiteX694" fmla="*/ 1673066 w 3829050"/>
                <a:gd name="connsiteY694" fmla="*/ 1734026 h 3514725"/>
                <a:gd name="connsiteX695" fmla="*/ 1675924 w 3829050"/>
                <a:gd name="connsiteY695" fmla="*/ 1743551 h 3514725"/>
                <a:gd name="connsiteX696" fmla="*/ 1681639 w 3829050"/>
                <a:gd name="connsiteY696" fmla="*/ 1765459 h 3514725"/>
                <a:gd name="connsiteX697" fmla="*/ 1693069 w 3829050"/>
                <a:gd name="connsiteY697" fmla="*/ 1803559 h 3514725"/>
                <a:gd name="connsiteX698" fmla="*/ 1734026 w 3829050"/>
                <a:gd name="connsiteY698" fmla="*/ 1941671 h 3514725"/>
                <a:gd name="connsiteX699" fmla="*/ 2203609 w 3829050"/>
                <a:gd name="connsiteY699" fmla="*/ 2671286 h 3514725"/>
                <a:gd name="connsiteX700" fmla="*/ 2233136 w 3829050"/>
                <a:gd name="connsiteY700" fmla="*/ 2669381 h 3514725"/>
                <a:gd name="connsiteX701" fmla="*/ 2279809 w 3829050"/>
                <a:gd name="connsiteY701" fmla="*/ 2670334 h 3514725"/>
                <a:gd name="connsiteX702" fmla="*/ 2290286 w 3829050"/>
                <a:gd name="connsiteY702" fmla="*/ 2671286 h 3514725"/>
                <a:gd name="connsiteX703" fmla="*/ 2300764 w 3829050"/>
                <a:gd name="connsiteY703" fmla="*/ 2673191 h 3514725"/>
                <a:gd name="connsiteX704" fmla="*/ 2321719 w 3829050"/>
                <a:gd name="connsiteY704" fmla="*/ 2677954 h 3514725"/>
                <a:gd name="connsiteX705" fmla="*/ 2343626 w 3829050"/>
                <a:gd name="connsiteY705" fmla="*/ 2683669 h 3514725"/>
                <a:gd name="connsiteX706" fmla="*/ 2368391 w 3829050"/>
                <a:gd name="connsiteY706" fmla="*/ 2690336 h 3514725"/>
                <a:gd name="connsiteX707" fmla="*/ 2368391 w 3829050"/>
                <a:gd name="connsiteY707" fmla="*/ 2691289 h 3514725"/>
                <a:gd name="connsiteX708" fmla="*/ 2358866 w 3829050"/>
                <a:gd name="connsiteY708" fmla="*/ 2695099 h 3514725"/>
                <a:gd name="connsiteX709" fmla="*/ 2352199 w 3829050"/>
                <a:gd name="connsiteY709" fmla="*/ 2698909 h 3514725"/>
                <a:gd name="connsiteX710" fmla="*/ 2344579 w 3829050"/>
                <a:gd name="connsiteY710" fmla="*/ 2698909 h 3514725"/>
                <a:gd name="connsiteX711" fmla="*/ 2320766 w 3829050"/>
                <a:gd name="connsiteY711" fmla="*/ 2697004 h 3514725"/>
                <a:gd name="connsiteX712" fmla="*/ 2272189 w 3829050"/>
                <a:gd name="connsiteY712" fmla="*/ 2692241 h 3514725"/>
                <a:gd name="connsiteX713" fmla="*/ 2169319 w 3829050"/>
                <a:gd name="connsiteY713" fmla="*/ 2675096 h 3514725"/>
                <a:gd name="connsiteX714" fmla="*/ 2203609 w 3829050"/>
                <a:gd name="connsiteY714" fmla="*/ 2671286 h 3514725"/>
                <a:gd name="connsiteX715" fmla="*/ 3216116 w 3829050"/>
                <a:gd name="connsiteY715" fmla="*/ 1599724 h 3514725"/>
                <a:gd name="connsiteX716" fmla="*/ 3212306 w 3829050"/>
                <a:gd name="connsiteY716" fmla="*/ 1618774 h 3514725"/>
                <a:gd name="connsiteX717" fmla="*/ 3206591 w 3829050"/>
                <a:gd name="connsiteY717" fmla="*/ 1636871 h 3514725"/>
                <a:gd name="connsiteX718" fmla="*/ 3202781 w 3829050"/>
                <a:gd name="connsiteY718" fmla="*/ 1587341 h 3514725"/>
                <a:gd name="connsiteX719" fmla="*/ 3207544 w 3829050"/>
                <a:gd name="connsiteY719" fmla="*/ 1589246 h 3514725"/>
                <a:gd name="connsiteX720" fmla="*/ 3213259 w 3829050"/>
                <a:gd name="connsiteY720" fmla="*/ 1595914 h 3514725"/>
                <a:gd name="connsiteX721" fmla="*/ 3216116 w 3829050"/>
                <a:gd name="connsiteY721" fmla="*/ 1599724 h 3514725"/>
                <a:gd name="connsiteX722" fmla="*/ 3216116 w 3829050"/>
                <a:gd name="connsiteY722" fmla="*/ 1599724 h 3514725"/>
                <a:gd name="connsiteX723" fmla="*/ 2378869 w 3829050"/>
                <a:gd name="connsiteY723" fmla="*/ 421481 h 3514725"/>
                <a:gd name="connsiteX724" fmla="*/ 2369344 w 3829050"/>
                <a:gd name="connsiteY724" fmla="*/ 421481 h 3514725"/>
                <a:gd name="connsiteX725" fmla="*/ 2345531 w 3829050"/>
                <a:gd name="connsiteY725" fmla="*/ 406241 h 3514725"/>
                <a:gd name="connsiteX726" fmla="*/ 2368391 w 3829050"/>
                <a:gd name="connsiteY726" fmla="*/ 399574 h 3514725"/>
                <a:gd name="connsiteX727" fmla="*/ 2395061 w 3829050"/>
                <a:gd name="connsiteY727" fmla="*/ 417671 h 3514725"/>
                <a:gd name="connsiteX728" fmla="*/ 2378869 w 3829050"/>
                <a:gd name="connsiteY728" fmla="*/ 421481 h 3514725"/>
                <a:gd name="connsiteX729" fmla="*/ 1760696 w 3829050"/>
                <a:gd name="connsiteY729" fmla="*/ 494824 h 3514725"/>
                <a:gd name="connsiteX730" fmla="*/ 1737836 w 3829050"/>
                <a:gd name="connsiteY730" fmla="*/ 487204 h 3514725"/>
                <a:gd name="connsiteX731" fmla="*/ 1754029 w 3829050"/>
                <a:gd name="connsiteY731" fmla="*/ 471964 h 3514725"/>
                <a:gd name="connsiteX732" fmla="*/ 1775936 w 3829050"/>
                <a:gd name="connsiteY732" fmla="*/ 484346 h 3514725"/>
                <a:gd name="connsiteX733" fmla="*/ 1760696 w 3829050"/>
                <a:gd name="connsiteY733" fmla="*/ 494824 h 3514725"/>
                <a:gd name="connsiteX734" fmla="*/ 1232059 w 3829050"/>
                <a:gd name="connsiteY734" fmla="*/ 2161699 h 3514725"/>
                <a:gd name="connsiteX735" fmla="*/ 1233011 w 3829050"/>
                <a:gd name="connsiteY735" fmla="*/ 2149316 h 3514725"/>
                <a:gd name="connsiteX736" fmla="*/ 1237774 w 3829050"/>
                <a:gd name="connsiteY736" fmla="*/ 2135981 h 3514725"/>
                <a:gd name="connsiteX737" fmla="*/ 1235869 w 3829050"/>
                <a:gd name="connsiteY737" fmla="*/ 2135029 h 3514725"/>
                <a:gd name="connsiteX738" fmla="*/ 1235869 w 3829050"/>
                <a:gd name="connsiteY738" fmla="*/ 2133124 h 3514725"/>
                <a:gd name="connsiteX739" fmla="*/ 1222534 w 3829050"/>
                <a:gd name="connsiteY739" fmla="*/ 2118836 h 3514725"/>
                <a:gd name="connsiteX740" fmla="*/ 1214914 w 3829050"/>
                <a:gd name="connsiteY740" fmla="*/ 2111216 h 3514725"/>
                <a:gd name="connsiteX741" fmla="*/ 1207294 w 3829050"/>
                <a:gd name="connsiteY741" fmla="*/ 2101691 h 3514725"/>
                <a:gd name="connsiteX742" fmla="*/ 1226344 w 3829050"/>
                <a:gd name="connsiteY742" fmla="*/ 2105501 h 3514725"/>
                <a:gd name="connsiteX743" fmla="*/ 1231106 w 3829050"/>
                <a:gd name="connsiteY743" fmla="*/ 2107406 h 3514725"/>
                <a:gd name="connsiteX744" fmla="*/ 1236821 w 3829050"/>
                <a:gd name="connsiteY744" fmla="*/ 2121694 h 3514725"/>
                <a:gd name="connsiteX745" fmla="*/ 1234916 w 3829050"/>
                <a:gd name="connsiteY745" fmla="*/ 2133124 h 3514725"/>
                <a:gd name="connsiteX746" fmla="*/ 1236821 w 3829050"/>
                <a:gd name="connsiteY746" fmla="*/ 2135029 h 3514725"/>
                <a:gd name="connsiteX747" fmla="*/ 1236821 w 3829050"/>
                <a:gd name="connsiteY747" fmla="*/ 2135981 h 3514725"/>
                <a:gd name="connsiteX748" fmla="*/ 1244441 w 3829050"/>
                <a:gd name="connsiteY748" fmla="*/ 2138839 h 3514725"/>
                <a:gd name="connsiteX749" fmla="*/ 1291114 w 3829050"/>
                <a:gd name="connsiteY749" fmla="*/ 2232184 h 3514725"/>
                <a:gd name="connsiteX750" fmla="*/ 1295876 w 3829050"/>
                <a:gd name="connsiteY750" fmla="*/ 2241709 h 3514725"/>
                <a:gd name="connsiteX751" fmla="*/ 1300639 w 3829050"/>
                <a:gd name="connsiteY751" fmla="*/ 2251234 h 3514725"/>
                <a:gd name="connsiteX752" fmla="*/ 1309211 w 3829050"/>
                <a:gd name="connsiteY752" fmla="*/ 2271236 h 3514725"/>
                <a:gd name="connsiteX753" fmla="*/ 1312069 w 3829050"/>
                <a:gd name="connsiteY753" fmla="*/ 2277904 h 3514725"/>
                <a:gd name="connsiteX754" fmla="*/ 1303496 w 3829050"/>
                <a:gd name="connsiteY754" fmla="*/ 2277904 h 3514725"/>
                <a:gd name="connsiteX755" fmla="*/ 1291114 w 3829050"/>
                <a:gd name="connsiteY755" fmla="*/ 2259806 h 3514725"/>
                <a:gd name="connsiteX756" fmla="*/ 1281589 w 3829050"/>
                <a:gd name="connsiteY756" fmla="*/ 2248376 h 3514725"/>
                <a:gd name="connsiteX757" fmla="*/ 1271111 w 3829050"/>
                <a:gd name="connsiteY757" fmla="*/ 2237899 h 3514725"/>
                <a:gd name="connsiteX758" fmla="*/ 1262539 w 3829050"/>
                <a:gd name="connsiteY758" fmla="*/ 2213134 h 3514725"/>
                <a:gd name="connsiteX759" fmla="*/ 1242536 w 3829050"/>
                <a:gd name="connsiteY759" fmla="*/ 2187416 h 3514725"/>
                <a:gd name="connsiteX760" fmla="*/ 1232059 w 3829050"/>
                <a:gd name="connsiteY760" fmla="*/ 2161699 h 3514725"/>
                <a:gd name="connsiteX761" fmla="*/ 1430179 w 3829050"/>
                <a:gd name="connsiteY761" fmla="*/ 3054191 h 3514725"/>
                <a:gd name="connsiteX762" fmla="*/ 1462564 w 3829050"/>
                <a:gd name="connsiteY762" fmla="*/ 3069431 h 3514725"/>
                <a:gd name="connsiteX763" fmla="*/ 1505426 w 3829050"/>
                <a:gd name="connsiteY763" fmla="*/ 3087529 h 3514725"/>
                <a:gd name="connsiteX764" fmla="*/ 1415891 w 3829050"/>
                <a:gd name="connsiteY764" fmla="*/ 3062764 h 3514725"/>
                <a:gd name="connsiteX765" fmla="*/ 1430179 w 3829050"/>
                <a:gd name="connsiteY765" fmla="*/ 3054191 h 3514725"/>
                <a:gd name="connsiteX766" fmla="*/ 1599724 w 3829050"/>
                <a:gd name="connsiteY766" fmla="*/ 2674144 h 3514725"/>
                <a:gd name="connsiteX767" fmla="*/ 1635919 w 3829050"/>
                <a:gd name="connsiteY767" fmla="*/ 2677001 h 3514725"/>
                <a:gd name="connsiteX768" fmla="*/ 1653064 w 3829050"/>
                <a:gd name="connsiteY768" fmla="*/ 2679859 h 3514725"/>
                <a:gd name="connsiteX769" fmla="*/ 1661636 w 3829050"/>
                <a:gd name="connsiteY769" fmla="*/ 2681764 h 3514725"/>
                <a:gd name="connsiteX770" fmla="*/ 1663541 w 3829050"/>
                <a:gd name="connsiteY770" fmla="*/ 2682716 h 3514725"/>
                <a:gd name="connsiteX771" fmla="*/ 1686401 w 3829050"/>
                <a:gd name="connsiteY771" fmla="*/ 2696051 h 3514725"/>
                <a:gd name="connsiteX772" fmla="*/ 1636871 w 3829050"/>
                <a:gd name="connsiteY772" fmla="*/ 2697956 h 3514725"/>
                <a:gd name="connsiteX773" fmla="*/ 1596866 w 3829050"/>
                <a:gd name="connsiteY773" fmla="*/ 2673191 h 3514725"/>
                <a:gd name="connsiteX774" fmla="*/ 1599724 w 3829050"/>
                <a:gd name="connsiteY774" fmla="*/ 2674144 h 3514725"/>
                <a:gd name="connsiteX775" fmla="*/ 1740694 w 3829050"/>
                <a:gd name="connsiteY775" fmla="*/ 2772251 h 3514725"/>
                <a:gd name="connsiteX776" fmla="*/ 1764506 w 3829050"/>
                <a:gd name="connsiteY776" fmla="*/ 2782729 h 3514725"/>
                <a:gd name="connsiteX777" fmla="*/ 1788319 w 3829050"/>
                <a:gd name="connsiteY777" fmla="*/ 2794159 h 3514725"/>
                <a:gd name="connsiteX778" fmla="*/ 1812131 w 3829050"/>
                <a:gd name="connsiteY778" fmla="*/ 2805589 h 3514725"/>
                <a:gd name="connsiteX779" fmla="*/ 1816894 w 3829050"/>
                <a:gd name="connsiteY779" fmla="*/ 2807494 h 3514725"/>
                <a:gd name="connsiteX780" fmla="*/ 1808321 w 3829050"/>
                <a:gd name="connsiteY780" fmla="*/ 2806541 h 3514725"/>
                <a:gd name="connsiteX781" fmla="*/ 1785461 w 3829050"/>
                <a:gd name="connsiteY781" fmla="*/ 2804636 h 3514725"/>
                <a:gd name="connsiteX782" fmla="*/ 1769269 w 3829050"/>
                <a:gd name="connsiteY782" fmla="*/ 2802731 h 3514725"/>
                <a:gd name="connsiteX783" fmla="*/ 1753076 w 3829050"/>
                <a:gd name="connsiteY783" fmla="*/ 2800826 h 3514725"/>
                <a:gd name="connsiteX784" fmla="*/ 1722596 w 3829050"/>
                <a:gd name="connsiteY784" fmla="*/ 2793206 h 3514725"/>
                <a:gd name="connsiteX785" fmla="*/ 1694974 w 3829050"/>
                <a:gd name="connsiteY785" fmla="*/ 2781776 h 3514725"/>
                <a:gd name="connsiteX786" fmla="*/ 1670209 w 3829050"/>
                <a:gd name="connsiteY786" fmla="*/ 2764631 h 3514725"/>
                <a:gd name="connsiteX787" fmla="*/ 1740694 w 3829050"/>
                <a:gd name="connsiteY787" fmla="*/ 2772251 h 3514725"/>
                <a:gd name="connsiteX788" fmla="*/ 2000726 w 3829050"/>
                <a:gd name="connsiteY788" fmla="*/ 3018949 h 3514725"/>
                <a:gd name="connsiteX789" fmla="*/ 2014061 w 3829050"/>
                <a:gd name="connsiteY789" fmla="*/ 3023711 h 3514725"/>
                <a:gd name="connsiteX790" fmla="*/ 2002631 w 3829050"/>
                <a:gd name="connsiteY790" fmla="*/ 3035141 h 3514725"/>
                <a:gd name="connsiteX791" fmla="*/ 1984534 w 3829050"/>
                <a:gd name="connsiteY791" fmla="*/ 3028474 h 3514725"/>
                <a:gd name="connsiteX792" fmla="*/ 2000726 w 3829050"/>
                <a:gd name="connsiteY792" fmla="*/ 3018949 h 3514725"/>
                <a:gd name="connsiteX793" fmla="*/ 3324701 w 3829050"/>
                <a:gd name="connsiteY793" fmla="*/ 839629 h 3514725"/>
                <a:gd name="connsiteX794" fmla="*/ 3329464 w 3829050"/>
                <a:gd name="connsiteY794" fmla="*/ 853916 h 3514725"/>
                <a:gd name="connsiteX795" fmla="*/ 3318034 w 3829050"/>
                <a:gd name="connsiteY795" fmla="*/ 853916 h 3514725"/>
                <a:gd name="connsiteX796" fmla="*/ 3312319 w 3829050"/>
                <a:gd name="connsiteY796" fmla="*/ 833914 h 3514725"/>
                <a:gd name="connsiteX797" fmla="*/ 3324701 w 3829050"/>
                <a:gd name="connsiteY797" fmla="*/ 839629 h 3514725"/>
                <a:gd name="connsiteX798" fmla="*/ 3107531 w 3829050"/>
                <a:gd name="connsiteY798" fmla="*/ 505301 h 3514725"/>
                <a:gd name="connsiteX799" fmla="*/ 3142774 w 3829050"/>
                <a:gd name="connsiteY799" fmla="*/ 537686 h 3514725"/>
                <a:gd name="connsiteX800" fmla="*/ 3158014 w 3829050"/>
                <a:gd name="connsiteY800" fmla="*/ 555784 h 3514725"/>
                <a:gd name="connsiteX801" fmla="*/ 3172301 w 3829050"/>
                <a:gd name="connsiteY801" fmla="*/ 574834 h 3514725"/>
                <a:gd name="connsiteX802" fmla="*/ 3200876 w 3829050"/>
                <a:gd name="connsiteY802" fmla="*/ 615791 h 3514725"/>
                <a:gd name="connsiteX803" fmla="*/ 3152299 w 3829050"/>
                <a:gd name="connsiteY803" fmla="*/ 586264 h 3514725"/>
                <a:gd name="connsiteX804" fmla="*/ 3114199 w 3829050"/>
                <a:gd name="connsiteY804" fmla="*/ 555784 h 3514725"/>
                <a:gd name="connsiteX805" fmla="*/ 3098006 w 3829050"/>
                <a:gd name="connsiteY805" fmla="*/ 538639 h 3514725"/>
                <a:gd name="connsiteX806" fmla="*/ 3090386 w 3829050"/>
                <a:gd name="connsiteY806" fmla="*/ 530066 h 3514725"/>
                <a:gd name="connsiteX807" fmla="*/ 3082766 w 3829050"/>
                <a:gd name="connsiteY807" fmla="*/ 520541 h 3514725"/>
                <a:gd name="connsiteX808" fmla="*/ 3056096 w 3829050"/>
                <a:gd name="connsiteY808" fmla="*/ 479584 h 3514725"/>
                <a:gd name="connsiteX809" fmla="*/ 3107531 w 3829050"/>
                <a:gd name="connsiteY809" fmla="*/ 505301 h 3514725"/>
                <a:gd name="connsiteX810" fmla="*/ 2939891 w 3829050"/>
                <a:gd name="connsiteY810" fmla="*/ 391001 h 3514725"/>
                <a:gd name="connsiteX811" fmla="*/ 2972276 w 3829050"/>
                <a:gd name="connsiteY811" fmla="*/ 415766 h 3514725"/>
                <a:gd name="connsiteX812" fmla="*/ 2979896 w 3829050"/>
                <a:gd name="connsiteY812" fmla="*/ 421481 h 3514725"/>
                <a:gd name="connsiteX813" fmla="*/ 2988469 w 3829050"/>
                <a:gd name="connsiteY813" fmla="*/ 428149 h 3514725"/>
                <a:gd name="connsiteX814" fmla="*/ 3003709 w 3829050"/>
                <a:gd name="connsiteY814" fmla="*/ 441484 h 3514725"/>
                <a:gd name="connsiteX815" fmla="*/ 2994184 w 3829050"/>
                <a:gd name="connsiteY815" fmla="*/ 450056 h 3514725"/>
                <a:gd name="connsiteX816" fmla="*/ 2977991 w 3829050"/>
                <a:gd name="connsiteY816" fmla="*/ 438626 h 3514725"/>
                <a:gd name="connsiteX817" fmla="*/ 2969419 w 3829050"/>
                <a:gd name="connsiteY817" fmla="*/ 432911 h 3514725"/>
                <a:gd name="connsiteX818" fmla="*/ 2960846 w 3829050"/>
                <a:gd name="connsiteY818" fmla="*/ 427196 h 3514725"/>
                <a:gd name="connsiteX819" fmla="*/ 2926556 w 3829050"/>
                <a:gd name="connsiteY819" fmla="*/ 405289 h 3514725"/>
                <a:gd name="connsiteX820" fmla="*/ 2939891 w 3829050"/>
                <a:gd name="connsiteY820" fmla="*/ 391001 h 3514725"/>
                <a:gd name="connsiteX821" fmla="*/ 2737961 w 3829050"/>
                <a:gd name="connsiteY821" fmla="*/ 412909 h 3514725"/>
                <a:gd name="connsiteX822" fmla="*/ 2759869 w 3829050"/>
                <a:gd name="connsiteY822" fmla="*/ 427196 h 3514725"/>
                <a:gd name="connsiteX823" fmla="*/ 2781776 w 3829050"/>
                <a:gd name="connsiteY823" fmla="*/ 442436 h 3514725"/>
                <a:gd name="connsiteX824" fmla="*/ 2760821 w 3829050"/>
                <a:gd name="connsiteY824" fmla="*/ 451961 h 3514725"/>
                <a:gd name="connsiteX825" fmla="*/ 2728436 w 3829050"/>
                <a:gd name="connsiteY825" fmla="*/ 417671 h 3514725"/>
                <a:gd name="connsiteX826" fmla="*/ 2737961 w 3829050"/>
                <a:gd name="connsiteY826" fmla="*/ 412909 h 3514725"/>
                <a:gd name="connsiteX827" fmla="*/ 2549366 w 3829050"/>
                <a:gd name="connsiteY827" fmla="*/ 324326 h 3514725"/>
                <a:gd name="connsiteX828" fmla="*/ 2630329 w 3829050"/>
                <a:gd name="connsiteY828" fmla="*/ 375761 h 3514725"/>
                <a:gd name="connsiteX829" fmla="*/ 2556986 w 3829050"/>
                <a:gd name="connsiteY829" fmla="*/ 359569 h 3514725"/>
                <a:gd name="connsiteX830" fmla="*/ 2485549 w 3829050"/>
                <a:gd name="connsiteY830" fmla="*/ 347186 h 3514725"/>
                <a:gd name="connsiteX831" fmla="*/ 2549366 w 3829050"/>
                <a:gd name="connsiteY831" fmla="*/ 324326 h 3514725"/>
                <a:gd name="connsiteX832" fmla="*/ 2270284 w 3829050"/>
                <a:gd name="connsiteY832" fmla="*/ 252889 h 3514725"/>
                <a:gd name="connsiteX833" fmla="*/ 2295049 w 3829050"/>
                <a:gd name="connsiteY833" fmla="*/ 253841 h 3514725"/>
                <a:gd name="connsiteX834" fmla="*/ 2343626 w 3829050"/>
                <a:gd name="connsiteY834" fmla="*/ 256699 h 3514725"/>
                <a:gd name="connsiteX835" fmla="*/ 2368391 w 3829050"/>
                <a:gd name="connsiteY835" fmla="*/ 260509 h 3514725"/>
                <a:gd name="connsiteX836" fmla="*/ 2393156 w 3829050"/>
                <a:gd name="connsiteY836" fmla="*/ 266224 h 3514725"/>
                <a:gd name="connsiteX837" fmla="*/ 2419826 w 3829050"/>
                <a:gd name="connsiteY837" fmla="*/ 273844 h 3514725"/>
                <a:gd name="connsiteX838" fmla="*/ 2447449 w 3829050"/>
                <a:gd name="connsiteY838" fmla="*/ 284321 h 3514725"/>
                <a:gd name="connsiteX839" fmla="*/ 2428399 w 3829050"/>
                <a:gd name="connsiteY839" fmla="*/ 286226 h 3514725"/>
                <a:gd name="connsiteX840" fmla="*/ 2410301 w 3829050"/>
                <a:gd name="connsiteY840" fmla="*/ 289084 h 3514725"/>
                <a:gd name="connsiteX841" fmla="*/ 2377916 w 3829050"/>
                <a:gd name="connsiteY841" fmla="*/ 293846 h 3514725"/>
                <a:gd name="connsiteX842" fmla="*/ 2347436 w 3829050"/>
                <a:gd name="connsiteY842" fmla="*/ 298609 h 3514725"/>
                <a:gd name="connsiteX843" fmla="*/ 2316956 w 3829050"/>
                <a:gd name="connsiteY843" fmla="*/ 304324 h 3514725"/>
                <a:gd name="connsiteX844" fmla="*/ 2285524 w 3829050"/>
                <a:gd name="connsiteY844" fmla="*/ 281464 h 3514725"/>
                <a:gd name="connsiteX845" fmla="*/ 2267426 w 3829050"/>
                <a:gd name="connsiteY845" fmla="*/ 268129 h 3514725"/>
                <a:gd name="connsiteX846" fmla="*/ 2245519 w 3829050"/>
                <a:gd name="connsiteY846" fmla="*/ 253841 h 3514725"/>
                <a:gd name="connsiteX847" fmla="*/ 2270284 w 3829050"/>
                <a:gd name="connsiteY847" fmla="*/ 252889 h 3514725"/>
                <a:gd name="connsiteX848" fmla="*/ 2013109 w 3829050"/>
                <a:gd name="connsiteY848" fmla="*/ 204311 h 3514725"/>
                <a:gd name="connsiteX849" fmla="*/ 2013109 w 3829050"/>
                <a:gd name="connsiteY849" fmla="*/ 217646 h 3514725"/>
                <a:gd name="connsiteX850" fmla="*/ 1955006 w 3829050"/>
                <a:gd name="connsiteY850" fmla="*/ 216694 h 3514725"/>
                <a:gd name="connsiteX851" fmla="*/ 1954054 w 3829050"/>
                <a:gd name="connsiteY851" fmla="*/ 206216 h 3514725"/>
                <a:gd name="connsiteX852" fmla="*/ 2013109 w 3829050"/>
                <a:gd name="connsiteY852" fmla="*/ 204311 h 3514725"/>
                <a:gd name="connsiteX853" fmla="*/ 1809274 w 3829050"/>
                <a:gd name="connsiteY853" fmla="*/ 76676 h 3514725"/>
                <a:gd name="connsiteX854" fmla="*/ 1831181 w 3829050"/>
                <a:gd name="connsiteY854" fmla="*/ 87154 h 3514725"/>
                <a:gd name="connsiteX855" fmla="*/ 1803559 w 3829050"/>
                <a:gd name="connsiteY855" fmla="*/ 97631 h 3514725"/>
                <a:gd name="connsiteX856" fmla="*/ 1780699 w 3829050"/>
                <a:gd name="connsiteY856" fmla="*/ 90011 h 3514725"/>
                <a:gd name="connsiteX857" fmla="*/ 1809274 w 3829050"/>
                <a:gd name="connsiteY857" fmla="*/ 76676 h 3514725"/>
                <a:gd name="connsiteX858" fmla="*/ 1681639 w 3829050"/>
                <a:gd name="connsiteY858" fmla="*/ 210979 h 3514725"/>
                <a:gd name="connsiteX859" fmla="*/ 1702594 w 3829050"/>
                <a:gd name="connsiteY859" fmla="*/ 204311 h 3514725"/>
                <a:gd name="connsiteX860" fmla="*/ 1723549 w 3829050"/>
                <a:gd name="connsiteY860" fmla="*/ 200501 h 3514725"/>
                <a:gd name="connsiteX861" fmla="*/ 1765459 w 3829050"/>
                <a:gd name="connsiteY861" fmla="*/ 197644 h 3514725"/>
                <a:gd name="connsiteX862" fmla="*/ 1785461 w 3829050"/>
                <a:gd name="connsiteY862" fmla="*/ 197644 h 3514725"/>
                <a:gd name="connsiteX863" fmla="*/ 1804511 w 3829050"/>
                <a:gd name="connsiteY863" fmla="*/ 199549 h 3514725"/>
                <a:gd name="connsiteX864" fmla="*/ 1865471 w 3829050"/>
                <a:gd name="connsiteY864" fmla="*/ 217646 h 3514725"/>
                <a:gd name="connsiteX865" fmla="*/ 1922621 w 3829050"/>
                <a:gd name="connsiteY865" fmla="*/ 246221 h 3514725"/>
                <a:gd name="connsiteX866" fmla="*/ 1877854 w 3829050"/>
                <a:gd name="connsiteY866" fmla="*/ 263366 h 3514725"/>
                <a:gd name="connsiteX867" fmla="*/ 1833086 w 3829050"/>
                <a:gd name="connsiteY867" fmla="*/ 269081 h 3514725"/>
                <a:gd name="connsiteX868" fmla="*/ 1789271 w 3829050"/>
                <a:gd name="connsiteY868" fmla="*/ 270986 h 3514725"/>
                <a:gd name="connsiteX869" fmla="*/ 1748314 w 3829050"/>
                <a:gd name="connsiteY869" fmla="*/ 278606 h 3514725"/>
                <a:gd name="connsiteX870" fmla="*/ 1643539 w 3829050"/>
                <a:gd name="connsiteY870" fmla="*/ 229076 h 3514725"/>
                <a:gd name="connsiteX871" fmla="*/ 1681639 w 3829050"/>
                <a:gd name="connsiteY871" fmla="*/ 210979 h 3514725"/>
                <a:gd name="connsiteX872" fmla="*/ 1648301 w 3829050"/>
                <a:gd name="connsiteY872" fmla="*/ 385286 h 3514725"/>
                <a:gd name="connsiteX873" fmla="*/ 1662589 w 3829050"/>
                <a:gd name="connsiteY873" fmla="*/ 390049 h 3514725"/>
                <a:gd name="connsiteX874" fmla="*/ 1674019 w 3829050"/>
                <a:gd name="connsiteY874" fmla="*/ 404336 h 3514725"/>
                <a:gd name="connsiteX875" fmla="*/ 1643539 w 3829050"/>
                <a:gd name="connsiteY875" fmla="*/ 402431 h 3514725"/>
                <a:gd name="connsiteX876" fmla="*/ 1605439 w 3829050"/>
                <a:gd name="connsiteY876" fmla="*/ 400526 h 3514725"/>
                <a:gd name="connsiteX877" fmla="*/ 1648301 w 3829050"/>
                <a:gd name="connsiteY877" fmla="*/ 385286 h 3514725"/>
                <a:gd name="connsiteX878" fmla="*/ 1190149 w 3829050"/>
                <a:gd name="connsiteY878" fmla="*/ 400526 h 3514725"/>
                <a:gd name="connsiteX879" fmla="*/ 1443514 w 3829050"/>
                <a:gd name="connsiteY879" fmla="*/ 318611 h 3514725"/>
                <a:gd name="connsiteX880" fmla="*/ 1411129 w 3829050"/>
                <a:gd name="connsiteY880" fmla="*/ 337661 h 3514725"/>
                <a:gd name="connsiteX881" fmla="*/ 1377791 w 3829050"/>
                <a:gd name="connsiteY881" fmla="*/ 353854 h 3514725"/>
                <a:gd name="connsiteX882" fmla="*/ 1343501 w 3829050"/>
                <a:gd name="connsiteY882" fmla="*/ 367189 h 3514725"/>
                <a:gd name="connsiteX883" fmla="*/ 1309211 w 3829050"/>
                <a:gd name="connsiteY883" fmla="*/ 380524 h 3514725"/>
                <a:gd name="connsiteX884" fmla="*/ 1273969 w 3829050"/>
                <a:gd name="connsiteY884" fmla="*/ 392906 h 3514725"/>
                <a:gd name="connsiteX885" fmla="*/ 1239679 w 3829050"/>
                <a:gd name="connsiteY885" fmla="*/ 406241 h 3514725"/>
                <a:gd name="connsiteX886" fmla="*/ 1205389 w 3829050"/>
                <a:gd name="connsiteY886" fmla="*/ 420529 h 3514725"/>
                <a:gd name="connsiteX887" fmla="*/ 1173004 w 3829050"/>
                <a:gd name="connsiteY887" fmla="*/ 437674 h 3514725"/>
                <a:gd name="connsiteX888" fmla="*/ 1161574 w 3829050"/>
                <a:gd name="connsiteY888" fmla="*/ 429101 h 3514725"/>
                <a:gd name="connsiteX889" fmla="*/ 1190149 w 3829050"/>
                <a:gd name="connsiteY889" fmla="*/ 400526 h 3514725"/>
                <a:gd name="connsiteX890" fmla="*/ 1150144 w 3829050"/>
                <a:gd name="connsiteY890" fmla="*/ 501491 h 3514725"/>
                <a:gd name="connsiteX891" fmla="*/ 1158716 w 3829050"/>
                <a:gd name="connsiteY891" fmla="*/ 514826 h 3514725"/>
                <a:gd name="connsiteX892" fmla="*/ 1147286 w 3829050"/>
                <a:gd name="connsiteY892" fmla="*/ 525304 h 3514725"/>
                <a:gd name="connsiteX893" fmla="*/ 1135856 w 3829050"/>
                <a:gd name="connsiteY893" fmla="*/ 524351 h 3514725"/>
                <a:gd name="connsiteX894" fmla="*/ 1150144 w 3829050"/>
                <a:gd name="connsiteY894" fmla="*/ 501491 h 3514725"/>
                <a:gd name="connsiteX895" fmla="*/ 1001554 w 3829050"/>
                <a:gd name="connsiteY895" fmla="*/ 660559 h 3514725"/>
                <a:gd name="connsiteX896" fmla="*/ 1017746 w 3829050"/>
                <a:gd name="connsiteY896" fmla="*/ 617696 h 3514725"/>
                <a:gd name="connsiteX897" fmla="*/ 1037749 w 3829050"/>
                <a:gd name="connsiteY897" fmla="*/ 654844 h 3514725"/>
                <a:gd name="connsiteX898" fmla="*/ 988219 w 3829050"/>
                <a:gd name="connsiteY898" fmla="*/ 701516 h 3514725"/>
                <a:gd name="connsiteX899" fmla="*/ 1001554 w 3829050"/>
                <a:gd name="connsiteY899" fmla="*/ 660559 h 3514725"/>
                <a:gd name="connsiteX900" fmla="*/ 972026 w 3829050"/>
                <a:gd name="connsiteY900" fmla="*/ 1164431 h 3514725"/>
                <a:gd name="connsiteX901" fmla="*/ 957739 w 3829050"/>
                <a:gd name="connsiteY901" fmla="*/ 1172051 h 3514725"/>
                <a:gd name="connsiteX902" fmla="*/ 955834 w 3829050"/>
                <a:gd name="connsiteY902" fmla="*/ 1160621 h 3514725"/>
                <a:gd name="connsiteX903" fmla="*/ 970121 w 3829050"/>
                <a:gd name="connsiteY903" fmla="*/ 1154906 h 3514725"/>
                <a:gd name="connsiteX904" fmla="*/ 972026 w 3829050"/>
                <a:gd name="connsiteY904" fmla="*/ 1164431 h 3514725"/>
                <a:gd name="connsiteX905" fmla="*/ 959644 w 3829050"/>
                <a:gd name="connsiteY905" fmla="*/ 917734 h 3514725"/>
                <a:gd name="connsiteX906" fmla="*/ 962501 w 3829050"/>
                <a:gd name="connsiteY906" fmla="*/ 921544 h 3514725"/>
                <a:gd name="connsiteX907" fmla="*/ 956786 w 3829050"/>
                <a:gd name="connsiteY907" fmla="*/ 925354 h 3514725"/>
                <a:gd name="connsiteX908" fmla="*/ 953929 w 3829050"/>
                <a:gd name="connsiteY908" fmla="*/ 921544 h 3514725"/>
                <a:gd name="connsiteX909" fmla="*/ 959644 w 3829050"/>
                <a:gd name="connsiteY909" fmla="*/ 917734 h 3514725"/>
                <a:gd name="connsiteX910" fmla="*/ 946309 w 3829050"/>
                <a:gd name="connsiteY910" fmla="*/ 1346359 h 3514725"/>
                <a:gd name="connsiteX911" fmla="*/ 949166 w 3829050"/>
                <a:gd name="connsiteY911" fmla="*/ 1331119 h 3514725"/>
                <a:gd name="connsiteX912" fmla="*/ 952976 w 3829050"/>
                <a:gd name="connsiteY912" fmla="*/ 1316831 h 3514725"/>
                <a:gd name="connsiteX913" fmla="*/ 962501 w 3829050"/>
                <a:gd name="connsiteY913" fmla="*/ 1298734 h 3514725"/>
                <a:gd name="connsiteX914" fmla="*/ 972026 w 3829050"/>
                <a:gd name="connsiteY914" fmla="*/ 1280636 h 3514725"/>
                <a:gd name="connsiteX915" fmla="*/ 992981 w 3829050"/>
                <a:gd name="connsiteY915" fmla="*/ 1245394 h 3514725"/>
                <a:gd name="connsiteX916" fmla="*/ 1015841 w 3829050"/>
                <a:gd name="connsiteY916" fmla="*/ 1211104 h 3514725"/>
                <a:gd name="connsiteX917" fmla="*/ 1028224 w 3829050"/>
                <a:gd name="connsiteY917" fmla="*/ 1193959 h 3514725"/>
                <a:gd name="connsiteX918" fmla="*/ 1040606 w 3829050"/>
                <a:gd name="connsiteY918" fmla="*/ 1177766 h 3514725"/>
                <a:gd name="connsiteX919" fmla="*/ 1151096 w 3829050"/>
                <a:gd name="connsiteY919" fmla="*/ 1054894 h 3514725"/>
                <a:gd name="connsiteX920" fmla="*/ 1192054 w 3829050"/>
                <a:gd name="connsiteY920" fmla="*/ 1016794 h 3514725"/>
                <a:gd name="connsiteX921" fmla="*/ 1325404 w 3829050"/>
                <a:gd name="connsiteY921" fmla="*/ 914876 h 3514725"/>
                <a:gd name="connsiteX922" fmla="*/ 1333024 w 3829050"/>
                <a:gd name="connsiteY922" fmla="*/ 911066 h 3514725"/>
                <a:gd name="connsiteX923" fmla="*/ 1340644 w 3829050"/>
                <a:gd name="connsiteY923" fmla="*/ 907256 h 3514725"/>
                <a:gd name="connsiteX924" fmla="*/ 1355884 w 3829050"/>
                <a:gd name="connsiteY924" fmla="*/ 898684 h 3514725"/>
                <a:gd name="connsiteX925" fmla="*/ 1385411 w 3829050"/>
                <a:gd name="connsiteY925" fmla="*/ 880586 h 3514725"/>
                <a:gd name="connsiteX926" fmla="*/ 1403509 w 3829050"/>
                <a:gd name="connsiteY926" fmla="*/ 872014 h 3514725"/>
                <a:gd name="connsiteX927" fmla="*/ 1413034 w 3829050"/>
                <a:gd name="connsiteY927" fmla="*/ 867251 h 3514725"/>
                <a:gd name="connsiteX928" fmla="*/ 1422559 w 3829050"/>
                <a:gd name="connsiteY928" fmla="*/ 863441 h 3514725"/>
                <a:gd name="connsiteX929" fmla="*/ 1444466 w 3829050"/>
                <a:gd name="connsiteY929" fmla="*/ 854869 h 3514725"/>
                <a:gd name="connsiteX930" fmla="*/ 1444466 w 3829050"/>
                <a:gd name="connsiteY930" fmla="*/ 854869 h 3514725"/>
                <a:gd name="connsiteX931" fmla="*/ 1389221 w 3829050"/>
                <a:gd name="connsiteY931" fmla="*/ 906304 h 3514725"/>
                <a:gd name="connsiteX932" fmla="*/ 1266349 w 3829050"/>
                <a:gd name="connsiteY932" fmla="*/ 1049179 h 3514725"/>
                <a:gd name="connsiteX933" fmla="*/ 1257776 w 3829050"/>
                <a:gd name="connsiteY933" fmla="*/ 1061561 h 3514725"/>
                <a:gd name="connsiteX934" fmla="*/ 1202531 w 3829050"/>
                <a:gd name="connsiteY934" fmla="*/ 1127284 h 3514725"/>
                <a:gd name="connsiteX935" fmla="*/ 1153001 w 3829050"/>
                <a:gd name="connsiteY935" fmla="*/ 1181576 h 3514725"/>
                <a:gd name="connsiteX936" fmla="*/ 1113949 w 3829050"/>
                <a:gd name="connsiteY936" fmla="*/ 1228249 h 3514725"/>
                <a:gd name="connsiteX937" fmla="*/ 1104424 w 3829050"/>
                <a:gd name="connsiteY937" fmla="*/ 1240631 h 3514725"/>
                <a:gd name="connsiteX938" fmla="*/ 1099661 w 3829050"/>
                <a:gd name="connsiteY938" fmla="*/ 1246346 h 3514725"/>
                <a:gd name="connsiteX939" fmla="*/ 1094899 w 3829050"/>
                <a:gd name="connsiteY939" fmla="*/ 1252061 h 3514725"/>
                <a:gd name="connsiteX940" fmla="*/ 1077754 w 3829050"/>
                <a:gd name="connsiteY940" fmla="*/ 1276826 h 3514725"/>
                <a:gd name="connsiteX941" fmla="*/ 1014889 w 3829050"/>
                <a:gd name="connsiteY941" fmla="*/ 1380649 h 3514725"/>
                <a:gd name="connsiteX942" fmla="*/ 1003459 w 3829050"/>
                <a:gd name="connsiteY942" fmla="*/ 1394936 h 3514725"/>
                <a:gd name="connsiteX943" fmla="*/ 989171 w 3829050"/>
                <a:gd name="connsiteY943" fmla="*/ 1408271 h 3514725"/>
                <a:gd name="connsiteX944" fmla="*/ 958691 w 3829050"/>
                <a:gd name="connsiteY944" fmla="*/ 1435894 h 3514725"/>
                <a:gd name="connsiteX945" fmla="*/ 975836 w 3829050"/>
                <a:gd name="connsiteY945" fmla="*/ 1506379 h 3514725"/>
                <a:gd name="connsiteX946" fmla="*/ 971074 w 3829050"/>
                <a:gd name="connsiteY946" fmla="*/ 1518761 h 3514725"/>
                <a:gd name="connsiteX947" fmla="*/ 960596 w 3829050"/>
                <a:gd name="connsiteY947" fmla="*/ 1531144 h 3514725"/>
                <a:gd name="connsiteX948" fmla="*/ 931069 w 3829050"/>
                <a:gd name="connsiteY948" fmla="*/ 1554956 h 3514725"/>
                <a:gd name="connsiteX949" fmla="*/ 932974 w 3829050"/>
                <a:gd name="connsiteY949" fmla="*/ 1525429 h 3514725"/>
                <a:gd name="connsiteX950" fmla="*/ 937736 w 3829050"/>
                <a:gd name="connsiteY950" fmla="*/ 1492091 h 3514725"/>
                <a:gd name="connsiteX951" fmla="*/ 897731 w 3829050"/>
                <a:gd name="connsiteY951" fmla="*/ 1507331 h 3514725"/>
                <a:gd name="connsiteX952" fmla="*/ 871061 w 3829050"/>
                <a:gd name="connsiteY952" fmla="*/ 1538764 h 3514725"/>
                <a:gd name="connsiteX953" fmla="*/ 808196 w 3829050"/>
                <a:gd name="connsiteY953" fmla="*/ 1590199 h 3514725"/>
                <a:gd name="connsiteX954" fmla="*/ 808196 w 3829050"/>
                <a:gd name="connsiteY954" fmla="*/ 1558766 h 3514725"/>
                <a:gd name="connsiteX955" fmla="*/ 810101 w 3829050"/>
                <a:gd name="connsiteY955" fmla="*/ 1528286 h 3514725"/>
                <a:gd name="connsiteX956" fmla="*/ 815816 w 3829050"/>
                <a:gd name="connsiteY956" fmla="*/ 1467326 h 3514725"/>
                <a:gd name="connsiteX957" fmla="*/ 817721 w 3829050"/>
                <a:gd name="connsiteY957" fmla="*/ 1453991 h 3514725"/>
                <a:gd name="connsiteX958" fmla="*/ 822484 w 3829050"/>
                <a:gd name="connsiteY958" fmla="*/ 1442561 h 3514725"/>
                <a:gd name="connsiteX959" fmla="*/ 835819 w 3829050"/>
                <a:gd name="connsiteY959" fmla="*/ 1423511 h 3514725"/>
                <a:gd name="connsiteX960" fmla="*/ 854869 w 3829050"/>
                <a:gd name="connsiteY960" fmla="*/ 1411129 h 3514725"/>
                <a:gd name="connsiteX961" fmla="*/ 880586 w 3829050"/>
                <a:gd name="connsiteY961" fmla="*/ 1404461 h 3514725"/>
                <a:gd name="connsiteX962" fmla="*/ 885349 w 3829050"/>
                <a:gd name="connsiteY962" fmla="*/ 1437799 h 3514725"/>
                <a:gd name="connsiteX963" fmla="*/ 888206 w 3829050"/>
                <a:gd name="connsiteY963" fmla="*/ 1455896 h 3514725"/>
                <a:gd name="connsiteX964" fmla="*/ 892016 w 3829050"/>
                <a:gd name="connsiteY964" fmla="*/ 1475899 h 3514725"/>
                <a:gd name="connsiteX965" fmla="*/ 901541 w 3829050"/>
                <a:gd name="connsiteY965" fmla="*/ 1458754 h 3514725"/>
                <a:gd name="connsiteX966" fmla="*/ 910114 w 3829050"/>
                <a:gd name="connsiteY966" fmla="*/ 1442561 h 3514725"/>
                <a:gd name="connsiteX967" fmla="*/ 916781 w 3829050"/>
                <a:gd name="connsiteY967" fmla="*/ 1426369 h 3514725"/>
                <a:gd name="connsiteX968" fmla="*/ 922496 w 3829050"/>
                <a:gd name="connsiteY968" fmla="*/ 1410176 h 3514725"/>
                <a:gd name="connsiteX969" fmla="*/ 932021 w 3829050"/>
                <a:gd name="connsiteY969" fmla="*/ 1378744 h 3514725"/>
                <a:gd name="connsiteX970" fmla="*/ 946309 w 3829050"/>
                <a:gd name="connsiteY970" fmla="*/ 1346359 h 3514725"/>
                <a:gd name="connsiteX971" fmla="*/ 829151 w 3829050"/>
                <a:gd name="connsiteY971" fmla="*/ 1142524 h 3514725"/>
                <a:gd name="connsiteX972" fmla="*/ 826294 w 3829050"/>
                <a:gd name="connsiteY972" fmla="*/ 1160621 h 3514725"/>
                <a:gd name="connsiteX973" fmla="*/ 821531 w 3829050"/>
                <a:gd name="connsiteY973" fmla="*/ 1176814 h 3514725"/>
                <a:gd name="connsiteX974" fmla="*/ 807244 w 3829050"/>
                <a:gd name="connsiteY974" fmla="*/ 1205389 h 3514725"/>
                <a:gd name="connsiteX975" fmla="*/ 790099 w 3829050"/>
                <a:gd name="connsiteY975" fmla="*/ 1231106 h 3514725"/>
                <a:gd name="connsiteX976" fmla="*/ 774859 w 3829050"/>
                <a:gd name="connsiteY976" fmla="*/ 1258729 h 3514725"/>
                <a:gd name="connsiteX977" fmla="*/ 767239 w 3829050"/>
                <a:gd name="connsiteY977" fmla="*/ 1229201 h 3514725"/>
                <a:gd name="connsiteX978" fmla="*/ 767239 w 3829050"/>
                <a:gd name="connsiteY978" fmla="*/ 1216819 h 3514725"/>
                <a:gd name="connsiteX979" fmla="*/ 768191 w 3829050"/>
                <a:gd name="connsiteY979" fmla="*/ 1211104 h 3514725"/>
                <a:gd name="connsiteX980" fmla="*/ 770096 w 3829050"/>
                <a:gd name="connsiteY980" fmla="*/ 1205389 h 3514725"/>
                <a:gd name="connsiteX981" fmla="*/ 789146 w 3829050"/>
                <a:gd name="connsiteY981" fmla="*/ 1178719 h 3514725"/>
                <a:gd name="connsiteX982" fmla="*/ 805339 w 3829050"/>
                <a:gd name="connsiteY982" fmla="*/ 1161574 h 3514725"/>
                <a:gd name="connsiteX983" fmla="*/ 829151 w 3829050"/>
                <a:gd name="connsiteY983" fmla="*/ 1142524 h 3514725"/>
                <a:gd name="connsiteX984" fmla="*/ 812006 w 3829050"/>
                <a:gd name="connsiteY984" fmla="*/ 909161 h 3514725"/>
                <a:gd name="connsiteX985" fmla="*/ 823436 w 3829050"/>
                <a:gd name="connsiteY985" fmla="*/ 901541 h 3514725"/>
                <a:gd name="connsiteX986" fmla="*/ 822484 w 3829050"/>
                <a:gd name="connsiteY986" fmla="*/ 912971 h 3514725"/>
                <a:gd name="connsiteX987" fmla="*/ 816769 w 3829050"/>
                <a:gd name="connsiteY987" fmla="*/ 916781 h 3514725"/>
                <a:gd name="connsiteX988" fmla="*/ 812006 w 3829050"/>
                <a:gd name="connsiteY988" fmla="*/ 909161 h 3514725"/>
                <a:gd name="connsiteX989" fmla="*/ 816769 w 3829050"/>
                <a:gd name="connsiteY989" fmla="*/ 1236821 h 3514725"/>
                <a:gd name="connsiteX990" fmla="*/ 823436 w 3829050"/>
                <a:gd name="connsiteY990" fmla="*/ 1240631 h 3514725"/>
                <a:gd name="connsiteX991" fmla="*/ 811054 w 3829050"/>
                <a:gd name="connsiteY991" fmla="*/ 1257776 h 3514725"/>
                <a:gd name="connsiteX992" fmla="*/ 807244 w 3829050"/>
                <a:gd name="connsiteY992" fmla="*/ 1255871 h 3514725"/>
                <a:gd name="connsiteX993" fmla="*/ 816769 w 3829050"/>
                <a:gd name="connsiteY993" fmla="*/ 1236821 h 3514725"/>
                <a:gd name="connsiteX994" fmla="*/ 872966 w 3829050"/>
                <a:gd name="connsiteY994" fmla="*/ 1289209 h 3514725"/>
                <a:gd name="connsiteX995" fmla="*/ 881539 w 3829050"/>
                <a:gd name="connsiteY995" fmla="*/ 1271111 h 3514725"/>
                <a:gd name="connsiteX996" fmla="*/ 886301 w 3829050"/>
                <a:gd name="connsiteY996" fmla="*/ 1261586 h 3514725"/>
                <a:gd name="connsiteX997" fmla="*/ 888206 w 3829050"/>
                <a:gd name="connsiteY997" fmla="*/ 1256824 h 3514725"/>
                <a:gd name="connsiteX998" fmla="*/ 891064 w 3829050"/>
                <a:gd name="connsiteY998" fmla="*/ 1252061 h 3514725"/>
                <a:gd name="connsiteX999" fmla="*/ 912019 w 3829050"/>
                <a:gd name="connsiteY999" fmla="*/ 1216819 h 3514725"/>
                <a:gd name="connsiteX1000" fmla="*/ 911066 w 3829050"/>
                <a:gd name="connsiteY1000" fmla="*/ 1263491 h 3514725"/>
                <a:gd name="connsiteX1001" fmla="*/ 903446 w 3829050"/>
                <a:gd name="connsiteY1001" fmla="*/ 1299686 h 3514725"/>
                <a:gd name="connsiteX1002" fmla="*/ 895826 w 3829050"/>
                <a:gd name="connsiteY1002" fmla="*/ 1315879 h 3514725"/>
                <a:gd name="connsiteX1003" fmla="*/ 886301 w 3829050"/>
                <a:gd name="connsiteY1003" fmla="*/ 1331119 h 3514725"/>
                <a:gd name="connsiteX1004" fmla="*/ 873919 w 3829050"/>
                <a:gd name="connsiteY1004" fmla="*/ 1347311 h 3514725"/>
                <a:gd name="connsiteX1005" fmla="*/ 858679 w 3829050"/>
                <a:gd name="connsiteY1005" fmla="*/ 1364456 h 3514725"/>
                <a:gd name="connsiteX1006" fmla="*/ 852964 w 3829050"/>
                <a:gd name="connsiteY1006" fmla="*/ 1353979 h 3514725"/>
                <a:gd name="connsiteX1007" fmla="*/ 851059 w 3829050"/>
                <a:gd name="connsiteY1007" fmla="*/ 1344454 h 3514725"/>
                <a:gd name="connsiteX1008" fmla="*/ 854869 w 3829050"/>
                <a:gd name="connsiteY1008" fmla="*/ 1325404 h 3514725"/>
                <a:gd name="connsiteX1009" fmla="*/ 863441 w 3829050"/>
                <a:gd name="connsiteY1009" fmla="*/ 1307306 h 3514725"/>
                <a:gd name="connsiteX1010" fmla="*/ 872966 w 3829050"/>
                <a:gd name="connsiteY1010" fmla="*/ 1289209 h 3514725"/>
                <a:gd name="connsiteX1011" fmla="*/ 865346 w 3829050"/>
                <a:gd name="connsiteY1011" fmla="*/ 1105376 h 3514725"/>
                <a:gd name="connsiteX1012" fmla="*/ 867251 w 3829050"/>
                <a:gd name="connsiteY1012" fmla="*/ 1099661 h 3514725"/>
                <a:gd name="connsiteX1013" fmla="*/ 872966 w 3829050"/>
                <a:gd name="connsiteY1013" fmla="*/ 1098709 h 3514725"/>
                <a:gd name="connsiteX1014" fmla="*/ 869156 w 3829050"/>
                <a:gd name="connsiteY1014" fmla="*/ 1108234 h 3514725"/>
                <a:gd name="connsiteX1015" fmla="*/ 865346 w 3829050"/>
                <a:gd name="connsiteY1015" fmla="*/ 1105376 h 3514725"/>
                <a:gd name="connsiteX1016" fmla="*/ 442436 w 3829050"/>
                <a:gd name="connsiteY1016" fmla="*/ 2901791 h 3514725"/>
                <a:gd name="connsiteX1017" fmla="*/ 405289 w 3829050"/>
                <a:gd name="connsiteY1017" fmla="*/ 2834164 h 3514725"/>
                <a:gd name="connsiteX1018" fmla="*/ 449104 w 3829050"/>
                <a:gd name="connsiteY1018" fmla="*/ 2879884 h 3514725"/>
                <a:gd name="connsiteX1019" fmla="*/ 473869 w 3829050"/>
                <a:gd name="connsiteY1019" fmla="*/ 2904649 h 3514725"/>
                <a:gd name="connsiteX1020" fmla="*/ 502444 w 3829050"/>
                <a:gd name="connsiteY1020" fmla="*/ 2931319 h 3514725"/>
                <a:gd name="connsiteX1021" fmla="*/ 442436 w 3829050"/>
                <a:gd name="connsiteY1021" fmla="*/ 2901791 h 3514725"/>
                <a:gd name="connsiteX1022" fmla="*/ 441484 w 3829050"/>
                <a:gd name="connsiteY1022" fmla="*/ 1660684 h 3514725"/>
                <a:gd name="connsiteX1023" fmla="*/ 449104 w 3829050"/>
                <a:gd name="connsiteY1023" fmla="*/ 1654016 h 3514725"/>
                <a:gd name="connsiteX1024" fmla="*/ 452914 w 3829050"/>
                <a:gd name="connsiteY1024" fmla="*/ 1658779 h 3514725"/>
                <a:gd name="connsiteX1025" fmla="*/ 449104 w 3829050"/>
                <a:gd name="connsiteY1025" fmla="*/ 1670209 h 3514725"/>
                <a:gd name="connsiteX1026" fmla="*/ 441484 w 3829050"/>
                <a:gd name="connsiteY1026" fmla="*/ 1660684 h 3514725"/>
                <a:gd name="connsiteX1027" fmla="*/ 508159 w 3829050"/>
                <a:gd name="connsiteY1027" fmla="*/ 1522571 h 3514725"/>
                <a:gd name="connsiteX1028" fmla="*/ 503396 w 3829050"/>
                <a:gd name="connsiteY1028" fmla="*/ 1524476 h 3514725"/>
                <a:gd name="connsiteX1029" fmla="*/ 501491 w 3829050"/>
                <a:gd name="connsiteY1029" fmla="*/ 1518761 h 3514725"/>
                <a:gd name="connsiteX1030" fmla="*/ 509111 w 3829050"/>
                <a:gd name="connsiteY1030" fmla="*/ 1516856 h 3514725"/>
                <a:gd name="connsiteX1031" fmla="*/ 508159 w 3829050"/>
                <a:gd name="connsiteY1031" fmla="*/ 1522571 h 3514725"/>
                <a:gd name="connsiteX1032" fmla="*/ 558641 w 3829050"/>
                <a:gd name="connsiteY1032" fmla="*/ 1106329 h 3514725"/>
                <a:gd name="connsiteX1033" fmla="*/ 545306 w 3829050"/>
                <a:gd name="connsiteY1033" fmla="*/ 1126331 h 3514725"/>
                <a:gd name="connsiteX1034" fmla="*/ 533876 w 3829050"/>
                <a:gd name="connsiteY1034" fmla="*/ 1147286 h 3514725"/>
                <a:gd name="connsiteX1035" fmla="*/ 511016 w 3829050"/>
                <a:gd name="connsiteY1035" fmla="*/ 1190149 h 3514725"/>
                <a:gd name="connsiteX1036" fmla="*/ 507206 w 3829050"/>
                <a:gd name="connsiteY1036" fmla="*/ 1253014 h 3514725"/>
                <a:gd name="connsiteX1037" fmla="*/ 509111 w 3829050"/>
                <a:gd name="connsiteY1037" fmla="*/ 1300639 h 3514725"/>
                <a:gd name="connsiteX1038" fmla="*/ 503396 w 3829050"/>
                <a:gd name="connsiteY1038" fmla="*/ 1324451 h 3514725"/>
                <a:gd name="connsiteX1039" fmla="*/ 494824 w 3829050"/>
                <a:gd name="connsiteY1039" fmla="*/ 1349216 h 3514725"/>
                <a:gd name="connsiteX1040" fmla="*/ 481489 w 3829050"/>
                <a:gd name="connsiteY1040" fmla="*/ 1389221 h 3514725"/>
                <a:gd name="connsiteX1041" fmla="*/ 471964 w 3829050"/>
                <a:gd name="connsiteY1041" fmla="*/ 1431131 h 3514725"/>
                <a:gd name="connsiteX1042" fmla="*/ 466249 w 3829050"/>
                <a:gd name="connsiteY1042" fmla="*/ 1455896 h 3514725"/>
                <a:gd name="connsiteX1043" fmla="*/ 446246 w 3829050"/>
                <a:gd name="connsiteY1043" fmla="*/ 1495901 h 3514725"/>
                <a:gd name="connsiteX1044" fmla="*/ 431959 w 3829050"/>
                <a:gd name="connsiteY1044" fmla="*/ 1538764 h 3514725"/>
                <a:gd name="connsiteX1045" fmla="*/ 422434 w 3829050"/>
                <a:gd name="connsiteY1045" fmla="*/ 1583531 h 3514725"/>
                <a:gd name="connsiteX1046" fmla="*/ 420529 w 3829050"/>
                <a:gd name="connsiteY1046" fmla="*/ 1594961 h 3514725"/>
                <a:gd name="connsiteX1047" fmla="*/ 419576 w 3829050"/>
                <a:gd name="connsiteY1047" fmla="*/ 1606391 h 3514725"/>
                <a:gd name="connsiteX1048" fmla="*/ 417671 w 3829050"/>
                <a:gd name="connsiteY1048" fmla="*/ 1629251 h 3514725"/>
                <a:gd name="connsiteX1049" fmla="*/ 415766 w 3829050"/>
                <a:gd name="connsiteY1049" fmla="*/ 1652111 h 3514725"/>
                <a:gd name="connsiteX1050" fmla="*/ 414814 w 3829050"/>
                <a:gd name="connsiteY1050" fmla="*/ 1663541 h 3514725"/>
                <a:gd name="connsiteX1051" fmla="*/ 413861 w 3829050"/>
                <a:gd name="connsiteY1051" fmla="*/ 1674971 h 3514725"/>
                <a:gd name="connsiteX1052" fmla="*/ 411004 w 3829050"/>
                <a:gd name="connsiteY1052" fmla="*/ 1720691 h 3514725"/>
                <a:gd name="connsiteX1053" fmla="*/ 408146 w 3829050"/>
                <a:gd name="connsiteY1053" fmla="*/ 1766411 h 3514725"/>
                <a:gd name="connsiteX1054" fmla="*/ 403384 w 3829050"/>
                <a:gd name="connsiteY1054" fmla="*/ 1811179 h 3514725"/>
                <a:gd name="connsiteX1055" fmla="*/ 394811 w 3829050"/>
                <a:gd name="connsiteY1055" fmla="*/ 1873091 h 3514725"/>
                <a:gd name="connsiteX1056" fmla="*/ 381476 w 3829050"/>
                <a:gd name="connsiteY1056" fmla="*/ 1868329 h 3514725"/>
                <a:gd name="connsiteX1057" fmla="*/ 375761 w 3829050"/>
                <a:gd name="connsiteY1057" fmla="*/ 1844516 h 3514725"/>
                <a:gd name="connsiteX1058" fmla="*/ 379571 w 3829050"/>
                <a:gd name="connsiteY1058" fmla="*/ 1822609 h 3514725"/>
                <a:gd name="connsiteX1059" fmla="*/ 380524 w 3829050"/>
                <a:gd name="connsiteY1059" fmla="*/ 1812131 h 3514725"/>
                <a:gd name="connsiteX1060" fmla="*/ 381476 w 3829050"/>
                <a:gd name="connsiteY1060" fmla="*/ 1801654 h 3514725"/>
                <a:gd name="connsiteX1061" fmla="*/ 378619 w 3829050"/>
                <a:gd name="connsiteY1061" fmla="*/ 1764506 h 3514725"/>
                <a:gd name="connsiteX1062" fmla="*/ 372904 w 3829050"/>
                <a:gd name="connsiteY1062" fmla="*/ 1747361 h 3514725"/>
                <a:gd name="connsiteX1063" fmla="*/ 369094 w 3829050"/>
                <a:gd name="connsiteY1063" fmla="*/ 1738789 h 3514725"/>
                <a:gd name="connsiteX1064" fmla="*/ 365284 w 3829050"/>
                <a:gd name="connsiteY1064" fmla="*/ 1730216 h 3514725"/>
                <a:gd name="connsiteX1065" fmla="*/ 343376 w 3829050"/>
                <a:gd name="connsiteY1065" fmla="*/ 1695926 h 3514725"/>
                <a:gd name="connsiteX1066" fmla="*/ 327184 w 3829050"/>
                <a:gd name="connsiteY1066" fmla="*/ 1647349 h 3514725"/>
                <a:gd name="connsiteX1067" fmla="*/ 323374 w 3829050"/>
                <a:gd name="connsiteY1067" fmla="*/ 1585436 h 3514725"/>
                <a:gd name="connsiteX1068" fmla="*/ 326231 w 3829050"/>
                <a:gd name="connsiteY1068" fmla="*/ 1520666 h 3514725"/>
                <a:gd name="connsiteX1069" fmla="*/ 328136 w 3829050"/>
                <a:gd name="connsiteY1069" fmla="*/ 1504474 h 3514725"/>
                <a:gd name="connsiteX1070" fmla="*/ 330994 w 3829050"/>
                <a:gd name="connsiteY1070" fmla="*/ 1488281 h 3514725"/>
                <a:gd name="connsiteX1071" fmla="*/ 338614 w 3829050"/>
                <a:gd name="connsiteY1071" fmla="*/ 1457801 h 3514725"/>
                <a:gd name="connsiteX1072" fmla="*/ 351949 w 3829050"/>
                <a:gd name="connsiteY1072" fmla="*/ 1404461 h 3514725"/>
                <a:gd name="connsiteX1073" fmla="*/ 361474 w 3829050"/>
                <a:gd name="connsiteY1073" fmla="*/ 1351121 h 3514725"/>
                <a:gd name="connsiteX1074" fmla="*/ 371951 w 3829050"/>
                <a:gd name="connsiteY1074" fmla="*/ 1297781 h 3514725"/>
                <a:gd name="connsiteX1075" fmla="*/ 387191 w 3829050"/>
                <a:gd name="connsiteY1075" fmla="*/ 1245394 h 3514725"/>
                <a:gd name="connsiteX1076" fmla="*/ 392906 w 3829050"/>
                <a:gd name="connsiteY1076" fmla="*/ 1229201 h 3514725"/>
                <a:gd name="connsiteX1077" fmla="*/ 398621 w 3829050"/>
                <a:gd name="connsiteY1077" fmla="*/ 1214914 h 3514725"/>
                <a:gd name="connsiteX1078" fmla="*/ 407194 w 3829050"/>
                <a:gd name="connsiteY1078" fmla="*/ 1192054 h 3514725"/>
                <a:gd name="connsiteX1079" fmla="*/ 411956 w 3829050"/>
                <a:gd name="connsiteY1079" fmla="*/ 1163479 h 3514725"/>
                <a:gd name="connsiteX1080" fmla="*/ 397669 w 3829050"/>
                <a:gd name="connsiteY1080" fmla="*/ 1150144 h 3514725"/>
                <a:gd name="connsiteX1081" fmla="*/ 361474 w 3829050"/>
                <a:gd name="connsiteY1081" fmla="*/ 1143476 h 3514725"/>
                <a:gd name="connsiteX1082" fmla="*/ 375761 w 3829050"/>
                <a:gd name="connsiteY1082" fmla="*/ 1097756 h 3514725"/>
                <a:gd name="connsiteX1083" fmla="*/ 391001 w 3829050"/>
                <a:gd name="connsiteY1083" fmla="*/ 1081564 h 3514725"/>
                <a:gd name="connsiteX1084" fmla="*/ 400526 w 3829050"/>
                <a:gd name="connsiteY1084" fmla="*/ 1074896 h 3514725"/>
                <a:gd name="connsiteX1085" fmla="*/ 411004 w 3829050"/>
                <a:gd name="connsiteY1085" fmla="*/ 1068229 h 3514725"/>
                <a:gd name="connsiteX1086" fmla="*/ 481489 w 3829050"/>
                <a:gd name="connsiteY1086" fmla="*/ 1027271 h 3514725"/>
                <a:gd name="connsiteX1087" fmla="*/ 552926 w 3829050"/>
                <a:gd name="connsiteY1087" fmla="*/ 985361 h 3514725"/>
                <a:gd name="connsiteX1088" fmla="*/ 601504 w 3829050"/>
                <a:gd name="connsiteY1088" fmla="*/ 933926 h 3514725"/>
                <a:gd name="connsiteX1089" fmla="*/ 751046 w 3829050"/>
                <a:gd name="connsiteY1089" fmla="*/ 770096 h 3514725"/>
                <a:gd name="connsiteX1090" fmla="*/ 931069 w 3829050"/>
                <a:gd name="connsiteY1090" fmla="*/ 640556 h 3514725"/>
                <a:gd name="connsiteX1091" fmla="*/ 924401 w 3829050"/>
                <a:gd name="connsiteY1091" fmla="*/ 665321 h 3514725"/>
                <a:gd name="connsiteX1092" fmla="*/ 915829 w 3829050"/>
                <a:gd name="connsiteY1092" fmla="*/ 688181 h 3514725"/>
                <a:gd name="connsiteX1093" fmla="*/ 892016 w 3829050"/>
                <a:gd name="connsiteY1093" fmla="*/ 731996 h 3514725"/>
                <a:gd name="connsiteX1094" fmla="*/ 862489 w 3829050"/>
                <a:gd name="connsiteY1094" fmla="*/ 774859 h 3514725"/>
                <a:gd name="connsiteX1095" fmla="*/ 832961 w 3829050"/>
                <a:gd name="connsiteY1095" fmla="*/ 817721 h 3514725"/>
                <a:gd name="connsiteX1096" fmla="*/ 825341 w 3829050"/>
                <a:gd name="connsiteY1096" fmla="*/ 826294 h 3514725"/>
                <a:gd name="connsiteX1097" fmla="*/ 814864 w 3829050"/>
                <a:gd name="connsiteY1097" fmla="*/ 834866 h 3514725"/>
                <a:gd name="connsiteX1098" fmla="*/ 793909 w 3829050"/>
                <a:gd name="connsiteY1098" fmla="*/ 845344 h 3514725"/>
                <a:gd name="connsiteX1099" fmla="*/ 770096 w 3829050"/>
                <a:gd name="connsiteY1099" fmla="*/ 852964 h 3514725"/>
                <a:gd name="connsiteX1100" fmla="*/ 750094 w 3829050"/>
                <a:gd name="connsiteY1100" fmla="*/ 867251 h 3514725"/>
                <a:gd name="connsiteX1101" fmla="*/ 720566 w 3829050"/>
                <a:gd name="connsiteY1101" fmla="*/ 908209 h 3514725"/>
                <a:gd name="connsiteX1102" fmla="*/ 710089 w 3829050"/>
                <a:gd name="connsiteY1102" fmla="*/ 927259 h 3514725"/>
                <a:gd name="connsiteX1103" fmla="*/ 697706 w 3829050"/>
                <a:gd name="connsiteY1103" fmla="*/ 944404 h 3514725"/>
                <a:gd name="connsiteX1104" fmla="*/ 684371 w 3829050"/>
                <a:gd name="connsiteY1104" fmla="*/ 959644 h 3514725"/>
                <a:gd name="connsiteX1105" fmla="*/ 670084 w 3829050"/>
                <a:gd name="connsiteY1105" fmla="*/ 973931 h 3514725"/>
                <a:gd name="connsiteX1106" fmla="*/ 641509 w 3829050"/>
                <a:gd name="connsiteY1106" fmla="*/ 1002506 h 3514725"/>
                <a:gd name="connsiteX1107" fmla="*/ 627221 w 3829050"/>
                <a:gd name="connsiteY1107" fmla="*/ 1016794 h 3514725"/>
                <a:gd name="connsiteX1108" fmla="*/ 613886 w 3829050"/>
                <a:gd name="connsiteY1108" fmla="*/ 1032034 h 3514725"/>
                <a:gd name="connsiteX1109" fmla="*/ 585311 w 3829050"/>
                <a:gd name="connsiteY1109" fmla="*/ 1070134 h 3514725"/>
                <a:gd name="connsiteX1110" fmla="*/ 558641 w 3829050"/>
                <a:gd name="connsiteY1110" fmla="*/ 1106329 h 3514725"/>
                <a:gd name="connsiteX1111" fmla="*/ 692944 w 3829050"/>
                <a:gd name="connsiteY1111" fmla="*/ 1282541 h 3514725"/>
                <a:gd name="connsiteX1112" fmla="*/ 725329 w 3829050"/>
                <a:gd name="connsiteY1112" fmla="*/ 1318736 h 3514725"/>
                <a:gd name="connsiteX1113" fmla="*/ 708184 w 3829050"/>
                <a:gd name="connsiteY1113" fmla="*/ 1375886 h 3514725"/>
                <a:gd name="connsiteX1114" fmla="*/ 699611 w 3829050"/>
                <a:gd name="connsiteY1114" fmla="*/ 1330166 h 3514725"/>
                <a:gd name="connsiteX1115" fmla="*/ 695801 w 3829050"/>
                <a:gd name="connsiteY1115" fmla="*/ 1307306 h 3514725"/>
                <a:gd name="connsiteX1116" fmla="*/ 692944 w 3829050"/>
                <a:gd name="connsiteY1116" fmla="*/ 1282541 h 3514725"/>
                <a:gd name="connsiteX1117" fmla="*/ 695801 w 3829050"/>
                <a:gd name="connsiteY1117" fmla="*/ 1433036 h 3514725"/>
                <a:gd name="connsiteX1118" fmla="*/ 693896 w 3829050"/>
                <a:gd name="connsiteY1118" fmla="*/ 1447324 h 3514725"/>
                <a:gd name="connsiteX1119" fmla="*/ 669131 w 3829050"/>
                <a:gd name="connsiteY1119" fmla="*/ 1460659 h 3514725"/>
                <a:gd name="connsiteX1120" fmla="*/ 678656 w 3829050"/>
                <a:gd name="connsiteY1120" fmla="*/ 1439704 h 3514725"/>
                <a:gd name="connsiteX1121" fmla="*/ 684371 w 3829050"/>
                <a:gd name="connsiteY1121" fmla="*/ 1427321 h 3514725"/>
                <a:gd name="connsiteX1122" fmla="*/ 691991 w 3829050"/>
                <a:gd name="connsiteY1122" fmla="*/ 1412081 h 3514725"/>
                <a:gd name="connsiteX1123" fmla="*/ 695801 w 3829050"/>
                <a:gd name="connsiteY1123" fmla="*/ 1433036 h 3514725"/>
                <a:gd name="connsiteX1124" fmla="*/ 664369 w 3829050"/>
                <a:gd name="connsiteY1124" fmla="*/ 1564481 h 3514725"/>
                <a:gd name="connsiteX1125" fmla="*/ 662464 w 3829050"/>
                <a:gd name="connsiteY1125" fmla="*/ 1586389 h 3514725"/>
                <a:gd name="connsiteX1126" fmla="*/ 661511 w 3829050"/>
                <a:gd name="connsiteY1126" fmla="*/ 1597819 h 3514725"/>
                <a:gd name="connsiteX1127" fmla="*/ 660559 w 3829050"/>
                <a:gd name="connsiteY1127" fmla="*/ 1603534 h 3514725"/>
                <a:gd name="connsiteX1128" fmla="*/ 660559 w 3829050"/>
                <a:gd name="connsiteY1128" fmla="*/ 1609249 h 3514725"/>
                <a:gd name="connsiteX1129" fmla="*/ 640556 w 3829050"/>
                <a:gd name="connsiteY1129" fmla="*/ 1631156 h 3514725"/>
                <a:gd name="connsiteX1130" fmla="*/ 625316 w 3829050"/>
                <a:gd name="connsiteY1130" fmla="*/ 1597819 h 3514725"/>
                <a:gd name="connsiteX1131" fmla="*/ 634841 w 3829050"/>
                <a:gd name="connsiteY1131" fmla="*/ 1556861 h 3514725"/>
                <a:gd name="connsiteX1132" fmla="*/ 637699 w 3829050"/>
                <a:gd name="connsiteY1132" fmla="*/ 1546384 h 3514725"/>
                <a:gd name="connsiteX1133" fmla="*/ 639604 w 3829050"/>
                <a:gd name="connsiteY1133" fmla="*/ 1541621 h 3514725"/>
                <a:gd name="connsiteX1134" fmla="*/ 641509 w 3829050"/>
                <a:gd name="connsiteY1134" fmla="*/ 1536859 h 3514725"/>
                <a:gd name="connsiteX1135" fmla="*/ 648176 w 3829050"/>
                <a:gd name="connsiteY1135" fmla="*/ 1516856 h 3514725"/>
                <a:gd name="connsiteX1136" fmla="*/ 669131 w 3829050"/>
                <a:gd name="connsiteY1136" fmla="*/ 1520666 h 3514725"/>
                <a:gd name="connsiteX1137" fmla="*/ 666274 w 3829050"/>
                <a:gd name="connsiteY1137" fmla="*/ 1542574 h 3514725"/>
                <a:gd name="connsiteX1138" fmla="*/ 664369 w 3829050"/>
                <a:gd name="connsiteY1138" fmla="*/ 1564481 h 3514725"/>
                <a:gd name="connsiteX1139" fmla="*/ 664369 w 3829050"/>
                <a:gd name="connsiteY1139" fmla="*/ 1764506 h 3514725"/>
                <a:gd name="connsiteX1140" fmla="*/ 649129 w 3829050"/>
                <a:gd name="connsiteY1140" fmla="*/ 1766411 h 3514725"/>
                <a:gd name="connsiteX1141" fmla="*/ 647224 w 3829050"/>
                <a:gd name="connsiteY1141" fmla="*/ 1740694 h 3514725"/>
                <a:gd name="connsiteX1142" fmla="*/ 645319 w 3829050"/>
                <a:gd name="connsiteY1142" fmla="*/ 1714976 h 3514725"/>
                <a:gd name="connsiteX1143" fmla="*/ 657701 w 3829050"/>
                <a:gd name="connsiteY1143" fmla="*/ 1713071 h 3514725"/>
                <a:gd name="connsiteX1144" fmla="*/ 658654 w 3829050"/>
                <a:gd name="connsiteY1144" fmla="*/ 1726406 h 3514725"/>
                <a:gd name="connsiteX1145" fmla="*/ 660559 w 3829050"/>
                <a:gd name="connsiteY1145" fmla="*/ 1738789 h 3514725"/>
                <a:gd name="connsiteX1146" fmla="*/ 664369 w 3829050"/>
                <a:gd name="connsiteY1146" fmla="*/ 1764506 h 3514725"/>
                <a:gd name="connsiteX1147" fmla="*/ 593884 w 3829050"/>
                <a:gd name="connsiteY1147" fmla="*/ 1192054 h 3514725"/>
                <a:gd name="connsiteX1148" fmla="*/ 612934 w 3829050"/>
                <a:gd name="connsiteY1148" fmla="*/ 1173956 h 3514725"/>
                <a:gd name="connsiteX1149" fmla="*/ 611981 w 3829050"/>
                <a:gd name="connsiteY1149" fmla="*/ 1206341 h 3514725"/>
                <a:gd name="connsiteX1150" fmla="*/ 596741 w 3829050"/>
                <a:gd name="connsiteY1150" fmla="*/ 1211104 h 3514725"/>
                <a:gd name="connsiteX1151" fmla="*/ 593884 w 3829050"/>
                <a:gd name="connsiteY1151" fmla="*/ 1192054 h 3514725"/>
                <a:gd name="connsiteX1152" fmla="*/ 597694 w 3829050"/>
                <a:gd name="connsiteY1152" fmla="*/ 2472214 h 3514725"/>
                <a:gd name="connsiteX1153" fmla="*/ 635794 w 3829050"/>
                <a:gd name="connsiteY1153" fmla="*/ 2500789 h 3514725"/>
                <a:gd name="connsiteX1154" fmla="*/ 666274 w 3829050"/>
                <a:gd name="connsiteY1154" fmla="*/ 2525554 h 3514725"/>
                <a:gd name="connsiteX1155" fmla="*/ 711994 w 3829050"/>
                <a:gd name="connsiteY1155" fmla="*/ 2568416 h 3514725"/>
                <a:gd name="connsiteX1156" fmla="*/ 720566 w 3829050"/>
                <a:gd name="connsiteY1156" fmla="*/ 2578894 h 3514725"/>
                <a:gd name="connsiteX1157" fmla="*/ 729139 w 3829050"/>
                <a:gd name="connsiteY1157" fmla="*/ 2589371 h 3514725"/>
                <a:gd name="connsiteX1158" fmla="*/ 745331 w 3829050"/>
                <a:gd name="connsiteY1158" fmla="*/ 2612231 h 3514725"/>
                <a:gd name="connsiteX1159" fmla="*/ 760571 w 3829050"/>
                <a:gd name="connsiteY1159" fmla="*/ 2637949 h 3514725"/>
                <a:gd name="connsiteX1160" fmla="*/ 777716 w 3829050"/>
                <a:gd name="connsiteY1160" fmla="*/ 2666524 h 3514725"/>
                <a:gd name="connsiteX1161" fmla="*/ 767239 w 3829050"/>
                <a:gd name="connsiteY1161" fmla="*/ 2675096 h 3514725"/>
                <a:gd name="connsiteX1162" fmla="*/ 745331 w 3829050"/>
                <a:gd name="connsiteY1162" fmla="*/ 2652236 h 3514725"/>
                <a:gd name="connsiteX1163" fmla="*/ 724376 w 3829050"/>
                <a:gd name="connsiteY1163" fmla="*/ 2628424 h 3514725"/>
                <a:gd name="connsiteX1164" fmla="*/ 681514 w 3829050"/>
                <a:gd name="connsiteY1164" fmla="*/ 2579846 h 3514725"/>
                <a:gd name="connsiteX1165" fmla="*/ 597694 w 3829050"/>
                <a:gd name="connsiteY1165" fmla="*/ 2472214 h 3514725"/>
                <a:gd name="connsiteX1166" fmla="*/ 1061561 w 3829050"/>
                <a:gd name="connsiteY1166" fmla="*/ 3289459 h 3514725"/>
                <a:gd name="connsiteX1167" fmla="*/ 1077754 w 3829050"/>
                <a:gd name="connsiteY1167" fmla="*/ 3237071 h 3514725"/>
                <a:gd name="connsiteX1168" fmla="*/ 1098709 w 3829050"/>
                <a:gd name="connsiteY1168" fmla="*/ 3263741 h 3514725"/>
                <a:gd name="connsiteX1169" fmla="*/ 1117759 w 3829050"/>
                <a:gd name="connsiteY1169" fmla="*/ 3286601 h 3514725"/>
                <a:gd name="connsiteX1170" fmla="*/ 1153954 w 3829050"/>
                <a:gd name="connsiteY1170" fmla="*/ 3328511 h 3514725"/>
                <a:gd name="connsiteX1171" fmla="*/ 1061561 w 3829050"/>
                <a:gd name="connsiteY1171" fmla="*/ 3289459 h 3514725"/>
                <a:gd name="connsiteX1172" fmla="*/ 1501616 w 3829050"/>
                <a:gd name="connsiteY1172" fmla="*/ 3329464 h 3514725"/>
                <a:gd name="connsiteX1173" fmla="*/ 1474946 w 3829050"/>
                <a:gd name="connsiteY1173" fmla="*/ 3324701 h 3514725"/>
                <a:gd name="connsiteX1174" fmla="*/ 1449229 w 3829050"/>
                <a:gd name="connsiteY1174" fmla="*/ 3318986 h 3514725"/>
                <a:gd name="connsiteX1175" fmla="*/ 1399699 w 3829050"/>
                <a:gd name="connsiteY1175" fmla="*/ 3307556 h 3514725"/>
                <a:gd name="connsiteX1176" fmla="*/ 1387316 w 3829050"/>
                <a:gd name="connsiteY1176" fmla="*/ 3304699 h 3514725"/>
                <a:gd name="connsiteX1177" fmla="*/ 1375886 w 3829050"/>
                <a:gd name="connsiteY1177" fmla="*/ 3300889 h 3514725"/>
                <a:gd name="connsiteX1178" fmla="*/ 1352074 w 3829050"/>
                <a:gd name="connsiteY1178" fmla="*/ 3294221 h 3514725"/>
                <a:gd name="connsiteX1179" fmla="*/ 1318736 w 3829050"/>
                <a:gd name="connsiteY1179" fmla="*/ 3283744 h 3514725"/>
                <a:gd name="connsiteX1180" fmla="*/ 1286351 w 3829050"/>
                <a:gd name="connsiteY1180" fmla="*/ 3273266 h 3514725"/>
                <a:gd name="connsiteX1181" fmla="*/ 1221581 w 3829050"/>
                <a:gd name="connsiteY1181" fmla="*/ 3251359 h 3514725"/>
                <a:gd name="connsiteX1182" fmla="*/ 1189196 w 3829050"/>
                <a:gd name="connsiteY1182" fmla="*/ 3240881 h 3514725"/>
                <a:gd name="connsiteX1183" fmla="*/ 1156811 w 3829050"/>
                <a:gd name="connsiteY1183" fmla="*/ 3231356 h 3514725"/>
                <a:gd name="connsiteX1184" fmla="*/ 1123474 w 3829050"/>
                <a:gd name="connsiteY1184" fmla="*/ 3223736 h 3514725"/>
                <a:gd name="connsiteX1185" fmla="*/ 1089184 w 3829050"/>
                <a:gd name="connsiteY1185" fmla="*/ 3216116 h 3514725"/>
                <a:gd name="connsiteX1186" fmla="*/ 1003459 w 3829050"/>
                <a:gd name="connsiteY1186" fmla="*/ 3184684 h 3514725"/>
                <a:gd name="connsiteX1187" fmla="*/ 958691 w 3829050"/>
                <a:gd name="connsiteY1187" fmla="*/ 3158014 h 3514725"/>
                <a:gd name="connsiteX1188" fmla="*/ 937736 w 3829050"/>
                <a:gd name="connsiteY1188" fmla="*/ 3142774 h 3514725"/>
                <a:gd name="connsiteX1189" fmla="*/ 917734 w 3829050"/>
                <a:gd name="connsiteY1189" fmla="*/ 3126581 h 3514725"/>
                <a:gd name="connsiteX1190" fmla="*/ 895826 w 3829050"/>
                <a:gd name="connsiteY1190" fmla="*/ 3108484 h 3514725"/>
                <a:gd name="connsiteX1191" fmla="*/ 872966 w 3829050"/>
                <a:gd name="connsiteY1191" fmla="*/ 3090386 h 3514725"/>
                <a:gd name="connsiteX1192" fmla="*/ 826294 w 3829050"/>
                <a:gd name="connsiteY1192" fmla="*/ 3054191 h 3514725"/>
                <a:gd name="connsiteX1193" fmla="*/ 779621 w 3829050"/>
                <a:gd name="connsiteY1193" fmla="*/ 3017996 h 3514725"/>
                <a:gd name="connsiteX1194" fmla="*/ 756761 w 3829050"/>
                <a:gd name="connsiteY1194" fmla="*/ 2998946 h 3514725"/>
                <a:gd name="connsiteX1195" fmla="*/ 745331 w 3829050"/>
                <a:gd name="connsiteY1195" fmla="*/ 2989421 h 3514725"/>
                <a:gd name="connsiteX1196" fmla="*/ 734854 w 3829050"/>
                <a:gd name="connsiteY1196" fmla="*/ 2979896 h 3514725"/>
                <a:gd name="connsiteX1197" fmla="*/ 704374 w 3829050"/>
                <a:gd name="connsiteY1197" fmla="*/ 2949416 h 3514725"/>
                <a:gd name="connsiteX1198" fmla="*/ 671036 w 3829050"/>
                <a:gd name="connsiteY1198" fmla="*/ 2913221 h 3514725"/>
                <a:gd name="connsiteX1199" fmla="*/ 690086 w 3829050"/>
                <a:gd name="connsiteY1199" fmla="*/ 2917031 h 3514725"/>
                <a:gd name="connsiteX1200" fmla="*/ 708184 w 3829050"/>
                <a:gd name="connsiteY1200" fmla="*/ 2919889 h 3514725"/>
                <a:gd name="connsiteX1201" fmla="*/ 742474 w 3829050"/>
                <a:gd name="connsiteY1201" fmla="*/ 2925604 h 3514725"/>
                <a:gd name="connsiteX1202" fmla="*/ 775811 w 3829050"/>
                <a:gd name="connsiteY1202" fmla="*/ 2930366 h 3514725"/>
                <a:gd name="connsiteX1203" fmla="*/ 792956 w 3829050"/>
                <a:gd name="connsiteY1203" fmla="*/ 2932271 h 3514725"/>
                <a:gd name="connsiteX1204" fmla="*/ 810101 w 3829050"/>
                <a:gd name="connsiteY1204" fmla="*/ 2934176 h 3514725"/>
                <a:gd name="connsiteX1205" fmla="*/ 841534 w 3829050"/>
                <a:gd name="connsiteY1205" fmla="*/ 2961799 h 3514725"/>
                <a:gd name="connsiteX1206" fmla="*/ 872966 w 3829050"/>
                <a:gd name="connsiteY1206" fmla="*/ 2988469 h 3514725"/>
                <a:gd name="connsiteX1207" fmla="*/ 904399 w 3829050"/>
                <a:gd name="connsiteY1207" fmla="*/ 3014186 h 3514725"/>
                <a:gd name="connsiteX1208" fmla="*/ 919639 w 3829050"/>
                <a:gd name="connsiteY1208" fmla="*/ 3026569 h 3514725"/>
                <a:gd name="connsiteX1209" fmla="*/ 935831 w 3829050"/>
                <a:gd name="connsiteY1209" fmla="*/ 3038951 h 3514725"/>
                <a:gd name="connsiteX1210" fmla="*/ 976789 w 3829050"/>
                <a:gd name="connsiteY1210" fmla="*/ 3063716 h 3514725"/>
                <a:gd name="connsiteX1211" fmla="*/ 1020604 w 3829050"/>
                <a:gd name="connsiteY1211" fmla="*/ 3075146 h 3514725"/>
                <a:gd name="connsiteX1212" fmla="*/ 1072039 w 3829050"/>
                <a:gd name="connsiteY1212" fmla="*/ 3085624 h 3514725"/>
                <a:gd name="connsiteX1213" fmla="*/ 1095851 w 3829050"/>
                <a:gd name="connsiteY1213" fmla="*/ 3094196 h 3514725"/>
                <a:gd name="connsiteX1214" fmla="*/ 1119664 w 3829050"/>
                <a:gd name="connsiteY1214" fmla="*/ 3104674 h 3514725"/>
                <a:gd name="connsiteX1215" fmla="*/ 1162526 w 3829050"/>
                <a:gd name="connsiteY1215" fmla="*/ 3131344 h 3514725"/>
                <a:gd name="connsiteX1216" fmla="*/ 1182529 w 3829050"/>
                <a:gd name="connsiteY1216" fmla="*/ 3146584 h 3514725"/>
                <a:gd name="connsiteX1217" fmla="*/ 1200626 w 3829050"/>
                <a:gd name="connsiteY1217" fmla="*/ 3163729 h 3514725"/>
                <a:gd name="connsiteX1218" fmla="*/ 1222534 w 3829050"/>
                <a:gd name="connsiteY1218" fmla="*/ 3185636 h 3514725"/>
                <a:gd name="connsiteX1219" fmla="*/ 1241584 w 3829050"/>
                <a:gd name="connsiteY1219" fmla="*/ 3201829 h 3514725"/>
                <a:gd name="connsiteX1220" fmla="*/ 1277779 w 3829050"/>
                <a:gd name="connsiteY1220" fmla="*/ 3222784 h 3514725"/>
                <a:gd name="connsiteX1221" fmla="*/ 1323499 w 3829050"/>
                <a:gd name="connsiteY1221" fmla="*/ 3234214 h 3514725"/>
                <a:gd name="connsiteX1222" fmla="*/ 1393984 w 3829050"/>
                <a:gd name="connsiteY1222" fmla="*/ 3240881 h 3514725"/>
                <a:gd name="connsiteX1223" fmla="*/ 1410176 w 3829050"/>
                <a:gd name="connsiteY1223" fmla="*/ 3242786 h 3514725"/>
                <a:gd name="connsiteX1224" fmla="*/ 1430179 w 3829050"/>
                <a:gd name="connsiteY1224" fmla="*/ 3246596 h 3514725"/>
                <a:gd name="connsiteX1225" fmla="*/ 1489234 w 3829050"/>
                <a:gd name="connsiteY1225" fmla="*/ 3258979 h 3514725"/>
                <a:gd name="connsiteX1226" fmla="*/ 1412081 w 3829050"/>
                <a:gd name="connsiteY1226" fmla="*/ 3277076 h 3514725"/>
                <a:gd name="connsiteX1227" fmla="*/ 1439704 w 3829050"/>
                <a:gd name="connsiteY1227" fmla="*/ 3289459 h 3514725"/>
                <a:gd name="connsiteX1228" fmla="*/ 1473041 w 3829050"/>
                <a:gd name="connsiteY1228" fmla="*/ 3295174 h 3514725"/>
                <a:gd name="connsiteX1229" fmla="*/ 1489234 w 3829050"/>
                <a:gd name="connsiteY1229" fmla="*/ 3298984 h 3514725"/>
                <a:gd name="connsiteX1230" fmla="*/ 1505426 w 3829050"/>
                <a:gd name="connsiteY1230" fmla="*/ 3302794 h 3514725"/>
                <a:gd name="connsiteX1231" fmla="*/ 1560671 w 3829050"/>
                <a:gd name="connsiteY1231" fmla="*/ 3337084 h 3514725"/>
                <a:gd name="connsiteX1232" fmla="*/ 1501616 w 3829050"/>
                <a:gd name="connsiteY1232" fmla="*/ 3329464 h 3514725"/>
                <a:gd name="connsiteX1233" fmla="*/ 1574006 w 3829050"/>
                <a:gd name="connsiteY1233" fmla="*/ 2673191 h 3514725"/>
                <a:gd name="connsiteX1234" fmla="*/ 1582579 w 3829050"/>
                <a:gd name="connsiteY1234" fmla="*/ 2679859 h 3514725"/>
                <a:gd name="connsiteX1235" fmla="*/ 1600676 w 3829050"/>
                <a:gd name="connsiteY1235" fmla="*/ 2692241 h 3514725"/>
                <a:gd name="connsiteX1236" fmla="*/ 1598771 w 3829050"/>
                <a:gd name="connsiteY1236" fmla="*/ 2691289 h 3514725"/>
                <a:gd name="connsiteX1237" fmla="*/ 1559719 w 3829050"/>
                <a:gd name="connsiteY1237" fmla="*/ 2673191 h 3514725"/>
                <a:gd name="connsiteX1238" fmla="*/ 1574006 w 3829050"/>
                <a:gd name="connsiteY1238" fmla="*/ 2673191 h 3514725"/>
                <a:gd name="connsiteX1239" fmla="*/ 2065496 w 3829050"/>
                <a:gd name="connsiteY1239" fmla="*/ 3137059 h 3514725"/>
                <a:gd name="connsiteX1240" fmla="*/ 2035016 w 3829050"/>
                <a:gd name="connsiteY1240" fmla="*/ 3138011 h 3514725"/>
                <a:gd name="connsiteX1241" fmla="*/ 2005489 w 3829050"/>
                <a:gd name="connsiteY1241" fmla="*/ 3138964 h 3514725"/>
                <a:gd name="connsiteX1242" fmla="*/ 1947386 w 3829050"/>
                <a:gd name="connsiteY1242" fmla="*/ 3143726 h 3514725"/>
                <a:gd name="connsiteX1243" fmla="*/ 1892141 w 3829050"/>
                <a:gd name="connsiteY1243" fmla="*/ 3152299 h 3514725"/>
                <a:gd name="connsiteX1244" fmla="*/ 1865471 w 3829050"/>
                <a:gd name="connsiteY1244" fmla="*/ 3158966 h 3514725"/>
                <a:gd name="connsiteX1245" fmla="*/ 1838801 w 3829050"/>
                <a:gd name="connsiteY1245" fmla="*/ 3165634 h 3514725"/>
                <a:gd name="connsiteX1246" fmla="*/ 1777841 w 3829050"/>
                <a:gd name="connsiteY1246" fmla="*/ 3152299 h 3514725"/>
                <a:gd name="connsiteX1247" fmla="*/ 1715929 w 3829050"/>
                <a:gd name="connsiteY1247" fmla="*/ 3142774 h 3514725"/>
                <a:gd name="connsiteX1248" fmla="*/ 1700689 w 3829050"/>
                <a:gd name="connsiteY1248" fmla="*/ 3140869 h 3514725"/>
                <a:gd name="connsiteX1249" fmla="*/ 1685449 w 3829050"/>
                <a:gd name="connsiteY1249" fmla="*/ 3138964 h 3514725"/>
                <a:gd name="connsiteX1250" fmla="*/ 1654016 w 3829050"/>
                <a:gd name="connsiteY1250" fmla="*/ 3135154 h 3514725"/>
                <a:gd name="connsiteX1251" fmla="*/ 1622584 w 3829050"/>
                <a:gd name="connsiteY1251" fmla="*/ 3131344 h 3514725"/>
                <a:gd name="connsiteX1252" fmla="*/ 1591151 w 3829050"/>
                <a:gd name="connsiteY1252" fmla="*/ 3125629 h 3514725"/>
                <a:gd name="connsiteX1253" fmla="*/ 1565434 w 3829050"/>
                <a:gd name="connsiteY1253" fmla="*/ 3108484 h 3514725"/>
                <a:gd name="connsiteX1254" fmla="*/ 1587341 w 3829050"/>
                <a:gd name="connsiteY1254" fmla="*/ 3090386 h 3514725"/>
                <a:gd name="connsiteX1255" fmla="*/ 1609249 w 3829050"/>
                <a:gd name="connsiteY1255" fmla="*/ 3088481 h 3514725"/>
                <a:gd name="connsiteX1256" fmla="*/ 1634014 w 3829050"/>
                <a:gd name="connsiteY1256" fmla="*/ 3090386 h 3514725"/>
                <a:gd name="connsiteX1257" fmla="*/ 1685449 w 3829050"/>
                <a:gd name="connsiteY1257" fmla="*/ 3094196 h 3514725"/>
                <a:gd name="connsiteX1258" fmla="*/ 1711166 w 3829050"/>
                <a:gd name="connsiteY1258" fmla="*/ 3097054 h 3514725"/>
                <a:gd name="connsiteX1259" fmla="*/ 1736884 w 3829050"/>
                <a:gd name="connsiteY1259" fmla="*/ 3098959 h 3514725"/>
                <a:gd name="connsiteX1260" fmla="*/ 1787366 w 3829050"/>
                <a:gd name="connsiteY1260" fmla="*/ 3104674 h 3514725"/>
                <a:gd name="connsiteX1261" fmla="*/ 1837849 w 3829050"/>
                <a:gd name="connsiteY1261" fmla="*/ 3109436 h 3514725"/>
                <a:gd name="connsiteX1262" fmla="*/ 1863566 w 3829050"/>
                <a:gd name="connsiteY1262" fmla="*/ 3112294 h 3514725"/>
                <a:gd name="connsiteX1263" fmla="*/ 1889284 w 3829050"/>
                <a:gd name="connsiteY1263" fmla="*/ 3114199 h 3514725"/>
                <a:gd name="connsiteX1264" fmla="*/ 1940719 w 3829050"/>
                <a:gd name="connsiteY1264" fmla="*/ 3118009 h 3514725"/>
                <a:gd name="connsiteX1265" fmla="*/ 1953101 w 3829050"/>
                <a:gd name="connsiteY1265" fmla="*/ 3118961 h 3514725"/>
                <a:gd name="connsiteX1266" fmla="*/ 1965484 w 3829050"/>
                <a:gd name="connsiteY1266" fmla="*/ 3118961 h 3514725"/>
                <a:gd name="connsiteX1267" fmla="*/ 1991201 w 3829050"/>
                <a:gd name="connsiteY1267" fmla="*/ 3119914 h 3514725"/>
                <a:gd name="connsiteX1268" fmla="*/ 2016919 w 3829050"/>
                <a:gd name="connsiteY1268" fmla="*/ 3120866 h 3514725"/>
                <a:gd name="connsiteX1269" fmla="*/ 2042636 w 3829050"/>
                <a:gd name="connsiteY1269" fmla="*/ 3120866 h 3514725"/>
                <a:gd name="connsiteX1270" fmla="*/ 2070259 w 3829050"/>
                <a:gd name="connsiteY1270" fmla="*/ 3129439 h 3514725"/>
                <a:gd name="connsiteX1271" fmla="*/ 2065496 w 3829050"/>
                <a:gd name="connsiteY1271" fmla="*/ 3137059 h 3514725"/>
                <a:gd name="connsiteX1272" fmla="*/ 2149316 w 3829050"/>
                <a:gd name="connsiteY1272" fmla="*/ 3010376 h 3514725"/>
                <a:gd name="connsiteX1273" fmla="*/ 2170271 w 3829050"/>
                <a:gd name="connsiteY1273" fmla="*/ 3008471 h 3514725"/>
                <a:gd name="connsiteX1274" fmla="*/ 2180749 w 3829050"/>
                <a:gd name="connsiteY1274" fmla="*/ 3007519 h 3514725"/>
                <a:gd name="connsiteX1275" fmla="*/ 2191226 w 3829050"/>
                <a:gd name="connsiteY1275" fmla="*/ 3006566 h 3514725"/>
                <a:gd name="connsiteX1276" fmla="*/ 2193131 w 3829050"/>
                <a:gd name="connsiteY1276" fmla="*/ 3014186 h 3514725"/>
                <a:gd name="connsiteX1277" fmla="*/ 2182654 w 3829050"/>
                <a:gd name="connsiteY1277" fmla="*/ 3016091 h 3514725"/>
                <a:gd name="connsiteX1278" fmla="*/ 2172176 w 3829050"/>
                <a:gd name="connsiteY1278" fmla="*/ 3017996 h 3514725"/>
                <a:gd name="connsiteX1279" fmla="*/ 2151221 w 3829050"/>
                <a:gd name="connsiteY1279" fmla="*/ 3021806 h 3514725"/>
                <a:gd name="connsiteX1280" fmla="*/ 2149316 w 3829050"/>
                <a:gd name="connsiteY1280" fmla="*/ 3010376 h 3514725"/>
                <a:gd name="connsiteX1281" fmla="*/ 2350294 w 3829050"/>
                <a:gd name="connsiteY1281" fmla="*/ 3472339 h 3514725"/>
                <a:gd name="connsiteX1282" fmla="*/ 2309336 w 3829050"/>
                <a:gd name="connsiteY1282" fmla="*/ 3475196 h 3514725"/>
                <a:gd name="connsiteX1283" fmla="*/ 2308384 w 3829050"/>
                <a:gd name="connsiteY1283" fmla="*/ 3467576 h 3514725"/>
                <a:gd name="connsiteX1284" fmla="*/ 2343626 w 3829050"/>
                <a:gd name="connsiteY1284" fmla="*/ 3459004 h 3514725"/>
                <a:gd name="connsiteX1285" fmla="*/ 2361724 w 3829050"/>
                <a:gd name="connsiteY1285" fmla="*/ 3454241 h 3514725"/>
                <a:gd name="connsiteX1286" fmla="*/ 2378869 w 3829050"/>
                <a:gd name="connsiteY1286" fmla="*/ 3449479 h 3514725"/>
                <a:gd name="connsiteX1287" fmla="*/ 2387441 w 3829050"/>
                <a:gd name="connsiteY1287" fmla="*/ 3454241 h 3514725"/>
                <a:gd name="connsiteX1288" fmla="*/ 2350294 w 3829050"/>
                <a:gd name="connsiteY1288" fmla="*/ 3472339 h 3514725"/>
                <a:gd name="connsiteX1289" fmla="*/ 2446496 w 3829050"/>
                <a:gd name="connsiteY1289" fmla="*/ 3409474 h 3514725"/>
                <a:gd name="connsiteX1290" fmla="*/ 2387441 w 3829050"/>
                <a:gd name="connsiteY1290" fmla="*/ 3406616 h 3514725"/>
                <a:gd name="connsiteX1291" fmla="*/ 2444591 w 3829050"/>
                <a:gd name="connsiteY1291" fmla="*/ 3382804 h 3514725"/>
                <a:gd name="connsiteX1292" fmla="*/ 2479834 w 3829050"/>
                <a:gd name="connsiteY1292" fmla="*/ 3391376 h 3514725"/>
                <a:gd name="connsiteX1293" fmla="*/ 2446496 w 3829050"/>
                <a:gd name="connsiteY1293" fmla="*/ 3409474 h 3514725"/>
                <a:gd name="connsiteX1294" fmla="*/ 2666524 w 3829050"/>
                <a:gd name="connsiteY1294" fmla="*/ 3010376 h 3514725"/>
                <a:gd name="connsiteX1295" fmla="*/ 2605564 w 3829050"/>
                <a:gd name="connsiteY1295" fmla="*/ 3041809 h 3514725"/>
                <a:gd name="connsiteX1296" fmla="*/ 2288381 w 3829050"/>
                <a:gd name="connsiteY1296" fmla="*/ 3124676 h 3514725"/>
                <a:gd name="connsiteX1297" fmla="*/ 2218849 w 3829050"/>
                <a:gd name="connsiteY1297" fmla="*/ 3126581 h 3514725"/>
                <a:gd name="connsiteX1298" fmla="*/ 2202656 w 3829050"/>
                <a:gd name="connsiteY1298" fmla="*/ 3123724 h 3514725"/>
                <a:gd name="connsiteX1299" fmla="*/ 2187416 w 3829050"/>
                <a:gd name="connsiteY1299" fmla="*/ 3118961 h 3514725"/>
                <a:gd name="connsiteX1300" fmla="*/ 2156936 w 3829050"/>
                <a:gd name="connsiteY1300" fmla="*/ 3104674 h 3514725"/>
                <a:gd name="connsiteX1301" fmla="*/ 2180749 w 3829050"/>
                <a:gd name="connsiteY1301" fmla="*/ 3101816 h 3514725"/>
                <a:gd name="connsiteX1302" fmla="*/ 2203609 w 3829050"/>
                <a:gd name="connsiteY1302" fmla="*/ 3098006 h 3514725"/>
                <a:gd name="connsiteX1303" fmla="*/ 2246471 w 3829050"/>
                <a:gd name="connsiteY1303" fmla="*/ 3090386 h 3514725"/>
                <a:gd name="connsiteX1304" fmla="*/ 2266474 w 3829050"/>
                <a:gd name="connsiteY1304" fmla="*/ 3086576 h 3514725"/>
                <a:gd name="connsiteX1305" fmla="*/ 2275999 w 3829050"/>
                <a:gd name="connsiteY1305" fmla="*/ 3084671 h 3514725"/>
                <a:gd name="connsiteX1306" fmla="*/ 2285524 w 3829050"/>
                <a:gd name="connsiteY1306" fmla="*/ 3082766 h 3514725"/>
                <a:gd name="connsiteX1307" fmla="*/ 2323624 w 3829050"/>
                <a:gd name="connsiteY1307" fmla="*/ 3078004 h 3514725"/>
                <a:gd name="connsiteX1308" fmla="*/ 2353151 w 3829050"/>
                <a:gd name="connsiteY1308" fmla="*/ 3075146 h 3514725"/>
                <a:gd name="connsiteX1309" fmla="*/ 2381726 w 3829050"/>
                <a:gd name="connsiteY1309" fmla="*/ 3070384 h 3514725"/>
                <a:gd name="connsiteX1310" fmla="*/ 2437924 w 3829050"/>
                <a:gd name="connsiteY1310" fmla="*/ 3058001 h 3514725"/>
                <a:gd name="connsiteX1311" fmla="*/ 2492216 w 3829050"/>
                <a:gd name="connsiteY1311" fmla="*/ 3040856 h 3514725"/>
                <a:gd name="connsiteX1312" fmla="*/ 2505551 w 3829050"/>
                <a:gd name="connsiteY1312" fmla="*/ 3036094 h 3514725"/>
                <a:gd name="connsiteX1313" fmla="*/ 2518886 w 3829050"/>
                <a:gd name="connsiteY1313" fmla="*/ 3030379 h 3514725"/>
                <a:gd name="connsiteX1314" fmla="*/ 2544604 w 3829050"/>
                <a:gd name="connsiteY1314" fmla="*/ 3018949 h 3514725"/>
                <a:gd name="connsiteX1315" fmla="*/ 2582704 w 3829050"/>
                <a:gd name="connsiteY1315" fmla="*/ 3001804 h 3514725"/>
                <a:gd name="connsiteX1316" fmla="*/ 2621756 w 3829050"/>
                <a:gd name="connsiteY1316" fmla="*/ 2986564 h 3514725"/>
                <a:gd name="connsiteX1317" fmla="*/ 2710339 w 3829050"/>
                <a:gd name="connsiteY1317" fmla="*/ 2964656 h 3514725"/>
                <a:gd name="connsiteX1318" fmla="*/ 2666524 w 3829050"/>
                <a:gd name="connsiteY1318" fmla="*/ 3010376 h 351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</a:cxnLst>
              <a:rect l="l" t="t" r="r" b="b"/>
              <a:pathLst>
                <a:path w="3829050" h="3514725">
                  <a:moveTo>
                    <a:pt x="3828574" y="1718786"/>
                  </a:moveTo>
                  <a:cubicBezTo>
                    <a:pt x="3825716" y="1708309"/>
                    <a:pt x="3820001" y="1701641"/>
                    <a:pt x="3810476" y="1701641"/>
                  </a:cubicBezTo>
                  <a:cubicBezTo>
                    <a:pt x="3806666" y="1713071"/>
                    <a:pt x="3802856" y="1721644"/>
                    <a:pt x="3799999" y="1729264"/>
                  </a:cubicBezTo>
                  <a:cubicBezTo>
                    <a:pt x="3797141" y="1735931"/>
                    <a:pt x="3795236" y="1741646"/>
                    <a:pt x="3794284" y="1747361"/>
                  </a:cubicBezTo>
                  <a:cubicBezTo>
                    <a:pt x="3793331" y="1753076"/>
                    <a:pt x="3792379" y="1757839"/>
                    <a:pt x="3792379" y="1764506"/>
                  </a:cubicBezTo>
                  <a:cubicBezTo>
                    <a:pt x="3792379" y="1767364"/>
                    <a:pt x="3792379" y="1771174"/>
                    <a:pt x="3792379" y="1774984"/>
                  </a:cubicBezTo>
                  <a:cubicBezTo>
                    <a:pt x="3792379" y="1778794"/>
                    <a:pt x="3792379" y="1783556"/>
                    <a:pt x="3792379" y="1788319"/>
                  </a:cubicBezTo>
                  <a:cubicBezTo>
                    <a:pt x="3792379" y="1804511"/>
                    <a:pt x="3792379" y="1820704"/>
                    <a:pt x="3790474" y="1835944"/>
                  </a:cubicBezTo>
                  <a:cubicBezTo>
                    <a:pt x="3787616" y="1851184"/>
                    <a:pt x="3784759" y="1866424"/>
                    <a:pt x="3780949" y="1881664"/>
                  </a:cubicBezTo>
                  <a:cubicBezTo>
                    <a:pt x="3777139" y="1896904"/>
                    <a:pt x="3771424" y="1911191"/>
                    <a:pt x="3765709" y="1925479"/>
                  </a:cubicBezTo>
                  <a:cubicBezTo>
                    <a:pt x="3759994" y="1938814"/>
                    <a:pt x="3755231" y="1951196"/>
                    <a:pt x="3748564" y="1964531"/>
                  </a:cubicBezTo>
                  <a:cubicBezTo>
                    <a:pt x="3752374" y="1950244"/>
                    <a:pt x="3756184" y="1935956"/>
                    <a:pt x="3759994" y="1921669"/>
                  </a:cubicBezTo>
                  <a:cubicBezTo>
                    <a:pt x="3764756" y="1905476"/>
                    <a:pt x="3767614" y="1890236"/>
                    <a:pt x="3771424" y="1874044"/>
                  </a:cubicBezTo>
                  <a:cubicBezTo>
                    <a:pt x="3773329" y="1866424"/>
                    <a:pt x="3775234" y="1857851"/>
                    <a:pt x="3776186" y="1850231"/>
                  </a:cubicBezTo>
                  <a:cubicBezTo>
                    <a:pt x="3778091" y="1842611"/>
                    <a:pt x="3779996" y="1834039"/>
                    <a:pt x="3780949" y="1825466"/>
                  </a:cubicBezTo>
                  <a:cubicBezTo>
                    <a:pt x="3783806" y="1809274"/>
                    <a:pt x="3785711" y="1793081"/>
                    <a:pt x="3787616" y="1775936"/>
                  </a:cubicBezTo>
                  <a:lnTo>
                    <a:pt x="3790474" y="1751171"/>
                  </a:lnTo>
                  <a:cubicBezTo>
                    <a:pt x="3791426" y="1742599"/>
                    <a:pt x="3791426" y="1734979"/>
                    <a:pt x="3792379" y="1726406"/>
                  </a:cubicBezTo>
                  <a:cubicBezTo>
                    <a:pt x="3794284" y="1706404"/>
                    <a:pt x="3790474" y="1684496"/>
                    <a:pt x="3788569" y="1664494"/>
                  </a:cubicBezTo>
                  <a:cubicBezTo>
                    <a:pt x="3786664" y="1665446"/>
                    <a:pt x="3784759" y="1666399"/>
                    <a:pt x="3782854" y="1667351"/>
                  </a:cubicBezTo>
                  <a:cubicBezTo>
                    <a:pt x="3772376" y="1752124"/>
                    <a:pt x="3754279" y="1834991"/>
                    <a:pt x="3729514" y="1915954"/>
                  </a:cubicBezTo>
                  <a:cubicBezTo>
                    <a:pt x="3729514" y="1902619"/>
                    <a:pt x="3728561" y="1891189"/>
                    <a:pt x="3722846" y="1885474"/>
                  </a:cubicBezTo>
                  <a:cubicBezTo>
                    <a:pt x="3711416" y="1894999"/>
                    <a:pt x="3700939" y="1903571"/>
                    <a:pt x="3690461" y="1911191"/>
                  </a:cubicBezTo>
                  <a:cubicBezTo>
                    <a:pt x="3690461" y="1912144"/>
                    <a:pt x="3690461" y="1913096"/>
                    <a:pt x="3689509" y="1913096"/>
                  </a:cubicBezTo>
                  <a:lnTo>
                    <a:pt x="3688556" y="1915001"/>
                  </a:lnTo>
                  <a:cubicBezTo>
                    <a:pt x="3690461" y="1945481"/>
                    <a:pt x="3688556" y="1946434"/>
                    <a:pt x="3664744" y="1974056"/>
                  </a:cubicBezTo>
                  <a:cubicBezTo>
                    <a:pt x="3670459" y="1959769"/>
                    <a:pt x="3675221" y="1949291"/>
                    <a:pt x="3679984" y="1939766"/>
                  </a:cubicBezTo>
                  <a:cubicBezTo>
                    <a:pt x="3683794" y="1930241"/>
                    <a:pt x="3686651" y="1922621"/>
                    <a:pt x="3689509" y="1915001"/>
                  </a:cubicBezTo>
                  <a:cubicBezTo>
                    <a:pt x="3689509" y="1914049"/>
                    <a:pt x="3689509" y="1913096"/>
                    <a:pt x="3689509" y="1912144"/>
                  </a:cubicBezTo>
                  <a:lnTo>
                    <a:pt x="3690461" y="1911191"/>
                  </a:lnTo>
                  <a:cubicBezTo>
                    <a:pt x="3693319" y="1901666"/>
                    <a:pt x="3695224" y="1892141"/>
                    <a:pt x="3697129" y="1882616"/>
                  </a:cubicBezTo>
                  <a:cubicBezTo>
                    <a:pt x="3699034" y="1873091"/>
                    <a:pt x="3699986" y="1863566"/>
                    <a:pt x="3700939" y="1853089"/>
                  </a:cubicBezTo>
                  <a:cubicBezTo>
                    <a:pt x="3701891" y="1843564"/>
                    <a:pt x="3702844" y="1834039"/>
                    <a:pt x="3703796" y="1823561"/>
                  </a:cubicBezTo>
                  <a:lnTo>
                    <a:pt x="3704749" y="1794034"/>
                  </a:lnTo>
                  <a:cubicBezTo>
                    <a:pt x="3704749" y="1784509"/>
                    <a:pt x="3705701" y="1774984"/>
                    <a:pt x="3705701" y="1764506"/>
                  </a:cubicBezTo>
                  <a:cubicBezTo>
                    <a:pt x="3705701" y="1754981"/>
                    <a:pt x="3705701" y="1745456"/>
                    <a:pt x="3706654" y="1734979"/>
                  </a:cubicBezTo>
                  <a:cubicBezTo>
                    <a:pt x="3706654" y="1725454"/>
                    <a:pt x="3707606" y="1715929"/>
                    <a:pt x="3708559" y="1705451"/>
                  </a:cubicBezTo>
                  <a:cubicBezTo>
                    <a:pt x="3709511" y="1695926"/>
                    <a:pt x="3710464" y="1685449"/>
                    <a:pt x="3712369" y="1675924"/>
                  </a:cubicBezTo>
                  <a:cubicBezTo>
                    <a:pt x="3709511" y="1667351"/>
                    <a:pt x="3708559" y="1657826"/>
                    <a:pt x="3706654" y="1649254"/>
                  </a:cubicBezTo>
                  <a:cubicBezTo>
                    <a:pt x="3704749" y="1640681"/>
                    <a:pt x="3703796" y="1631156"/>
                    <a:pt x="3702844" y="1622584"/>
                  </a:cubicBezTo>
                  <a:cubicBezTo>
                    <a:pt x="3701891" y="1614011"/>
                    <a:pt x="3701891" y="1605439"/>
                    <a:pt x="3701891" y="1595914"/>
                  </a:cubicBezTo>
                  <a:cubicBezTo>
                    <a:pt x="3701891" y="1587341"/>
                    <a:pt x="3700939" y="1578769"/>
                    <a:pt x="3700939" y="1569244"/>
                  </a:cubicBezTo>
                  <a:cubicBezTo>
                    <a:pt x="3700939" y="1560671"/>
                    <a:pt x="3700939" y="1551146"/>
                    <a:pt x="3700939" y="1542574"/>
                  </a:cubicBezTo>
                  <a:cubicBezTo>
                    <a:pt x="3700939" y="1537811"/>
                    <a:pt x="3700939" y="1534001"/>
                    <a:pt x="3700939" y="1529239"/>
                  </a:cubicBezTo>
                  <a:lnTo>
                    <a:pt x="3700939" y="1515904"/>
                  </a:lnTo>
                  <a:cubicBezTo>
                    <a:pt x="3699986" y="1497806"/>
                    <a:pt x="3699986" y="1480661"/>
                    <a:pt x="3697129" y="1462564"/>
                  </a:cubicBezTo>
                  <a:cubicBezTo>
                    <a:pt x="3695224" y="1450181"/>
                    <a:pt x="3694271" y="1435894"/>
                    <a:pt x="3692366" y="1422559"/>
                  </a:cubicBezTo>
                  <a:cubicBezTo>
                    <a:pt x="3690461" y="1409224"/>
                    <a:pt x="3686651" y="1397794"/>
                    <a:pt x="3681889" y="1391126"/>
                  </a:cubicBezTo>
                  <a:cubicBezTo>
                    <a:pt x="3677126" y="1384459"/>
                    <a:pt x="3673316" y="1378744"/>
                    <a:pt x="3669506" y="1372076"/>
                  </a:cubicBezTo>
                  <a:cubicBezTo>
                    <a:pt x="3665696" y="1365409"/>
                    <a:pt x="3661886" y="1359694"/>
                    <a:pt x="3659029" y="1353026"/>
                  </a:cubicBezTo>
                  <a:cubicBezTo>
                    <a:pt x="3656171" y="1347311"/>
                    <a:pt x="3653314" y="1340644"/>
                    <a:pt x="3651409" y="1334929"/>
                  </a:cubicBezTo>
                  <a:cubicBezTo>
                    <a:pt x="3651409" y="1333024"/>
                    <a:pt x="3652361" y="1332071"/>
                    <a:pt x="3652361" y="1330166"/>
                  </a:cubicBezTo>
                  <a:cubicBezTo>
                    <a:pt x="3653314" y="1321594"/>
                    <a:pt x="3654266" y="1313021"/>
                    <a:pt x="3655219" y="1303496"/>
                  </a:cubicBezTo>
                  <a:cubicBezTo>
                    <a:pt x="3656171" y="1285399"/>
                    <a:pt x="3656171" y="1265396"/>
                    <a:pt x="3653314" y="1247299"/>
                  </a:cubicBezTo>
                  <a:lnTo>
                    <a:pt x="3648551" y="1211104"/>
                  </a:lnTo>
                  <a:cubicBezTo>
                    <a:pt x="3646646" y="1198721"/>
                    <a:pt x="3645694" y="1187291"/>
                    <a:pt x="3642836" y="1174909"/>
                  </a:cubicBezTo>
                  <a:cubicBezTo>
                    <a:pt x="3638074" y="1151096"/>
                    <a:pt x="3633311" y="1126331"/>
                    <a:pt x="3626644" y="1102519"/>
                  </a:cubicBezTo>
                  <a:cubicBezTo>
                    <a:pt x="3619024" y="1078706"/>
                    <a:pt x="3610451" y="1054894"/>
                    <a:pt x="3599974" y="1031081"/>
                  </a:cubicBezTo>
                  <a:cubicBezTo>
                    <a:pt x="3588544" y="1008221"/>
                    <a:pt x="3575209" y="984409"/>
                    <a:pt x="3559969" y="962501"/>
                  </a:cubicBezTo>
                  <a:cubicBezTo>
                    <a:pt x="3550444" y="949166"/>
                    <a:pt x="3542824" y="933926"/>
                    <a:pt x="3536156" y="918686"/>
                  </a:cubicBezTo>
                  <a:cubicBezTo>
                    <a:pt x="3532346" y="911066"/>
                    <a:pt x="3529489" y="902494"/>
                    <a:pt x="3525679" y="894874"/>
                  </a:cubicBezTo>
                  <a:cubicBezTo>
                    <a:pt x="3521869" y="887254"/>
                    <a:pt x="3518059" y="878681"/>
                    <a:pt x="3514249" y="871061"/>
                  </a:cubicBezTo>
                  <a:cubicBezTo>
                    <a:pt x="3490436" y="825341"/>
                    <a:pt x="3465671" y="779621"/>
                    <a:pt x="3438049" y="734854"/>
                  </a:cubicBezTo>
                  <a:cubicBezTo>
                    <a:pt x="3431381" y="723424"/>
                    <a:pt x="3423761" y="712946"/>
                    <a:pt x="3416141" y="702469"/>
                  </a:cubicBezTo>
                  <a:cubicBezTo>
                    <a:pt x="3408521" y="691991"/>
                    <a:pt x="3401854" y="680561"/>
                    <a:pt x="3393281" y="670084"/>
                  </a:cubicBezTo>
                  <a:cubicBezTo>
                    <a:pt x="3385661" y="659606"/>
                    <a:pt x="3377089" y="649129"/>
                    <a:pt x="3368516" y="639604"/>
                  </a:cubicBezTo>
                  <a:cubicBezTo>
                    <a:pt x="3359944" y="629126"/>
                    <a:pt x="3351371" y="619601"/>
                    <a:pt x="3341846" y="610076"/>
                  </a:cubicBezTo>
                  <a:cubicBezTo>
                    <a:pt x="3326606" y="594836"/>
                    <a:pt x="3312319" y="579596"/>
                    <a:pt x="3297079" y="564356"/>
                  </a:cubicBezTo>
                  <a:cubicBezTo>
                    <a:pt x="3281839" y="549116"/>
                    <a:pt x="3266599" y="534829"/>
                    <a:pt x="3251359" y="520541"/>
                  </a:cubicBezTo>
                  <a:cubicBezTo>
                    <a:pt x="3243739" y="512921"/>
                    <a:pt x="3236119" y="506254"/>
                    <a:pt x="3228499" y="498634"/>
                  </a:cubicBezTo>
                  <a:cubicBezTo>
                    <a:pt x="3220879" y="491966"/>
                    <a:pt x="3212306" y="484346"/>
                    <a:pt x="3204686" y="477679"/>
                  </a:cubicBezTo>
                  <a:cubicBezTo>
                    <a:pt x="3197066" y="471011"/>
                    <a:pt x="3189446" y="463391"/>
                    <a:pt x="3180874" y="456724"/>
                  </a:cubicBezTo>
                  <a:cubicBezTo>
                    <a:pt x="3177064" y="452914"/>
                    <a:pt x="3173254" y="449104"/>
                    <a:pt x="3169444" y="446246"/>
                  </a:cubicBezTo>
                  <a:lnTo>
                    <a:pt x="3157061" y="435769"/>
                  </a:lnTo>
                  <a:cubicBezTo>
                    <a:pt x="3140869" y="422434"/>
                    <a:pt x="3125629" y="408146"/>
                    <a:pt x="3109436" y="393859"/>
                  </a:cubicBezTo>
                  <a:cubicBezTo>
                    <a:pt x="3093244" y="380524"/>
                    <a:pt x="3077051" y="367189"/>
                    <a:pt x="3060859" y="352901"/>
                  </a:cubicBezTo>
                  <a:cubicBezTo>
                    <a:pt x="3044666" y="338614"/>
                    <a:pt x="3028474" y="326231"/>
                    <a:pt x="3012281" y="311944"/>
                  </a:cubicBezTo>
                  <a:cubicBezTo>
                    <a:pt x="2996089" y="298609"/>
                    <a:pt x="2979896" y="284321"/>
                    <a:pt x="2963704" y="270986"/>
                  </a:cubicBezTo>
                  <a:cubicBezTo>
                    <a:pt x="2953226" y="262414"/>
                    <a:pt x="2940844" y="254794"/>
                    <a:pt x="2927509" y="247174"/>
                  </a:cubicBezTo>
                  <a:cubicBezTo>
                    <a:pt x="2920841" y="243364"/>
                    <a:pt x="2914174" y="239554"/>
                    <a:pt x="2907506" y="235744"/>
                  </a:cubicBezTo>
                  <a:cubicBezTo>
                    <a:pt x="2900839" y="231934"/>
                    <a:pt x="2894171" y="229076"/>
                    <a:pt x="2887504" y="226219"/>
                  </a:cubicBezTo>
                  <a:cubicBezTo>
                    <a:pt x="2871311" y="218599"/>
                    <a:pt x="2855119" y="210979"/>
                    <a:pt x="2838926" y="203359"/>
                  </a:cubicBezTo>
                  <a:cubicBezTo>
                    <a:pt x="2835116" y="201454"/>
                    <a:pt x="2830354" y="199549"/>
                    <a:pt x="2826544" y="197644"/>
                  </a:cubicBezTo>
                  <a:cubicBezTo>
                    <a:pt x="2822734" y="195739"/>
                    <a:pt x="2817971" y="193834"/>
                    <a:pt x="2814161" y="192881"/>
                  </a:cubicBezTo>
                  <a:cubicBezTo>
                    <a:pt x="2805589" y="189071"/>
                    <a:pt x="2797016" y="186214"/>
                    <a:pt x="2788444" y="182404"/>
                  </a:cubicBezTo>
                  <a:cubicBezTo>
                    <a:pt x="2779871" y="178594"/>
                    <a:pt x="2771299" y="175736"/>
                    <a:pt x="2762726" y="171926"/>
                  </a:cubicBezTo>
                  <a:cubicBezTo>
                    <a:pt x="2754154" y="168116"/>
                    <a:pt x="2745581" y="165259"/>
                    <a:pt x="2736056" y="162401"/>
                  </a:cubicBezTo>
                  <a:cubicBezTo>
                    <a:pt x="2717959" y="155734"/>
                    <a:pt x="2699861" y="150019"/>
                    <a:pt x="2680811" y="143351"/>
                  </a:cubicBezTo>
                  <a:cubicBezTo>
                    <a:pt x="2661761" y="142399"/>
                    <a:pt x="2645569" y="143351"/>
                    <a:pt x="2632234" y="147161"/>
                  </a:cubicBezTo>
                  <a:cubicBezTo>
                    <a:pt x="2617946" y="150971"/>
                    <a:pt x="2606516" y="155734"/>
                    <a:pt x="2596991" y="162401"/>
                  </a:cubicBezTo>
                  <a:cubicBezTo>
                    <a:pt x="2576989" y="174784"/>
                    <a:pt x="2563654" y="192881"/>
                    <a:pt x="2552224" y="210979"/>
                  </a:cubicBezTo>
                  <a:cubicBezTo>
                    <a:pt x="2548414" y="209074"/>
                    <a:pt x="2544604" y="208121"/>
                    <a:pt x="2540794" y="206216"/>
                  </a:cubicBezTo>
                  <a:cubicBezTo>
                    <a:pt x="2536984" y="205264"/>
                    <a:pt x="2533174" y="203359"/>
                    <a:pt x="2529364" y="202406"/>
                  </a:cubicBezTo>
                  <a:cubicBezTo>
                    <a:pt x="2521744" y="199549"/>
                    <a:pt x="2515076" y="197644"/>
                    <a:pt x="2507456" y="194786"/>
                  </a:cubicBezTo>
                  <a:cubicBezTo>
                    <a:pt x="2493169" y="190024"/>
                    <a:pt x="2479834" y="185261"/>
                    <a:pt x="2467451" y="181451"/>
                  </a:cubicBezTo>
                  <a:cubicBezTo>
                    <a:pt x="2460784" y="179546"/>
                    <a:pt x="2454116" y="177641"/>
                    <a:pt x="2448401" y="175736"/>
                  </a:cubicBezTo>
                  <a:cubicBezTo>
                    <a:pt x="2441734" y="173831"/>
                    <a:pt x="2436019" y="171926"/>
                    <a:pt x="2429351" y="170021"/>
                  </a:cubicBezTo>
                  <a:cubicBezTo>
                    <a:pt x="2416969" y="166211"/>
                    <a:pt x="2404586" y="162401"/>
                    <a:pt x="2392204" y="159544"/>
                  </a:cubicBezTo>
                  <a:cubicBezTo>
                    <a:pt x="2394109" y="152876"/>
                    <a:pt x="2393156" y="147161"/>
                    <a:pt x="2396966" y="146209"/>
                  </a:cubicBezTo>
                  <a:cubicBezTo>
                    <a:pt x="2423636" y="142399"/>
                    <a:pt x="2451259" y="140494"/>
                    <a:pt x="2478881" y="137636"/>
                  </a:cubicBezTo>
                  <a:cubicBezTo>
                    <a:pt x="2523649" y="134779"/>
                    <a:pt x="2536031" y="112871"/>
                    <a:pt x="2499836" y="87154"/>
                  </a:cubicBezTo>
                  <a:cubicBezTo>
                    <a:pt x="2483644" y="75724"/>
                    <a:pt x="2466499" y="66199"/>
                    <a:pt x="2446496" y="58579"/>
                  </a:cubicBezTo>
                  <a:cubicBezTo>
                    <a:pt x="2436971" y="54769"/>
                    <a:pt x="2426494" y="51911"/>
                    <a:pt x="2415064" y="50006"/>
                  </a:cubicBezTo>
                  <a:cubicBezTo>
                    <a:pt x="2403634" y="48101"/>
                    <a:pt x="2391251" y="48101"/>
                    <a:pt x="2378869" y="49054"/>
                  </a:cubicBezTo>
                  <a:cubicBezTo>
                    <a:pt x="2366486" y="50006"/>
                    <a:pt x="2352199" y="50006"/>
                    <a:pt x="2336959" y="50006"/>
                  </a:cubicBezTo>
                  <a:cubicBezTo>
                    <a:pt x="2329339" y="50006"/>
                    <a:pt x="2322671" y="49054"/>
                    <a:pt x="2315051" y="48101"/>
                  </a:cubicBezTo>
                  <a:cubicBezTo>
                    <a:pt x="2307431" y="47149"/>
                    <a:pt x="2300764" y="47149"/>
                    <a:pt x="2293144" y="45244"/>
                  </a:cubicBezTo>
                  <a:cubicBezTo>
                    <a:pt x="2272189" y="42386"/>
                    <a:pt x="2252186" y="38576"/>
                    <a:pt x="2231231" y="35719"/>
                  </a:cubicBezTo>
                  <a:cubicBezTo>
                    <a:pt x="2210276" y="32861"/>
                    <a:pt x="2189321" y="30004"/>
                    <a:pt x="2169319" y="28099"/>
                  </a:cubicBezTo>
                  <a:lnTo>
                    <a:pt x="2137886" y="24289"/>
                  </a:lnTo>
                  <a:lnTo>
                    <a:pt x="2106454" y="21431"/>
                  </a:lnTo>
                  <a:cubicBezTo>
                    <a:pt x="2085499" y="19526"/>
                    <a:pt x="2064544" y="17621"/>
                    <a:pt x="2044541" y="14764"/>
                  </a:cubicBezTo>
                  <a:cubicBezTo>
                    <a:pt x="1952149" y="7144"/>
                    <a:pt x="1859756" y="5239"/>
                    <a:pt x="1766411" y="9049"/>
                  </a:cubicBezTo>
                  <a:cubicBezTo>
                    <a:pt x="1673066" y="13811"/>
                    <a:pt x="1579721" y="24289"/>
                    <a:pt x="1487329" y="40481"/>
                  </a:cubicBezTo>
                  <a:cubicBezTo>
                    <a:pt x="1359694" y="64294"/>
                    <a:pt x="1233011" y="99536"/>
                    <a:pt x="1112044" y="146209"/>
                  </a:cubicBezTo>
                  <a:cubicBezTo>
                    <a:pt x="1092041" y="153829"/>
                    <a:pt x="1070134" y="152876"/>
                    <a:pt x="1049179" y="160496"/>
                  </a:cubicBezTo>
                  <a:cubicBezTo>
                    <a:pt x="1033939" y="166211"/>
                    <a:pt x="1017746" y="172879"/>
                    <a:pt x="1002506" y="179546"/>
                  </a:cubicBezTo>
                  <a:cubicBezTo>
                    <a:pt x="994886" y="183356"/>
                    <a:pt x="987266" y="186214"/>
                    <a:pt x="980599" y="190024"/>
                  </a:cubicBezTo>
                  <a:cubicBezTo>
                    <a:pt x="973931" y="193834"/>
                    <a:pt x="966311" y="197644"/>
                    <a:pt x="960596" y="202406"/>
                  </a:cubicBezTo>
                  <a:cubicBezTo>
                    <a:pt x="943451" y="215741"/>
                    <a:pt x="926306" y="228124"/>
                    <a:pt x="909161" y="240506"/>
                  </a:cubicBezTo>
                  <a:cubicBezTo>
                    <a:pt x="904399" y="243364"/>
                    <a:pt x="900589" y="247174"/>
                    <a:pt x="895826" y="250031"/>
                  </a:cubicBezTo>
                  <a:lnTo>
                    <a:pt x="883444" y="259556"/>
                  </a:lnTo>
                  <a:lnTo>
                    <a:pt x="857726" y="278606"/>
                  </a:lnTo>
                  <a:lnTo>
                    <a:pt x="832009" y="297656"/>
                  </a:lnTo>
                  <a:cubicBezTo>
                    <a:pt x="823436" y="304324"/>
                    <a:pt x="814864" y="310991"/>
                    <a:pt x="807244" y="317659"/>
                  </a:cubicBezTo>
                  <a:cubicBezTo>
                    <a:pt x="790099" y="330994"/>
                    <a:pt x="773906" y="344329"/>
                    <a:pt x="756761" y="356711"/>
                  </a:cubicBezTo>
                  <a:cubicBezTo>
                    <a:pt x="691039" y="410051"/>
                    <a:pt x="626269" y="465296"/>
                    <a:pt x="563404" y="524351"/>
                  </a:cubicBezTo>
                  <a:cubicBezTo>
                    <a:pt x="547211" y="539591"/>
                    <a:pt x="529114" y="555784"/>
                    <a:pt x="511969" y="571976"/>
                  </a:cubicBezTo>
                  <a:cubicBezTo>
                    <a:pt x="503396" y="579596"/>
                    <a:pt x="494824" y="588169"/>
                    <a:pt x="486251" y="596741"/>
                  </a:cubicBezTo>
                  <a:cubicBezTo>
                    <a:pt x="477679" y="605314"/>
                    <a:pt x="470059" y="613886"/>
                    <a:pt x="462439" y="622459"/>
                  </a:cubicBezTo>
                  <a:cubicBezTo>
                    <a:pt x="458629" y="627221"/>
                    <a:pt x="454819" y="631031"/>
                    <a:pt x="451009" y="635794"/>
                  </a:cubicBezTo>
                  <a:cubicBezTo>
                    <a:pt x="447199" y="640556"/>
                    <a:pt x="444341" y="645319"/>
                    <a:pt x="440531" y="650081"/>
                  </a:cubicBezTo>
                  <a:cubicBezTo>
                    <a:pt x="434816" y="659606"/>
                    <a:pt x="429101" y="669131"/>
                    <a:pt x="424339" y="678656"/>
                  </a:cubicBezTo>
                  <a:cubicBezTo>
                    <a:pt x="419576" y="688181"/>
                    <a:pt x="415766" y="698659"/>
                    <a:pt x="412909" y="708184"/>
                  </a:cubicBezTo>
                  <a:cubicBezTo>
                    <a:pt x="411956" y="712946"/>
                    <a:pt x="410051" y="718661"/>
                    <a:pt x="410051" y="723424"/>
                  </a:cubicBezTo>
                  <a:cubicBezTo>
                    <a:pt x="409099" y="729139"/>
                    <a:pt x="409099" y="733901"/>
                    <a:pt x="409099" y="739616"/>
                  </a:cubicBezTo>
                  <a:cubicBezTo>
                    <a:pt x="409099" y="745331"/>
                    <a:pt x="399574" y="757714"/>
                    <a:pt x="392906" y="766286"/>
                  </a:cubicBezTo>
                  <a:cubicBezTo>
                    <a:pt x="334804" y="852011"/>
                    <a:pt x="285274" y="941546"/>
                    <a:pt x="246221" y="1034891"/>
                  </a:cubicBezTo>
                  <a:cubicBezTo>
                    <a:pt x="244316" y="1038701"/>
                    <a:pt x="248126" y="1043464"/>
                    <a:pt x="252889" y="1058704"/>
                  </a:cubicBezTo>
                  <a:cubicBezTo>
                    <a:pt x="261461" y="1043464"/>
                    <a:pt x="269081" y="1030129"/>
                    <a:pt x="276701" y="1016794"/>
                  </a:cubicBezTo>
                  <a:cubicBezTo>
                    <a:pt x="284321" y="1004411"/>
                    <a:pt x="291941" y="992029"/>
                    <a:pt x="298609" y="979646"/>
                  </a:cubicBezTo>
                  <a:cubicBezTo>
                    <a:pt x="303371" y="970121"/>
                    <a:pt x="309086" y="959644"/>
                    <a:pt x="313849" y="950119"/>
                  </a:cubicBezTo>
                  <a:cubicBezTo>
                    <a:pt x="319564" y="940594"/>
                    <a:pt x="325279" y="931069"/>
                    <a:pt x="330994" y="922496"/>
                  </a:cubicBezTo>
                  <a:cubicBezTo>
                    <a:pt x="336709" y="913924"/>
                    <a:pt x="342424" y="904399"/>
                    <a:pt x="349091" y="896779"/>
                  </a:cubicBezTo>
                  <a:cubicBezTo>
                    <a:pt x="354806" y="888206"/>
                    <a:pt x="361474" y="880586"/>
                    <a:pt x="368141" y="873919"/>
                  </a:cubicBezTo>
                  <a:cubicBezTo>
                    <a:pt x="381476" y="859631"/>
                    <a:pt x="395764" y="848201"/>
                    <a:pt x="411004" y="839629"/>
                  </a:cubicBezTo>
                  <a:cubicBezTo>
                    <a:pt x="418624" y="834866"/>
                    <a:pt x="426244" y="832009"/>
                    <a:pt x="434816" y="829151"/>
                  </a:cubicBezTo>
                  <a:cubicBezTo>
                    <a:pt x="443389" y="826294"/>
                    <a:pt x="451961" y="825341"/>
                    <a:pt x="460534" y="824389"/>
                  </a:cubicBezTo>
                  <a:cubicBezTo>
                    <a:pt x="477679" y="823436"/>
                    <a:pt x="503396" y="802481"/>
                    <a:pt x="529114" y="790099"/>
                  </a:cubicBezTo>
                  <a:cubicBezTo>
                    <a:pt x="517684" y="764381"/>
                    <a:pt x="513874" y="745331"/>
                    <a:pt x="521494" y="725329"/>
                  </a:cubicBezTo>
                  <a:cubicBezTo>
                    <a:pt x="525304" y="715804"/>
                    <a:pt x="531019" y="705326"/>
                    <a:pt x="540544" y="694849"/>
                  </a:cubicBezTo>
                  <a:cubicBezTo>
                    <a:pt x="550069" y="684371"/>
                    <a:pt x="562451" y="672941"/>
                    <a:pt x="578644" y="659606"/>
                  </a:cubicBezTo>
                  <a:cubicBezTo>
                    <a:pt x="584359" y="654844"/>
                    <a:pt x="590074" y="650081"/>
                    <a:pt x="596741" y="645319"/>
                  </a:cubicBezTo>
                  <a:cubicBezTo>
                    <a:pt x="603409" y="640556"/>
                    <a:pt x="610076" y="635794"/>
                    <a:pt x="616744" y="631984"/>
                  </a:cubicBezTo>
                  <a:cubicBezTo>
                    <a:pt x="630079" y="623411"/>
                    <a:pt x="642461" y="616744"/>
                    <a:pt x="652939" y="615791"/>
                  </a:cubicBezTo>
                  <a:cubicBezTo>
                    <a:pt x="660559" y="614839"/>
                    <a:pt x="667226" y="612934"/>
                    <a:pt x="674846" y="610076"/>
                  </a:cubicBezTo>
                  <a:cubicBezTo>
                    <a:pt x="682466" y="608171"/>
                    <a:pt x="689134" y="605314"/>
                    <a:pt x="696754" y="602456"/>
                  </a:cubicBezTo>
                  <a:cubicBezTo>
                    <a:pt x="711041" y="596741"/>
                    <a:pt x="724376" y="589121"/>
                    <a:pt x="737711" y="580549"/>
                  </a:cubicBezTo>
                  <a:cubicBezTo>
                    <a:pt x="741521" y="578644"/>
                    <a:pt x="744379" y="575786"/>
                    <a:pt x="748189" y="573881"/>
                  </a:cubicBezTo>
                  <a:cubicBezTo>
                    <a:pt x="751999" y="571976"/>
                    <a:pt x="754856" y="569119"/>
                    <a:pt x="758666" y="567214"/>
                  </a:cubicBezTo>
                  <a:cubicBezTo>
                    <a:pt x="765334" y="562451"/>
                    <a:pt x="772001" y="557689"/>
                    <a:pt x="779621" y="553879"/>
                  </a:cubicBezTo>
                  <a:cubicBezTo>
                    <a:pt x="786289" y="549116"/>
                    <a:pt x="792956" y="544354"/>
                    <a:pt x="800576" y="539591"/>
                  </a:cubicBezTo>
                  <a:cubicBezTo>
                    <a:pt x="807244" y="534829"/>
                    <a:pt x="813911" y="530066"/>
                    <a:pt x="821531" y="525304"/>
                  </a:cubicBezTo>
                  <a:cubicBezTo>
                    <a:pt x="837724" y="515779"/>
                    <a:pt x="852964" y="505301"/>
                    <a:pt x="869156" y="495776"/>
                  </a:cubicBezTo>
                  <a:lnTo>
                    <a:pt x="880586" y="488156"/>
                  </a:lnTo>
                  <a:cubicBezTo>
                    <a:pt x="884396" y="485299"/>
                    <a:pt x="889159" y="483394"/>
                    <a:pt x="892969" y="481489"/>
                  </a:cubicBezTo>
                  <a:cubicBezTo>
                    <a:pt x="901541" y="476726"/>
                    <a:pt x="909161" y="471964"/>
                    <a:pt x="917734" y="468154"/>
                  </a:cubicBezTo>
                  <a:cubicBezTo>
                    <a:pt x="931069" y="460534"/>
                    <a:pt x="941546" y="455771"/>
                    <a:pt x="951071" y="453866"/>
                  </a:cubicBezTo>
                  <a:cubicBezTo>
                    <a:pt x="960596" y="451961"/>
                    <a:pt x="967264" y="451961"/>
                    <a:pt x="972979" y="453866"/>
                  </a:cubicBezTo>
                  <a:cubicBezTo>
                    <a:pt x="984409" y="457676"/>
                    <a:pt x="989171" y="470059"/>
                    <a:pt x="991076" y="487204"/>
                  </a:cubicBezTo>
                  <a:cubicBezTo>
                    <a:pt x="793909" y="591979"/>
                    <a:pt x="620554" y="731996"/>
                    <a:pt x="482441" y="900589"/>
                  </a:cubicBezTo>
                  <a:cubicBezTo>
                    <a:pt x="455771" y="885349"/>
                    <a:pt x="437674" y="878681"/>
                    <a:pt x="419576" y="885349"/>
                  </a:cubicBezTo>
                  <a:cubicBezTo>
                    <a:pt x="414814" y="887254"/>
                    <a:pt x="410051" y="890111"/>
                    <a:pt x="405289" y="893921"/>
                  </a:cubicBezTo>
                  <a:cubicBezTo>
                    <a:pt x="400526" y="897731"/>
                    <a:pt x="394811" y="902494"/>
                    <a:pt x="390049" y="908209"/>
                  </a:cubicBezTo>
                  <a:cubicBezTo>
                    <a:pt x="379571" y="919639"/>
                    <a:pt x="368141" y="935831"/>
                    <a:pt x="353854" y="956786"/>
                  </a:cubicBezTo>
                  <a:cubicBezTo>
                    <a:pt x="294799" y="1046321"/>
                    <a:pt x="250984" y="1144429"/>
                    <a:pt x="212884" y="1244441"/>
                  </a:cubicBezTo>
                  <a:cubicBezTo>
                    <a:pt x="210979" y="1249204"/>
                    <a:pt x="209074" y="1253966"/>
                    <a:pt x="207169" y="1258729"/>
                  </a:cubicBezTo>
                  <a:cubicBezTo>
                    <a:pt x="205264" y="1263491"/>
                    <a:pt x="203359" y="1268254"/>
                    <a:pt x="201454" y="1273016"/>
                  </a:cubicBezTo>
                  <a:cubicBezTo>
                    <a:pt x="197644" y="1282541"/>
                    <a:pt x="192881" y="1291114"/>
                    <a:pt x="188119" y="1300639"/>
                  </a:cubicBezTo>
                  <a:cubicBezTo>
                    <a:pt x="183356" y="1310164"/>
                    <a:pt x="178594" y="1318736"/>
                    <a:pt x="173831" y="1328261"/>
                  </a:cubicBezTo>
                  <a:cubicBezTo>
                    <a:pt x="169069" y="1337786"/>
                    <a:pt x="165259" y="1346359"/>
                    <a:pt x="160496" y="1355884"/>
                  </a:cubicBezTo>
                  <a:cubicBezTo>
                    <a:pt x="160496" y="1354931"/>
                    <a:pt x="160496" y="1354931"/>
                    <a:pt x="160496" y="1353979"/>
                  </a:cubicBezTo>
                  <a:cubicBezTo>
                    <a:pt x="160496" y="1354931"/>
                    <a:pt x="159544" y="1356836"/>
                    <a:pt x="159544" y="1357789"/>
                  </a:cubicBezTo>
                  <a:cubicBezTo>
                    <a:pt x="159544" y="1357789"/>
                    <a:pt x="159544" y="1357789"/>
                    <a:pt x="159544" y="1357789"/>
                  </a:cubicBezTo>
                  <a:lnTo>
                    <a:pt x="160496" y="1355884"/>
                  </a:lnTo>
                  <a:lnTo>
                    <a:pt x="150971" y="1390174"/>
                  </a:lnTo>
                  <a:cubicBezTo>
                    <a:pt x="148114" y="1401604"/>
                    <a:pt x="144304" y="1413034"/>
                    <a:pt x="141446" y="1424464"/>
                  </a:cubicBezTo>
                  <a:cubicBezTo>
                    <a:pt x="136684" y="1447324"/>
                    <a:pt x="130969" y="1471136"/>
                    <a:pt x="126206" y="1493996"/>
                  </a:cubicBezTo>
                  <a:cubicBezTo>
                    <a:pt x="122396" y="1516856"/>
                    <a:pt x="117634" y="1540669"/>
                    <a:pt x="113824" y="1563529"/>
                  </a:cubicBezTo>
                  <a:cubicBezTo>
                    <a:pt x="112871" y="1569244"/>
                    <a:pt x="111919" y="1574959"/>
                    <a:pt x="110966" y="1580674"/>
                  </a:cubicBezTo>
                  <a:lnTo>
                    <a:pt x="109061" y="1597819"/>
                  </a:lnTo>
                  <a:cubicBezTo>
                    <a:pt x="107156" y="1609249"/>
                    <a:pt x="106204" y="1621631"/>
                    <a:pt x="104299" y="1633061"/>
                  </a:cubicBezTo>
                  <a:cubicBezTo>
                    <a:pt x="103346" y="1643539"/>
                    <a:pt x="99536" y="1655921"/>
                    <a:pt x="95726" y="1666399"/>
                  </a:cubicBezTo>
                  <a:cubicBezTo>
                    <a:pt x="91916" y="1676876"/>
                    <a:pt x="88106" y="1686401"/>
                    <a:pt x="82391" y="1692116"/>
                  </a:cubicBezTo>
                  <a:cubicBezTo>
                    <a:pt x="73819" y="1700689"/>
                    <a:pt x="68104" y="1711166"/>
                    <a:pt x="63341" y="1721644"/>
                  </a:cubicBezTo>
                  <a:cubicBezTo>
                    <a:pt x="61436" y="1727359"/>
                    <a:pt x="59531" y="1733074"/>
                    <a:pt x="57626" y="1738789"/>
                  </a:cubicBezTo>
                  <a:cubicBezTo>
                    <a:pt x="55721" y="1744504"/>
                    <a:pt x="54769" y="1751171"/>
                    <a:pt x="54769" y="1757839"/>
                  </a:cubicBezTo>
                  <a:cubicBezTo>
                    <a:pt x="51911" y="1783556"/>
                    <a:pt x="53816" y="1812131"/>
                    <a:pt x="56674" y="1841659"/>
                  </a:cubicBezTo>
                  <a:cubicBezTo>
                    <a:pt x="61436" y="1882616"/>
                    <a:pt x="66199" y="1923574"/>
                    <a:pt x="73819" y="1964531"/>
                  </a:cubicBezTo>
                  <a:lnTo>
                    <a:pt x="79534" y="1995011"/>
                  </a:lnTo>
                  <a:lnTo>
                    <a:pt x="82391" y="2010251"/>
                  </a:lnTo>
                  <a:lnTo>
                    <a:pt x="86201" y="2025491"/>
                  </a:lnTo>
                  <a:cubicBezTo>
                    <a:pt x="90964" y="2045494"/>
                    <a:pt x="95726" y="2065496"/>
                    <a:pt x="99536" y="2086451"/>
                  </a:cubicBezTo>
                  <a:cubicBezTo>
                    <a:pt x="101441" y="2093119"/>
                    <a:pt x="101441" y="2100739"/>
                    <a:pt x="100489" y="2108359"/>
                  </a:cubicBezTo>
                  <a:cubicBezTo>
                    <a:pt x="99536" y="2115979"/>
                    <a:pt x="98584" y="2125504"/>
                    <a:pt x="98584" y="2135029"/>
                  </a:cubicBezTo>
                  <a:cubicBezTo>
                    <a:pt x="66199" y="2103596"/>
                    <a:pt x="52864" y="2060734"/>
                    <a:pt x="41434" y="2016919"/>
                  </a:cubicBezTo>
                  <a:cubicBezTo>
                    <a:pt x="31909" y="1973104"/>
                    <a:pt x="24289" y="1929289"/>
                    <a:pt x="7144" y="1892141"/>
                  </a:cubicBezTo>
                  <a:cubicBezTo>
                    <a:pt x="7144" y="1901666"/>
                    <a:pt x="7144" y="1911191"/>
                    <a:pt x="7144" y="1920716"/>
                  </a:cubicBezTo>
                  <a:cubicBezTo>
                    <a:pt x="7144" y="1925479"/>
                    <a:pt x="7144" y="1930241"/>
                    <a:pt x="8096" y="1935004"/>
                  </a:cubicBezTo>
                  <a:lnTo>
                    <a:pt x="9049" y="1949291"/>
                  </a:lnTo>
                  <a:cubicBezTo>
                    <a:pt x="10954" y="1968341"/>
                    <a:pt x="13811" y="1987391"/>
                    <a:pt x="16669" y="2005489"/>
                  </a:cubicBezTo>
                  <a:lnTo>
                    <a:pt x="19526" y="2019776"/>
                  </a:lnTo>
                  <a:cubicBezTo>
                    <a:pt x="20479" y="2024539"/>
                    <a:pt x="21431" y="2029301"/>
                    <a:pt x="22384" y="2034064"/>
                  </a:cubicBezTo>
                  <a:lnTo>
                    <a:pt x="29051" y="2061686"/>
                  </a:lnTo>
                  <a:lnTo>
                    <a:pt x="35719" y="2089309"/>
                  </a:lnTo>
                  <a:cubicBezTo>
                    <a:pt x="37624" y="2098834"/>
                    <a:pt x="40481" y="2108359"/>
                    <a:pt x="43339" y="2116931"/>
                  </a:cubicBezTo>
                  <a:cubicBezTo>
                    <a:pt x="50006" y="2138839"/>
                    <a:pt x="56674" y="2160746"/>
                    <a:pt x="63341" y="2182654"/>
                  </a:cubicBezTo>
                  <a:cubicBezTo>
                    <a:pt x="67151" y="2194084"/>
                    <a:pt x="70961" y="2204561"/>
                    <a:pt x="74771" y="2215039"/>
                  </a:cubicBezTo>
                  <a:cubicBezTo>
                    <a:pt x="78581" y="2225516"/>
                    <a:pt x="82391" y="2236946"/>
                    <a:pt x="86201" y="2247424"/>
                  </a:cubicBezTo>
                  <a:cubicBezTo>
                    <a:pt x="90011" y="2257901"/>
                    <a:pt x="93821" y="2269331"/>
                    <a:pt x="97631" y="2279809"/>
                  </a:cubicBezTo>
                  <a:cubicBezTo>
                    <a:pt x="101441" y="2290286"/>
                    <a:pt x="105251" y="2300764"/>
                    <a:pt x="109061" y="2311241"/>
                  </a:cubicBezTo>
                  <a:cubicBezTo>
                    <a:pt x="112871" y="2321719"/>
                    <a:pt x="115729" y="2332196"/>
                    <a:pt x="118586" y="2341721"/>
                  </a:cubicBezTo>
                  <a:cubicBezTo>
                    <a:pt x="121444" y="2352199"/>
                    <a:pt x="124301" y="2361724"/>
                    <a:pt x="126206" y="2371249"/>
                  </a:cubicBezTo>
                  <a:cubicBezTo>
                    <a:pt x="131921" y="2393156"/>
                    <a:pt x="137636" y="2414111"/>
                    <a:pt x="145256" y="2435066"/>
                  </a:cubicBezTo>
                  <a:cubicBezTo>
                    <a:pt x="149066" y="2445544"/>
                    <a:pt x="152876" y="2456021"/>
                    <a:pt x="157639" y="2466499"/>
                  </a:cubicBezTo>
                  <a:cubicBezTo>
                    <a:pt x="162401" y="2476976"/>
                    <a:pt x="166211" y="2486501"/>
                    <a:pt x="170974" y="2496979"/>
                  </a:cubicBezTo>
                  <a:cubicBezTo>
                    <a:pt x="175736" y="2507456"/>
                    <a:pt x="180499" y="2516981"/>
                    <a:pt x="185261" y="2527459"/>
                  </a:cubicBezTo>
                  <a:cubicBezTo>
                    <a:pt x="190976" y="2536984"/>
                    <a:pt x="195739" y="2547461"/>
                    <a:pt x="201454" y="2556986"/>
                  </a:cubicBezTo>
                  <a:cubicBezTo>
                    <a:pt x="207169" y="2566511"/>
                    <a:pt x="212884" y="2576989"/>
                    <a:pt x="218599" y="2586514"/>
                  </a:cubicBezTo>
                  <a:cubicBezTo>
                    <a:pt x="224314" y="2596039"/>
                    <a:pt x="230029" y="2606516"/>
                    <a:pt x="236696" y="2616041"/>
                  </a:cubicBezTo>
                  <a:cubicBezTo>
                    <a:pt x="247174" y="2632234"/>
                    <a:pt x="262414" y="2654141"/>
                    <a:pt x="263366" y="2665571"/>
                  </a:cubicBezTo>
                  <a:cubicBezTo>
                    <a:pt x="264319" y="2675096"/>
                    <a:pt x="265271" y="2685574"/>
                    <a:pt x="268129" y="2694146"/>
                  </a:cubicBezTo>
                  <a:cubicBezTo>
                    <a:pt x="270986" y="2703671"/>
                    <a:pt x="274796" y="2713196"/>
                    <a:pt x="278606" y="2722721"/>
                  </a:cubicBezTo>
                  <a:cubicBezTo>
                    <a:pt x="283369" y="2732246"/>
                    <a:pt x="288131" y="2740819"/>
                    <a:pt x="293846" y="2750344"/>
                  </a:cubicBezTo>
                  <a:cubicBezTo>
                    <a:pt x="299561" y="2759869"/>
                    <a:pt x="305276" y="2768441"/>
                    <a:pt x="311944" y="2777014"/>
                  </a:cubicBezTo>
                  <a:cubicBezTo>
                    <a:pt x="325279" y="2794159"/>
                    <a:pt x="340519" y="2812256"/>
                    <a:pt x="356711" y="2829401"/>
                  </a:cubicBezTo>
                  <a:cubicBezTo>
                    <a:pt x="360521" y="2833211"/>
                    <a:pt x="364331" y="2837974"/>
                    <a:pt x="368141" y="2841784"/>
                  </a:cubicBezTo>
                  <a:lnTo>
                    <a:pt x="380524" y="2854166"/>
                  </a:lnTo>
                  <a:cubicBezTo>
                    <a:pt x="389096" y="2862739"/>
                    <a:pt x="396716" y="2870359"/>
                    <a:pt x="404336" y="2878931"/>
                  </a:cubicBezTo>
                  <a:cubicBezTo>
                    <a:pt x="453866" y="2932271"/>
                    <a:pt x="509111" y="2980849"/>
                    <a:pt x="566261" y="3029426"/>
                  </a:cubicBezTo>
                  <a:cubicBezTo>
                    <a:pt x="580549" y="3041809"/>
                    <a:pt x="595789" y="3053239"/>
                    <a:pt x="611029" y="3064669"/>
                  </a:cubicBezTo>
                  <a:cubicBezTo>
                    <a:pt x="618649" y="3070384"/>
                    <a:pt x="626269" y="3076099"/>
                    <a:pt x="633889" y="3082766"/>
                  </a:cubicBezTo>
                  <a:lnTo>
                    <a:pt x="645319" y="3091339"/>
                  </a:lnTo>
                  <a:cubicBezTo>
                    <a:pt x="649129" y="3094196"/>
                    <a:pt x="652939" y="3097054"/>
                    <a:pt x="656749" y="3099911"/>
                  </a:cubicBezTo>
                  <a:cubicBezTo>
                    <a:pt x="688181" y="3122771"/>
                    <a:pt x="720566" y="3145631"/>
                    <a:pt x="754856" y="3167539"/>
                  </a:cubicBezTo>
                  <a:cubicBezTo>
                    <a:pt x="752951" y="3155156"/>
                    <a:pt x="751046" y="3143726"/>
                    <a:pt x="749141" y="3133249"/>
                  </a:cubicBezTo>
                  <a:cubicBezTo>
                    <a:pt x="748189" y="3127534"/>
                    <a:pt x="747236" y="3122771"/>
                    <a:pt x="746284" y="3118009"/>
                  </a:cubicBezTo>
                  <a:cubicBezTo>
                    <a:pt x="745331" y="3112294"/>
                    <a:pt x="745331" y="3107531"/>
                    <a:pt x="744379" y="3101816"/>
                  </a:cubicBezTo>
                  <a:cubicBezTo>
                    <a:pt x="748189" y="3103721"/>
                    <a:pt x="752951" y="3105626"/>
                    <a:pt x="756761" y="3106579"/>
                  </a:cubicBezTo>
                  <a:cubicBezTo>
                    <a:pt x="760571" y="3108484"/>
                    <a:pt x="765334" y="3109436"/>
                    <a:pt x="769144" y="3111341"/>
                  </a:cubicBezTo>
                  <a:cubicBezTo>
                    <a:pt x="777716" y="3114199"/>
                    <a:pt x="785336" y="3118009"/>
                    <a:pt x="793909" y="3120866"/>
                  </a:cubicBezTo>
                  <a:cubicBezTo>
                    <a:pt x="810101" y="3127534"/>
                    <a:pt x="825341" y="3134201"/>
                    <a:pt x="838676" y="3142774"/>
                  </a:cubicBezTo>
                  <a:cubicBezTo>
                    <a:pt x="867251" y="3158014"/>
                    <a:pt x="890111" y="3178016"/>
                    <a:pt x="906304" y="3207544"/>
                  </a:cubicBezTo>
                  <a:cubicBezTo>
                    <a:pt x="886301" y="3212306"/>
                    <a:pt x="866299" y="3217069"/>
                    <a:pt x="844391" y="3221831"/>
                  </a:cubicBezTo>
                  <a:cubicBezTo>
                    <a:pt x="863441" y="3230404"/>
                    <a:pt x="880586" y="3237071"/>
                    <a:pt x="895826" y="3243739"/>
                  </a:cubicBezTo>
                  <a:cubicBezTo>
                    <a:pt x="912019" y="3249454"/>
                    <a:pt x="926306" y="3255169"/>
                    <a:pt x="938689" y="3262789"/>
                  </a:cubicBezTo>
                  <a:lnTo>
                    <a:pt x="962501" y="3276124"/>
                  </a:lnTo>
                  <a:lnTo>
                    <a:pt x="974884" y="3282791"/>
                  </a:lnTo>
                  <a:lnTo>
                    <a:pt x="987266" y="3289459"/>
                  </a:lnTo>
                  <a:cubicBezTo>
                    <a:pt x="1003459" y="3298031"/>
                    <a:pt x="1019651" y="3306604"/>
                    <a:pt x="1036796" y="3315176"/>
                  </a:cubicBezTo>
                  <a:lnTo>
                    <a:pt x="1061561" y="3328511"/>
                  </a:lnTo>
                  <a:lnTo>
                    <a:pt x="1086326" y="3340894"/>
                  </a:lnTo>
                  <a:lnTo>
                    <a:pt x="1136809" y="3365659"/>
                  </a:lnTo>
                  <a:lnTo>
                    <a:pt x="1151096" y="3372326"/>
                  </a:lnTo>
                  <a:lnTo>
                    <a:pt x="1165384" y="3378994"/>
                  </a:lnTo>
                  <a:cubicBezTo>
                    <a:pt x="1174909" y="3382804"/>
                    <a:pt x="1184434" y="3387566"/>
                    <a:pt x="1193006" y="3391376"/>
                  </a:cubicBezTo>
                  <a:lnTo>
                    <a:pt x="1220629" y="3403759"/>
                  </a:lnTo>
                  <a:cubicBezTo>
                    <a:pt x="1230154" y="3407569"/>
                    <a:pt x="1239679" y="3412331"/>
                    <a:pt x="1249204" y="3416141"/>
                  </a:cubicBezTo>
                  <a:cubicBezTo>
                    <a:pt x="1273969" y="3398996"/>
                    <a:pt x="1286351" y="3390424"/>
                    <a:pt x="1305401" y="3389471"/>
                  </a:cubicBezTo>
                  <a:cubicBezTo>
                    <a:pt x="1314926" y="3389471"/>
                    <a:pt x="1326356" y="3391376"/>
                    <a:pt x="1341596" y="3394234"/>
                  </a:cubicBezTo>
                  <a:cubicBezTo>
                    <a:pt x="1356836" y="3398044"/>
                    <a:pt x="1376839" y="3402806"/>
                    <a:pt x="1403509" y="3409474"/>
                  </a:cubicBezTo>
                  <a:lnTo>
                    <a:pt x="1433989" y="3417094"/>
                  </a:lnTo>
                  <a:lnTo>
                    <a:pt x="1449229" y="3420904"/>
                  </a:lnTo>
                  <a:lnTo>
                    <a:pt x="1464469" y="3423761"/>
                  </a:lnTo>
                  <a:cubicBezTo>
                    <a:pt x="1485424" y="3428524"/>
                    <a:pt x="1505426" y="3432334"/>
                    <a:pt x="1526381" y="3437096"/>
                  </a:cubicBezTo>
                  <a:cubicBezTo>
                    <a:pt x="1548289" y="3441859"/>
                    <a:pt x="1570196" y="3445669"/>
                    <a:pt x="1591151" y="3448526"/>
                  </a:cubicBezTo>
                  <a:cubicBezTo>
                    <a:pt x="1601629" y="3449479"/>
                    <a:pt x="1612106" y="3451384"/>
                    <a:pt x="1622584" y="3452336"/>
                  </a:cubicBezTo>
                  <a:cubicBezTo>
                    <a:pt x="1633061" y="3453289"/>
                    <a:pt x="1643539" y="3454241"/>
                    <a:pt x="1653064" y="3454241"/>
                  </a:cubicBezTo>
                  <a:cubicBezTo>
                    <a:pt x="1673066" y="3454241"/>
                    <a:pt x="1693069" y="3453289"/>
                    <a:pt x="1713071" y="3450431"/>
                  </a:cubicBezTo>
                  <a:cubicBezTo>
                    <a:pt x="1722596" y="3449479"/>
                    <a:pt x="1732121" y="3447574"/>
                    <a:pt x="1741646" y="3445669"/>
                  </a:cubicBezTo>
                  <a:cubicBezTo>
                    <a:pt x="1751171" y="3443764"/>
                    <a:pt x="1760696" y="3440906"/>
                    <a:pt x="1769269" y="3438049"/>
                  </a:cubicBezTo>
                  <a:cubicBezTo>
                    <a:pt x="1786414" y="3432334"/>
                    <a:pt x="1803559" y="3427571"/>
                    <a:pt x="1819751" y="3425666"/>
                  </a:cubicBezTo>
                  <a:cubicBezTo>
                    <a:pt x="1835944" y="3423761"/>
                    <a:pt x="1851184" y="3423761"/>
                    <a:pt x="1866424" y="3424714"/>
                  </a:cubicBezTo>
                  <a:cubicBezTo>
                    <a:pt x="1881664" y="3425666"/>
                    <a:pt x="1896904" y="3428524"/>
                    <a:pt x="1912144" y="3433286"/>
                  </a:cubicBezTo>
                  <a:cubicBezTo>
                    <a:pt x="1919764" y="3435191"/>
                    <a:pt x="1927384" y="3438049"/>
                    <a:pt x="1935956" y="3440906"/>
                  </a:cubicBezTo>
                  <a:cubicBezTo>
                    <a:pt x="1943576" y="3443764"/>
                    <a:pt x="1952149" y="3447574"/>
                    <a:pt x="1959769" y="3451384"/>
                  </a:cubicBezTo>
                  <a:cubicBezTo>
                    <a:pt x="1973104" y="3457099"/>
                    <a:pt x="1987391" y="3461861"/>
                    <a:pt x="2001679" y="3466624"/>
                  </a:cubicBezTo>
                  <a:cubicBezTo>
                    <a:pt x="2012156" y="3460909"/>
                    <a:pt x="2022634" y="3456146"/>
                    <a:pt x="2032159" y="3451384"/>
                  </a:cubicBezTo>
                  <a:cubicBezTo>
                    <a:pt x="2042636" y="3446621"/>
                    <a:pt x="2052161" y="3442811"/>
                    <a:pt x="2061686" y="3439001"/>
                  </a:cubicBezTo>
                  <a:cubicBezTo>
                    <a:pt x="2081689" y="3431381"/>
                    <a:pt x="2100739" y="3426619"/>
                    <a:pt x="2121694" y="3422809"/>
                  </a:cubicBezTo>
                  <a:cubicBezTo>
                    <a:pt x="2132171" y="3420904"/>
                    <a:pt x="2142649" y="3419951"/>
                    <a:pt x="2154079" y="3418999"/>
                  </a:cubicBezTo>
                  <a:cubicBezTo>
                    <a:pt x="2165509" y="3418046"/>
                    <a:pt x="2176939" y="3417094"/>
                    <a:pt x="2189321" y="3417094"/>
                  </a:cubicBezTo>
                  <a:cubicBezTo>
                    <a:pt x="2201704" y="3417094"/>
                    <a:pt x="2214086" y="3417094"/>
                    <a:pt x="2227421" y="3418046"/>
                  </a:cubicBezTo>
                  <a:cubicBezTo>
                    <a:pt x="2234089" y="3418046"/>
                    <a:pt x="2240756" y="3418999"/>
                    <a:pt x="2248376" y="3418999"/>
                  </a:cubicBezTo>
                  <a:cubicBezTo>
                    <a:pt x="2255044" y="3418999"/>
                    <a:pt x="2262664" y="3419951"/>
                    <a:pt x="2270284" y="3419951"/>
                  </a:cubicBezTo>
                  <a:cubicBezTo>
                    <a:pt x="2264569" y="3423761"/>
                    <a:pt x="2258854" y="3427571"/>
                    <a:pt x="2254091" y="3431381"/>
                  </a:cubicBezTo>
                  <a:cubicBezTo>
                    <a:pt x="2248376" y="3435191"/>
                    <a:pt x="2242661" y="3439001"/>
                    <a:pt x="2237899" y="3441859"/>
                  </a:cubicBezTo>
                  <a:cubicBezTo>
                    <a:pt x="2226469" y="3449479"/>
                    <a:pt x="2215991" y="3456146"/>
                    <a:pt x="2204561" y="3462814"/>
                  </a:cubicBezTo>
                  <a:cubicBezTo>
                    <a:pt x="2193131" y="3469481"/>
                    <a:pt x="2182654" y="3477101"/>
                    <a:pt x="2171224" y="3483769"/>
                  </a:cubicBezTo>
                  <a:cubicBezTo>
                    <a:pt x="2165509" y="3487579"/>
                    <a:pt x="2159794" y="3490436"/>
                    <a:pt x="2155031" y="3494246"/>
                  </a:cubicBezTo>
                  <a:cubicBezTo>
                    <a:pt x="2149316" y="3497104"/>
                    <a:pt x="2143601" y="3500914"/>
                    <a:pt x="2138839" y="3503771"/>
                  </a:cubicBezTo>
                  <a:cubicBezTo>
                    <a:pt x="2157889" y="3506629"/>
                    <a:pt x="2175986" y="3507581"/>
                    <a:pt x="2195036" y="3508534"/>
                  </a:cubicBezTo>
                  <a:cubicBezTo>
                    <a:pt x="2214086" y="3509486"/>
                    <a:pt x="2233136" y="3510439"/>
                    <a:pt x="2252186" y="3511391"/>
                  </a:cubicBezTo>
                  <a:cubicBezTo>
                    <a:pt x="2256949" y="3511391"/>
                    <a:pt x="2261711" y="3511391"/>
                    <a:pt x="2266474" y="3511391"/>
                  </a:cubicBezTo>
                  <a:cubicBezTo>
                    <a:pt x="2271236" y="3511391"/>
                    <a:pt x="2275999" y="3511391"/>
                    <a:pt x="2280761" y="3511391"/>
                  </a:cubicBezTo>
                  <a:cubicBezTo>
                    <a:pt x="2290286" y="3511391"/>
                    <a:pt x="2299811" y="3510439"/>
                    <a:pt x="2310289" y="3510439"/>
                  </a:cubicBezTo>
                  <a:cubicBezTo>
                    <a:pt x="2330291" y="3509486"/>
                    <a:pt x="2349341" y="3508534"/>
                    <a:pt x="2369344" y="3506629"/>
                  </a:cubicBezTo>
                  <a:cubicBezTo>
                    <a:pt x="2389346" y="3504724"/>
                    <a:pt x="2409349" y="3501866"/>
                    <a:pt x="2428399" y="3499009"/>
                  </a:cubicBezTo>
                  <a:cubicBezTo>
                    <a:pt x="2437924" y="3497104"/>
                    <a:pt x="2448401" y="3496151"/>
                    <a:pt x="2457926" y="3494246"/>
                  </a:cubicBezTo>
                  <a:cubicBezTo>
                    <a:pt x="2462689" y="3493294"/>
                    <a:pt x="2468404" y="3492341"/>
                    <a:pt x="2473166" y="3491389"/>
                  </a:cubicBezTo>
                  <a:cubicBezTo>
                    <a:pt x="2477929" y="3490436"/>
                    <a:pt x="2482691" y="3489484"/>
                    <a:pt x="2488406" y="3488531"/>
                  </a:cubicBezTo>
                  <a:cubicBezTo>
                    <a:pt x="2508409" y="3483769"/>
                    <a:pt x="2528411" y="3479006"/>
                    <a:pt x="2548414" y="3473291"/>
                  </a:cubicBezTo>
                  <a:cubicBezTo>
                    <a:pt x="2557939" y="3470434"/>
                    <a:pt x="2568416" y="3467576"/>
                    <a:pt x="2577941" y="3464719"/>
                  </a:cubicBezTo>
                  <a:cubicBezTo>
                    <a:pt x="2587466" y="3461861"/>
                    <a:pt x="2597944" y="3458051"/>
                    <a:pt x="2607469" y="3455194"/>
                  </a:cubicBezTo>
                  <a:cubicBezTo>
                    <a:pt x="2594134" y="3454241"/>
                    <a:pt x="2582704" y="3454241"/>
                    <a:pt x="2570321" y="3453289"/>
                  </a:cubicBezTo>
                  <a:cubicBezTo>
                    <a:pt x="2558891" y="3452336"/>
                    <a:pt x="2546509" y="3451384"/>
                    <a:pt x="2532221" y="3450431"/>
                  </a:cubicBezTo>
                  <a:cubicBezTo>
                    <a:pt x="2562701" y="3439001"/>
                    <a:pt x="2591276" y="3428524"/>
                    <a:pt x="2616041" y="3418999"/>
                  </a:cubicBezTo>
                  <a:cubicBezTo>
                    <a:pt x="2628424" y="3414236"/>
                    <a:pt x="2639854" y="3409474"/>
                    <a:pt x="2651284" y="3403759"/>
                  </a:cubicBezTo>
                  <a:cubicBezTo>
                    <a:pt x="2661761" y="3398996"/>
                    <a:pt x="2671286" y="3393281"/>
                    <a:pt x="2679859" y="3387566"/>
                  </a:cubicBezTo>
                  <a:cubicBezTo>
                    <a:pt x="2693194" y="3378041"/>
                    <a:pt x="2706529" y="3369469"/>
                    <a:pt x="2720816" y="3360896"/>
                  </a:cubicBezTo>
                  <a:cubicBezTo>
                    <a:pt x="2727484" y="3357086"/>
                    <a:pt x="2735104" y="3352324"/>
                    <a:pt x="2741771" y="3348514"/>
                  </a:cubicBezTo>
                  <a:cubicBezTo>
                    <a:pt x="2748439" y="3344704"/>
                    <a:pt x="2756059" y="3339941"/>
                    <a:pt x="2762726" y="3336131"/>
                  </a:cubicBezTo>
                  <a:cubicBezTo>
                    <a:pt x="2777014" y="3327559"/>
                    <a:pt x="2791301" y="3319939"/>
                    <a:pt x="2805589" y="3312319"/>
                  </a:cubicBezTo>
                  <a:cubicBezTo>
                    <a:pt x="2813209" y="3308509"/>
                    <a:pt x="2819876" y="3304699"/>
                    <a:pt x="2827496" y="3300889"/>
                  </a:cubicBezTo>
                  <a:cubicBezTo>
                    <a:pt x="2835116" y="3297079"/>
                    <a:pt x="2841784" y="3293269"/>
                    <a:pt x="2849404" y="3289459"/>
                  </a:cubicBezTo>
                  <a:cubicBezTo>
                    <a:pt x="2878931" y="3274219"/>
                    <a:pt x="2909411" y="3259931"/>
                    <a:pt x="2938939" y="3244691"/>
                  </a:cubicBezTo>
                  <a:cubicBezTo>
                    <a:pt x="2954179" y="3237071"/>
                    <a:pt x="2969419" y="3229451"/>
                    <a:pt x="2984659" y="3221831"/>
                  </a:cubicBezTo>
                  <a:cubicBezTo>
                    <a:pt x="2992279" y="3218021"/>
                    <a:pt x="2999899" y="3214211"/>
                    <a:pt x="3007519" y="3210401"/>
                  </a:cubicBezTo>
                  <a:cubicBezTo>
                    <a:pt x="3015139" y="3206591"/>
                    <a:pt x="3022759" y="3202781"/>
                    <a:pt x="3030379" y="3198019"/>
                  </a:cubicBezTo>
                  <a:lnTo>
                    <a:pt x="3059906" y="3181826"/>
                  </a:lnTo>
                  <a:lnTo>
                    <a:pt x="3075146" y="3173254"/>
                  </a:lnTo>
                  <a:cubicBezTo>
                    <a:pt x="3079909" y="3170396"/>
                    <a:pt x="3084671" y="3167539"/>
                    <a:pt x="3089434" y="3164681"/>
                  </a:cubicBezTo>
                  <a:cubicBezTo>
                    <a:pt x="3108484" y="3153251"/>
                    <a:pt x="3127534" y="3140869"/>
                    <a:pt x="3146584" y="3128486"/>
                  </a:cubicBezTo>
                  <a:cubicBezTo>
                    <a:pt x="3156109" y="3122771"/>
                    <a:pt x="3165634" y="3116104"/>
                    <a:pt x="3174206" y="3109436"/>
                  </a:cubicBezTo>
                  <a:lnTo>
                    <a:pt x="3201829" y="3090386"/>
                  </a:lnTo>
                  <a:lnTo>
                    <a:pt x="3229451" y="3070384"/>
                  </a:lnTo>
                  <a:cubicBezTo>
                    <a:pt x="3238024" y="3063716"/>
                    <a:pt x="3247549" y="3057049"/>
                    <a:pt x="3256121" y="3050381"/>
                  </a:cubicBezTo>
                  <a:cubicBezTo>
                    <a:pt x="3273266" y="3037046"/>
                    <a:pt x="3288506" y="3023711"/>
                    <a:pt x="3297079" y="3011329"/>
                  </a:cubicBezTo>
                  <a:cubicBezTo>
                    <a:pt x="3305651" y="2998946"/>
                    <a:pt x="3307556" y="2987516"/>
                    <a:pt x="3298031" y="2977991"/>
                  </a:cubicBezTo>
                  <a:cubicBezTo>
                    <a:pt x="3280886" y="2985611"/>
                    <a:pt x="3268504" y="2991326"/>
                    <a:pt x="3258026" y="2996089"/>
                  </a:cubicBezTo>
                  <a:cubicBezTo>
                    <a:pt x="3247549" y="3000851"/>
                    <a:pt x="3239929" y="3004661"/>
                    <a:pt x="3232309" y="3008471"/>
                  </a:cubicBezTo>
                  <a:cubicBezTo>
                    <a:pt x="3225641" y="3012281"/>
                    <a:pt x="3218974" y="3017044"/>
                    <a:pt x="3212306" y="3023711"/>
                  </a:cubicBezTo>
                  <a:cubicBezTo>
                    <a:pt x="3208496" y="3026569"/>
                    <a:pt x="3205639" y="3030379"/>
                    <a:pt x="3200876" y="3034189"/>
                  </a:cubicBezTo>
                  <a:cubicBezTo>
                    <a:pt x="3197066" y="3037999"/>
                    <a:pt x="3192304" y="3042761"/>
                    <a:pt x="3186589" y="3047524"/>
                  </a:cubicBezTo>
                  <a:cubicBezTo>
                    <a:pt x="3168491" y="3063716"/>
                    <a:pt x="3150394" y="3078956"/>
                    <a:pt x="3131344" y="3093244"/>
                  </a:cubicBezTo>
                  <a:cubicBezTo>
                    <a:pt x="3112294" y="3106579"/>
                    <a:pt x="3092291" y="3118961"/>
                    <a:pt x="3071336" y="3129439"/>
                  </a:cubicBezTo>
                  <a:cubicBezTo>
                    <a:pt x="3051334" y="3140869"/>
                    <a:pt x="3029426" y="3150394"/>
                    <a:pt x="3008471" y="3158966"/>
                  </a:cubicBezTo>
                  <a:cubicBezTo>
                    <a:pt x="2987516" y="3167539"/>
                    <a:pt x="2965609" y="3177064"/>
                    <a:pt x="2943701" y="3183731"/>
                  </a:cubicBezTo>
                  <a:cubicBezTo>
                    <a:pt x="2930366" y="3167539"/>
                    <a:pt x="2948464" y="3150394"/>
                    <a:pt x="2967514" y="3132296"/>
                  </a:cubicBezTo>
                  <a:cubicBezTo>
                    <a:pt x="2987516" y="3114199"/>
                    <a:pt x="3010376" y="3096101"/>
                    <a:pt x="3010376" y="3080861"/>
                  </a:cubicBezTo>
                  <a:cubicBezTo>
                    <a:pt x="2989421" y="3079909"/>
                    <a:pt x="2969419" y="3078956"/>
                    <a:pt x="2949416" y="3078004"/>
                  </a:cubicBezTo>
                  <a:cubicBezTo>
                    <a:pt x="2948464" y="3078956"/>
                    <a:pt x="2947511" y="3078956"/>
                    <a:pt x="2946559" y="3079909"/>
                  </a:cubicBezTo>
                  <a:lnTo>
                    <a:pt x="2943701" y="3080861"/>
                  </a:lnTo>
                  <a:cubicBezTo>
                    <a:pt x="2912269" y="3112294"/>
                    <a:pt x="2909411" y="3112294"/>
                    <a:pt x="2854166" y="3118009"/>
                  </a:cubicBezTo>
                  <a:cubicBezTo>
                    <a:pt x="2875121" y="3109436"/>
                    <a:pt x="2892266" y="3102769"/>
                    <a:pt x="2906554" y="3097054"/>
                  </a:cubicBezTo>
                  <a:cubicBezTo>
                    <a:pt x="2920841" y="3091339"/>
                    <a:pt x="2932271" y="3085624"/>
                    <a:pt x="2943701" y="3080861"/>
                  </a:cubicBezTo>
                  <a:cubicBezTo>
                    <a:pt x="2944654" y="3079909"/>
                    <a:pt x="2945606" y="3078956"/>
                    <a:pt x="2946559" y="3078004"/>
                  </a:cubicBezTo>
                  <a:lnTo>
                    <a:pt x="2949416" y="3078004"/>
                  </a:lnTo>
                  <a:cubicBezTo>
                    <a:pt x="2962751" y="3070384"/>
                    <a:pt x="2976086" y="3062764"/>
                    <a:pt x="2988469" y="3055144"/>
                  </a:cubicBezTo>
                  <a:cubicBezTo>
                    <a:pt x="3000851" y="3046571"/>
                    <a:pt x="3012281" y="3037999"/>
                    <a:pt x="3024664" y="3029426"/>
                  </a:cubicBezTo>
                  <a:cubicBezTo>
                    <a:pt x="3036094" y="3020854"/>
                    <a:pt x="3047524" y="3011329"/>
                    <a:pt x="3058954" y="3002756"/>
                  </a:cubicBezTo>
                  <a:lnTo>
                    <a:pt x="3092291" y="2974181"/>
                  </a:lnTo>
                  <a:cubicBezTo>
                    <a:pt x="3103721" y="2964656"/>
                    <a:pt x="3114199" y="2955131"/>
                    <a:pt x="3125629" y="2945606"/>
                  </a:cubicBezTo>
                  <a:cubicBezTo>
                    <a:pt x="3136106" y="2936081"/>
                    <a:pt x="3147536" y="2926556"/>
                    <a:pt x="3158014" y="2917031"/>
                  </a:cubicBezTo>
                  <a:cubicBezTo>
                    <a:pt x="3169444" y="2907506"/>
                    <a:pt x="3180874" y="2898934"/>
                    <a:pt x="3192304" y="2890361"/>
                  </a:cubicBezTo>
                  <a:cubicBezTo>
                    <a:pt x="3203734" y="2880836"/>
                    <a:pt x="3216116" y="2872264"/>
                    <a:pt x="3228499" y="2863691"/>
                  </a:cubicBezTo>
                  <a:cubicBezTo>
                    <a:pt x="3236119" y="2852261"/>
                    <a:pt x="3243739" y="2842736"/>
                    <a:pt x="3252311" y="2832259"/>
                  </a:cubicBezTo>
                  <a:cubicBezTo>
                    <a:pt x="3260884" y="2821781"/>
                    <a:pt x="3269456" y="2812256"/>
                    <a:pt x="3278029" y="2802731"/>
                  </a:cubicBezTo>
                  <a:cubicBezTo>
                    <a:pt x="3286601" y="2793206"/>
                    <a:pt x="3296126" y="2784634"/>
                    <a:pt x="3305651" y="2775109"/>
                  </a:cubicBezTo>
                  <a:cubicBezTo>
                    <a:pt x="3315176" y="2766536"/>
                    <a:pt x="3324701" y="2757011"/>
                    <a:pt x="3334226" y="2748439"/>
                  </a:cubicBezTo>
                  <a:cubicBezTo>
                    <a:pt x="3343751" y="2739866"/>
                    <a:pt x="3353276" y="2731294"/>
                    <a:pt x="3363754" y="2722721"/>
                  </a:cubicBezTo>
                  <a:cubicBezTo>
                    <a:pt x="3368516" y="2718911"/>
                    <a:pt x="3373279" y="2714149"/>
                    <a:pt x="3378041" y="2709386"/>
                  </a:cubicBezTo>
                  <a:lnTo>
                    <a:pt x="3392329" y="2696051"/>
                  </a:lnTo>
                  <a:cubicBezTo>
                    <a:pt x="3411379" y="2677954"/>
                    <a:pt x="3430429" y="2659856"/>
                    <a:pt x="3446621" y="2639854"/>
                  </a:cubicBezTo>
                  <a:cubicBezTo>
                    <a:pt x="3458051" y="2625566"/>
                    <a:pt x="3473291" y="2610326"/>
                    <a:pt x="3485674" y="2596039"/>
                  </a:cubicBezTo>
                  <a:cubicBezTo>
                    <a:pt x="3498056" y="2580799"/>
                    <a:pt x="3507581" y="2566511"/>
                    <a:pt x="3510439" y="2555081"/>
                  </a:cubicBezTo>
                  <a:cubicBezTo>
                    <a:pt x="3512344" y="2544604"/>
                    <a:pt x="3515201" y="2535079"/>
                    <a:pt x="3519011" y="2525554"/>
                  </a:cubicBezTo>
                  <a:cubicBezTo>
                    <a:pt x="3522821" y="2516029"/>
                    <a:pt x="3525679" y="2506504"/>
                    <a:pt x="3530441" y="2496979"/>
                  </a:cubicBezTo>
                  <a:cubicBezTo>
                    <a:pt x="3534251" y="2487454"/>
                    <a:pt x="3539966" y="2477929"/>
                    <a:pt x="3544729" y="2468404"/>
                  </a:cubicBezTo>
                  <a:cubicBezTo>
                    <a:pt x="3545681" y="2467451"/>
                    <a:pt x="3546634" y="2467451"/>
                    <a:pt x="3547586" y="2466499"/>
                  </a:cubicBezTo>
                  <a:cubicBezTo>
                    <a:pt x="3558064" y="2458879"/>
                    <a:pt x="3567589" y="2450306"/>
                    <a:pt x="3578066" y="2441734"/>
                  </a:cubicBezTo>
                  <a:cubicBezTo>
                    <a:pt x="3580924" y="2439829"/>
                    <a:pt x="3582829" y="2437924"/>
                    <a:pt x="3585686" y="2435066"/>
                  </a:cubicBezTo>
                  <a:cubicBezTo>
                    <a:pt x="3587591" y="2433161"/>
                    <a:pt x="3590449" y="2430304"/>
                    <a:pt x="3592354" y="2428399"/>
                  </a:cubicBezTo>
                  <a:cubicBezTo>
                    <a:pt x="3597116" y="2423636"/>
                    <a:pt x="3601879" y="2418874"/>
                    <a:pt x="3606641" y="2414111"/>
                  </a:cubicBezTo>
                  <a:cubicBezTo>
                    <a:pt x="3616166" y="2404586"/>
                    <a:pt x="3624739" y="2395061"/>
                    <a:pt x="3634264" y="2385536"/>
                  </a:cubicBezTo>
                  <a:cubicBezTo>
                    <a:pt x="3642836" y="2375059"/>
                    <a:pt x="3651409" y="2365534"/>
                    <a:pt x="3659981" y="2354104"/>
                  </a:cubicBezTo>
                  <a:cubicBezTo>
                    <a:pt x="3663791" y="2348389"/>
                    <a:pt x="3668554" y="2343626"/>
                    <a:pt x="3672364" y="2337911"/>
                  </a:cubicBezTo>
                  <a:cubicBezTo>
                    <a:pt x="3674269" y="2335054"/>
                    <a:pt x="3676174" y="2332196"/>
                    <a:pt x="3678079" y="2329339"/>
                  </a:cubicBezTo>
                  <a:cubicBezTo>
                    <a:pt x="3679984" y="2326481"/>
                    <a:pt x="3681889" y="2323624"/>
                    <a:pt x="3683794" y="2320766"/>
                  </a:cubicBezTo>
                  <a:cubicBezTo>
                    <a:pt x="3691414" y="2309336"/>
                    <a:pt x="3699034" y="2297906"/>
                    <a:pt x="3705701" y="2286476"/>
                  </a:cubicBezTo>
                  <a:cubicBezTo>
                    <a:pt x="3709511" y="2280761"/>
                    <a:pt x="3713321" y="2275046"/>
                    <a:pt x="3716179" y="2268379"/>
                  </a:cubicBezTo>
                  <a:cubicBezTo>
                    <a:pt x="3719036" y="2262664"/>
                    <a:pt x="3722846" y="2255996"/>
                    <a:pt x="3725704" y="2250281"/>
                  </a:cubicBezTo>
                  <a:cubicBezTo>
                    <a:pt x="3719036" y="2255996"/>
                    <a:pt x="3712369" y="2260759"/>
                    <a:pt x="3705701" y="2266474"/>
                  </a:cubicBezTo>
                  <a:cubicBezTo>
                    <a:pt x="3699034" y="2271236"/>
                    <a:pt x="3692366" y="2275999"/>
                    <a:pt x="3684746" y="2281714"/>
                  </a:cubicBezTo>
                  <a:cubicBezTo>
                    <a:pt x="3694271" y="2262664"/>
                    <a:pt x="3701891" y="2243614"/>
                    <a:pt x="3709511" y="2227421"/>
                  </a:cubicBezTo>
                  <a:cubicBezTo>
                    <a:pt x="3713321" y="2218849"/>
                    <a:pt x="3716179" y="2211229"/>
                    <a:pt x="3719036" y="2203609"/>
                  </a:cubicBezTo>
                  <a:cubicBezTo>
                    <a:pt x="3721894" y="2195989"/>
                    <a:pt x="3722846" y="2189321"/>
                    <a:pt x="3723799" y="2182654"/>
                  </a:cubicBezTo>
                  <a:cubicBezTo>
                    <a:pt x="3725704" y="2172176"/>
                    <a:pt x="3727609" y="2161699"/>
                    <a:pt x="3729514" y="2150269"/>
                  </a:cubicBezTo>
                  <a:cubicBezTo>
                    <a:pt x="3730466" y="2145506"/>
                    <a:pt x="3732371" y="2139791"/>
                    <a:pt x="3733324" y="2134076"/>
                  </a:cubicBezTo>
                  <a:cubicBezTo>
                    <a:pt x="3734276" y="2128361"/>
                    <a:pt x="3736181" y="2123599"/>
                    <a:pt x="3737134" y="2117884"/>
                  </a:cubicBezTo>
                  <a:cubicBezTo>
                    <a:pt x="3739991" y="2107406"/>
                    <a:pt x="3742849" y="2096929"/>
                    <a:pt x="3745706" y="2086451"/>
                  </a:cubicBezTo>
                  <a:cubicBezTo>
                    <a:pt x="3747611" y="2081689"/>
                    <a:pt x="3748564" y="2075974"/>
                    <a:pt x="3750469" y="2071211"/>
                  </a:cubicBezTo>
                  <a:cubicBezTo>
                    <a:pt x="3752374" y="2065496"/>
                    <a:pt x="3753326" y="2060734"/>
                    <a:pt x="3755231" y="2055019"/>
                  </a:cubicBezTo>
                  <a:cubicBezTo>
                    <a:pt x="3761899" y="2034064"/>
                    <a:pt x="3769519" y="2013109"/>
                    <a:pt x="3775234" y="1992154"/>
                  </a:cubicBezTo>
                  <a:cubicBezTo>
                    <a:pt x="3779044" y="1981676"/>
                    <a:pt x="3781901" y="1971199"/>
                    <a:pt x="3785711" y="1959769"/>
                  </a:cubicBezTo>
                  <a:cubicBezTo>
                    <a:pt x="3787616" y="1954054"/>
                    <a:pt x="3788569" y="1949291"/>
                    <a:pt x="3790474" y="1943576"/>
                  </a:cubicBezTo>
                  <a:cubicBezTo>
                    <a:pt x="3792379" y="1937861"/>
                    <a:pt x="3793331" y="1933099"/>
                    <a:pt x="3795236" y="1927384"/>
                  </a:cubicBezTo>
                  <a:lnTo>
                    <a:pt x="3800951" y="1905476"/>
                  </a:lnTo>
                  <a:lnTo>
                    <a:pt x="3803809" y="1894999"/>
                  </a:lnTo>
                  <a:cubicBezTo>
                    <a:pt x="3804761" y="1891189"/>
                    <a:pt x="3805714" y="1887379"/>
                    <a:pt x="3806666" y="1883569"/>
                  </a:cubicBezTo>
                  <a:cubicBezTo>
                    <a:pt x="3809524" y="1869281"/>
                    <a:pt x="3812381" y="1854041"/>
                    <a:pt x="3815239" y="1839754"/>
                  </a:cubicBezTo>
                  <a:cubicBezTo>
                    <a:pt x="3817144" y="1832134"/>
                    <a:pt x="3818096" y="1824514"/>
                    <a:pt x="3819049" y="1817846"/>
                  </a:cubicBezTo>
                  <a:lnTo>
                    <a:pt x="3821906" y="1795939"/>
                  </a:lnTo>
                  <a:lnTo>
                    <a:pt x="3824764" y="1774031"/>
                  </a:lnTo>
                  <a:cubicBezTo>
                    <a:pt x="3825716" y="1766411"/>
                    <a:pt x="3825716" y="1758791"/>
                    <a:pt x="3826669" y="1752124"/>
                  </a:cubicBezTo>
                  <a:cubicBezTo>
                    <a:pt x="3830479" y="1742599"/>
                    <a:pt x="3830479" y="1729264"/>
                    <a:pt x="3828574" y="1718786"/>
                  </a:cubicBezTo>
                  <a:close/>
                  <a:moveTo>
                    <a:pt x="632936" y="526256"/>
                  </a:moveTo>
                  <a:cubicBezTo>
                    <a:pt x="631984" y="528161"/>
                    <a:pt x="628174" y="529114"/>
                    <a:pt x="625316" y="531019"/>
                  </a:cubicBezTo>
                  <a:lnTo>
                    <a:pt x="627221" y="520541"/>
                  </a:lnTo>
                  <a:cubicBezTo>
                    <a:pt x="629126" y="520541"/>
                    <a:pt x="631984" y="519589"/>
                    <a:pt x="633889" y="519589"/>
                  </a:cubicBezTo>
                  <a:cubicBezTo>
                    <a:pt x="633889" y="522446"/>
                    <a:pt x="633889" y="524351"/>
                    <a:pt x="632936" y="526256"/>
                  </a:cubicBezTo>
                  <a:close/>
                  <a:moveTo>
                    <a:pt x="734854" y="552926"/>
                  </a:moveTo>
                  <a:cubicBezTo>
                    <a:pt x="731044" y="551021"/>
                    <a:pt x="728186" y="549116"/>
                    <a:pt x="724376" y="547211"/>
                  </a:cubicBezTo>
                  <a:cubicBezTo>
                    <a:pt x="739616" y="531971"/>
                    <a:pt x="754856" y="517684"/>
                    <a:pt x="770096" y="502444"/>
                  </a:cubicBezTo>
                  <a:cubicBezTo>
                    <a:pt x="772954" y="504349"/>
                    <a:pt x="776764" y="506254"/>
                    <a:pt x="779621" y="508159"/>
                  </a:cubicBezTo>
                  <a:cubicBezTo>
                    <a:pt x="765334" y="523399"/>
                    <a:pt x="750094" y="538639"/>
                    <a:pt x="734854" y="552926"/>
                  </a:cubicBezTo>
                  <a:close/>
                  <a:moveTo>
                    <a:pt x="1199674" y="2599849"/>
                  </a:moveTo>
                  <a:cubicBezTo>
                    <a:pt x="1203484" y="2599849"/>
                    <a:pt x="1208246" y="2599849"/>
                    <a:pt x="1212056" y="2600801"/>
                  </a:cubicBezTo>
                  <a:cubicBezTo>
                    <a:pt x="1214914" y="2603659"/>
                    <a:pt x="1217771" y="2606516"/>
                    <a:pt x="1220629" y="2609374"/>
                  </a:cubicBezTo>
                  <a:cubicBezTo>
                    <a:pt x="1217771" y="2610326"/>
                    <a:pt x="1213009" y="2613184"/>
                    <a:pt x="1211104" y="2612231"/>
                  </a:cubicBezTo>
                  <a:cubicBezTo>
                    <a:pt x="1207294" y="2608421"/>
                    <a:pt x="1203484" y="2603659"/>
                    <a:pt x="1199674" y="2599849"/>
                  </a:cubicBezTo>
                  <a:close/>
                  <a:moveTo>
                    <a:pt x="1210151" y="2988469"/>
                  </a:moveTo>
                  <a:cubicBezTo>
                    <a:pt x="1209199" y="2991326"/>
                    <a:pt x="1211104" y="2995136"/>
                    <a:pt x="1208246" y="2996089"/>
                  </a:cubicBezTo>
                  <a:cubicBezTo>
                    <a:pt x="1204436" y="2997041"/>
                    <a:pt x="1197769" y="2996089"/>
                    <a:pt x="1192054" y="2993231"/>
                  </a:cubicBezTo>
                  <a:cubicBezTo>
                    <a:pt x="1190149" y="2992279"/>
                    <a:pt x="1188244" y="2987516"/>
                    <a:pt x="1185386" y="2982754"/>
                  </a:cubicBezTo>
                  <a:cubicBezTo>
                    <a:pt x="1194911" y="2984659"/>
                    <a:pt x="1202531" y="2986564"/>
                    <a:pt x="1210151" y="2988469"/>
                  </a:cubicBezTo>
                  <a:close/>
                  <a:moveTo>
                    <a:pt x="1212056" y="2382679"/>
                  </a:moveTo>
                  <a:cubicBezTo>
                    <a:pt x="1202531" y="2377916"/>
                    <a:pt x="1193006" y="2373154"/>
                    <a:pt x="1183481" y="2367439"/>
                  </a:cubicBezTo>
                  <a:cubicBezTo>
                    <a:pt x="1181576" y="2366486"/>
                    <a:pt x="1178719" y="2364581"/>
                    <a:pt x="1176814" y="2363629"/>
                  </a:cubicBezTo>
                  <a:lnTo>
                    <a:pt x="1170146" y="2358866"/>
                  </a:lnTo>
                  <a:cubicBezTo>
                    <a:pt x="1166336" y="2356009"/>
                    <a:pt x="1161574" y="2353151"/>
                    <a:pt x="1157764" y="2350294"/>
                  </a:cubicBezTo>
                  <a:cubicBezTo>
                    <a:pt x="1149191" y="2344579"/>
                    <a:pt x="1140619" y="2338864"/>
                    <a:pt x="1131094" y="2334101"/>
                  </a:cubicBezTo>
                  <a:cubicBezTo>
                    <a:pt x="1113949" y="2324576"/>
                    <a:pt x="1093946" y="2317909"/>
                    <a:pt x="1070134" y="2319814"/>
                  </a:cubicBezTo>
                  <a:cubicBezTo>
                    <a:pt x="1063466" y="2319814"/>
                    <a:pt x="1054894" y="2314099"/>
                    <a:pt x="1046321" y="2307431"/>
                  </a:cubicBezTo>
                  <a:cubicBezTo>
                    <a:pt x="1041559" y="2303621"/>
                    <a:pt x="1037749" y="2299811"/>
                    <a:pt x="1032986" y="2296001"/>
                  </a:cubicBezTo>
                  <a:cubicBezTo>
                    <a:pt x="1028224" y="2292191"/>
                    <a:pt x="1024414" y="2288381"/>
                    <a:pt x="1020604" y="2284571"/>
                  </a:cubicBezTo>
                  <a:cubicBezTo>
                    <a:pt x="1022509" y="2280761"/>
                    <a:pt x="1023461" y="2276951"/>
                    <a:pt x="1025366" y="2272189"/>
                  </a:cubicBezTo>
                  <a:cubicBezTo>
                    <a:pt x="1043464" y="2275046"/>
                    <a:pt x="1063466" y="2277904"/>
                    <a:pt x="1092994" y="2280761"/>
                  </a:cubicBezTo>
                  <a:cubicBezTo>
                    <a:pt x="1056799" y="2223611"/>
                    <a:pt x="1030129" y="2169319"/>
                    <a:pt x="1009174" y="2114074"/>
                  </a:cubicBezTo>
                  <a:cubicBezTo>
                    <a:pt x="1012031" y="2115979"/>
                    <a:pt x="1013936" y="2118836"/>
                    <a:pt x="1016794" y="2121694"/>
                  </a:cubicBezTo>
                  <a:cubicBezTo>
                    <a:pt x="1019651" y="2124551"/>
                    <a:pt x="1023461" y="2127409"/>
                    <a:pt x="1026319" y="2131219"/>
                  </a:cubicBezTo>
                  <a:cubicBezTo>
                    <a:pt x="1032986" y="2137886"/>
                    <a:pt x="1039654" y="2146459"/>
                    <a:pt x="1047274" y="2155984"/>
                  </a:cubicBezTo>
                  <a:cubicBezTo>
                    <a:pt x="1054894" y="2165509"/>
                    <a:pt x="1063466" y="2175986"/>
                    <a:pt x="1072039" y="2187416"/>
                  </a:cubicBezTo>
                  <a:cubicBezTo>
                    <a:pt x="1073944" y="2190274"/>
                    <a:pt x="1075849" y="2193131"/>
                    <a:pt x="1078706" y="2195989"/>
                  </a:cubicBezTo>
                  <a:cubicBezTo>
                    <a:pt x="1080611" y="2198846"/>
                    <a:pt x="1083469" y="2201704"/>
                    <a:pt x="1085374" y="2204561"/>
                  </a:cubicBezTo>
                  <a:cubicBezTo>
                    <a:pt x="1090136" y="2210276"/>
                    <a:pt x="1094899" y="2216944"/>
                    <a:pt x="1099661" y="2223611"/>
                  </a:cubicBezTo>
                  <a:cubicBezTo>
                    <a:pt x="1102519" y="2226469"/>
                    <a:pt x="1104424" y="2230279"/>
                    <a:pt x="1107281" y="2233136"/>
                  </a:cubicBezTo>
                  <a:cubicBezTo>
                    <a:pt x="1110139" y="2235994"/>
                    <a:pt x="1112996" y="2239804"/>
                    <a:pt x="1114901" y="2242661"/>
                  </a:cubicBezTo>
                  <a:cubicBezTo>
                    <a:pt x="1120616" y="2249329"/>
                    <a:pt x="1125379" y="2255996"/>
                    <a:pt x="1131094" y="2263616"/>
                  </a:cubicBezTo>
                  <a:cubicBezTo>
                    <a:pt x="1132046" y="2265521"/>
                    <a:pt x="1133951" y="2267426"/>
                    <a:pt x="1134904" y="2269331"/>
                  </a:cubicBezTo>
                  <a:lnTo>
                    <a:pt x="1139666" y="2274094"/>
                  </a:lnTo>
                  <a:cubicBezTo>
                    <a:pt x="1142524" y="2277904"/>
                    <a:pt x="1145381" y="2280761"/>
                    <a:pt x="1148239" y="2284571"/>
                  </a:cubicBezTo>
                  <a:cubicBezTo>
                    <a:pt x="1153954" y="2292191"/>
                    <a:pt x="1159669" y="2298859"/>
                    <a:pt x="1165384" y="2306479"/>
                  </a:cubicBezTo>
                  <a:cubicBezTo>
                    <a:pt x="1171099" y="2313146"/>
                    <a:pt x="1177766" y="2320766"/>
                    <a:pt x="1183481" y="2328386"/>
                  </a:cubicBezTo>
                  <a:cubicBezTo>
                    <a:pt x="1189196" y="2336006"/>
                    <a:pt x="1194911" y="2343626"/>
                    <a:pt x="1201579" y="2350294"/>
                  </a:cubicBezTo>
                  <a:cubicBezTo>
                    <a:pt x="1213961" y="2364581"/>
                    <a:pt x="1226344" y="2380774"/>
                    <a:pt x="1239679" y="2395061"/>
                  </a:cubicBezTo>
                  <a:cubicBezTo>
                    <a:pt x="1234916" y="2393156"/>
                    <a:pt x="1230154" y="2390299"/>
                    <a:pt x="1224439" y="2388394"/>
                  </a:cubicBezTo>
                  <a:cubicBezTo>
                    <a:pt x="1221581" y="2387441"/>
                    <a:pt x="1216819" y="2384584"/>
                    <a:pt x="1212056" y="2382679"/>
                  </a:cubicBezTo>
                  <a:close/>
                  <a:moveTo>
                    <a:pt x="877729" y="2738914"/>
                  </a:moveTo>
                  <a:cubicBezTo>
                    <a:pt x="890111" y="2756059"/>
                    <a:pt x="904399" y="2772251"/>
                    <a:pt x="919639" y="2787491"/>
                  </a:cubicBezTo>
                  <a:cubicBezTo>
                    <a:pt x="934879" y="2802731"/>
                    <a:pt x="952024" y="2816066"/>
                    <a:pt x="971074" y="2829401"/>
                  </a:cubicBezTo>
                  <a:cubicBezTo>
                    <a:pt x="975836" y="2832259"/>
                    <a:pt x="980599" y="2836069"/>
                    <a:pt x="985361" y="2837974"/>
                  </a:cubicBezTo>
                  <a:cubicBezTo>
                    <a:pt x="990124" y="2840831"/>
                    <a:pt x="994886" y="2843689"/>
                    <a:pt x="1000601" y="2845594"/>
                  </a:cubicBezTo>
                  <a:cubicBezTo>
                    <a:pt x="1011079" y="2850356"/>
                    <a:pt x="1021556" y="2855119"/>
                    <a:pt x="1032034" y="2859881"/>
                  </a:cubicBezTo>
                  <a:cubicBezTo>
                    <a:pt x="1053941" y="2868454"/>
                    <a:pt x="1077754" y="2874169"/>
                    <a:pt x="1102519" y="2877026"/>
                  </a:cubicBezTo>
                  <a:cubicBezTo>
                    <a:pt x="1099661" y="2897029"/>
                    <a:pt x="1090136" y="2907506"/>
                    <a:pt x="1076801" y="2910364"/>
                  </a:cubicBezTo>
                  <a:cubicBezTo>
                    <a:pt x="1063466" y="2913221"/>
                    <a:pt x="1045369" y="2908459"/>
                    <a:pt x="1026319" y="2897981"/>
                  </a:cubicBezTo>
                  <a:cubicBezTo>
                    <a:pt x="1012031" y="2889409"/>
                    <a:pt x="998696" y="2880836"/>
                    <a:pt x="984409" y="2871311"/>
                  </a:cubicBezTo>
                  <a:cubicBezTo>
                    <a:pt x="977741" y="2866549"/>
                    <a:pt x="971074" y="2861786"/>
                    <a:pt x="963454" y="2857976"/>
                  </a:cubicBezTo>
                  <a:cubicBezTo>
                    <a:pt x="956786" y="2853214"/>
                    <a:pt x="950119" y="2848451"/>
                    <a:pt x="943451" y="2842736"/>
                  </a:cubicBezTo>
                  <a:cubicBezTo>
                    <a:pt x="930116" y="2833211"/>
                    <a:pt x="917734" y="2822734"/>
                    <a:pt x="905351" y="2812256"/>
                  </a:cubicBezTo>
                  <a:cubicBezTo>
                    <a:pt x="892969" y="2801779"/>
                    <a:pt x="881539" y="2790349"/>
                    <a:pt x="869156" y="2779871"/>
                  </a:cubicBezTo>
                  <a:cubicBezTo>
                    <a:pt x="860584" y="2772251"/>
                    <a:pt x="853916" y="2761774"/>
                    <a:pt x="852964" y="2753201"/>
                  </a:cubicBezTo>
                  <a:cubicBezTo>
                    <a:pt x="853916" y="2746534"/>
                    <a:pt x="860584" y="2740819"/>
                    <a:pt x="877729" y="2738914"/>
                  </a:cubicBezTo>
                  <a:close/>
                  <a:moveTo>
                    <a:pt x="827246" y="1729264"/>
                  </a:moveTo>
                  <a:cubicBezTo>
                    <a:pt x="826294" y="1726406"/>
                    <a:pt x="825341" y="1723549"/>
                    <a:pt x="824389" y="1720691"/>
                  </a:cubicBezTo>
                  <a:cubicBezTo>
                    <a:pt x="823436" y="1717834"/>
                    <a:pt x="823436" y="1714024"/>
                    <a:pt x="824389" y="1711166"/>
                  </a:cubicBezTo>
                  <a:cubicBezTo>
                    <a:pt x="825341" y="1704499"/>
                    <a:pt x="826294" y="1696879"/>
                    <a:pt x="828199" y="1689259"/>
                  </a:cubicBezTo>
                  <a:cubicBezTo>
                    <a:pt x="832961" y="1697831"/>
                    <a:pt x="838676" y="1707356"/>
                    <a:pt x="844391" y="1716881"/>
                  </a:cubicBezTo>
                  <a:cubicBezTo>
                    <a:pt x="851059" y="1726406"/>
                    <a:pt x="857726" y="1737836"/>
                    <a:pt x="867251" y="1751171"/>
                  </a:cubicBezTo>
                  <a:cubicBezTo>
                    <a:pt x="844391" y="1748314"/>
                    <a:pt x="832009" y="1740694"/>
                    <a:pt x="827246" y="1729264"/>
                  </a:cubicBezTo>
                  <a:close/>
                  <a:moveTo>
                    <a:pt x="929164" y="1854994"/>
                  </a:moveTo>
                  <a:cubicBezTo>
                    <a:pt x="931069" y="1867376"/>
                    <a:pt x="934879" y="1876901"/>
                    <a:pt x="940594" y="1884521"/>
                  </a:cubicBezTo>
                  <a:cubicBezTo>
                    <a:pt x="943451" y="1888331"/>
                    <a:pt x="947261" y="1892141"/>
                    <a:pt x="951071" y="1895951"/>
                  </a:cubicBezTo>
                  <a:cubicBezTo>
                    <a:pt x="954881" y="1899761"/>
                    <a:pt x="960596" y="1902619"/>
                    <a:pt x="965359" y="1905476"/>
                  </a:cubicBezTo>
                  <a:cubicBezTo>
                    <a:pt x="977741" y="1912144"/>
                    <a:pt x="984409" y="1921669"/>
                    <a:pt x="986314" y="1932146"/>
                  </a:cubicBezTo>
                  <a:cubicBezTo>
                    <a:pt x="988219" y="1942624"/>
                    <a:pt x="986314" y="1954054"/>
                    <a:pt x="978694" y="1962626"/>
                  </a:cubicBezTo>
                  <a:cubicBezTo>
                    <a:pt x="973931" y="1968341"/>
                    <a:pt x="961549" y="1974056"/>
                    <a:pt x="953929" y="1972151"/>
                  </a:cubicBezTo>
                  <a:cubicBezTo>
                    <a:pt x="940594" y="1968341"/>
                    <a:pt x="929164" y="1960721"/>
                    <a:pt x="919639" y="1951196"/>
                  </a:cubicBezTo>
                  <a:cubicBezTo>
                    <a:pt x="911066" y="1941671"/>
                    <a:pt x="905351" y="1929289"/>
                    <a:pt x="901541" y="1915001"/>
                  </a:cubicBezTo>
                  <a:cubicBezTo>
                    <a:pt x="899636" y="1907381"/>
                    <a:pt x="897731" y="1899761"/>
                    <a:pt x="894874" y="1892141"/>
                  </a:cubicBezTo>
                  <a:cubicBezTo>
                    <a:pt x="892969" y="1884521"/>
                    <a:pt x="891064" y="1876901"/>
                    <a:pt x="890111" y="1869281"/>
                  </a:cubicBezTo>
                  <a:cubicBezTo>
                    <a:pt x="890111" y="1865471"/>
                    <a:pt x="889159" y="1861661"/>
                    <a:pt x="890111" y="1857851"/>
                  </a:cubicBezTo>
                  <a:cubicBezTo>
                    <a:pt x="891064" y="1854041"/>
                    <a:pt x="892016" y="1850231"/>
                    <a:pt x="893921" y="1846421"/>
                  </a:cubicBezTo>
                  <a:cubicBezTo>
                    <a:pt x="897731" y="1838801"/>
                    <a:pt x="903446" y="1832134"/>
                    <a:pt x="912971" y="1825466"/>
                  </a:cubicBezTo>
                  <a:cubicBezTo>
                    <a:pt x="921544" y="1838801"/>
                    <a:pt x="928211" y="1846421"/>
                    <a:pt x="929164" y="1854994"/>
                  </a:cubicBezTo>
                  <a:close/>
                  <a:moveTo>
                    <a:pt x="916781" y="1658779"/>
                  </a:moveTo>
                  <a:cubicBezTo>
                    <a:pt x="918686" y="1653064"/>
                    <a:pt x="924401" y="1648301"/>
                    <a:pt x="929164" y="1640681"/>
                  </a:cubicBezTo>
                  <a:cubicBezTo>
                    <a:pt x="934879" y="1648301"/>
                    <a:pt x="941546" y="1654969"/>
                    <a:pt x="941546" y="1655921"/>
                  </a:cubicBezTo>
                  <a:cubicBezTo>
                    <a:pt x="939641" y="1658779"/>
                    <a:pt x="936784" y="1660684"/>
                    <a:pt x="934879" y="1663541"/>
                  </a:cubicBezTo>
                  <a:cubicBezTo>
                    <a:pt x="932021" y="1665446"/>
                    <a:pt x="929164" y="1667351"/>
                    <a:pt x="926306" y="1669256"/>
                  </a:cubicBezTo>
                  <a:cubicBezTo>
                    <a:pt x="924401" y="1670209"/>
                    <a:pt x="915829" y="1661636"/>
                    <a:pt x="916781" y="1658779"/>
                  </a:cubicBezTo>
                  <a:close/>
                  <a:moveTo>
                    <a:pt x="1021556" y="1546384"/>
                  </a:moveTo>
                  <a:cubicBezTo>
                    <a:pt x="1022509" y="1541621"/>
                    <a:pt x="1023461" y="1536859"/>
                    <a:pt x="1024414" y="1532096"/>
                  </a:cubicBezTo>
                  <a:cubicBezTo>
                    <a:pt x="1026319" y="1527334"/>
                    <a:pt x="1027271" y="1522571"/>
                    <a:pt x="1029176" y="1517809"/>
                  </a:cubicBezTo>
                  <a:cubicBezTo>
                    <a:pt x="1032034" y="1508284"/>
                    <a:pt x="1034891" y="1499711"/>
                    <a:pt x="1038701" y="1491139"/>
                  </a:cubicBezTo>
                  <a:cubicBezTo>
                    <a:pt x="1042511" y="1482566"/>
                    <a:pt x="1046321" y="1473994"/>
                    <a:pt x="1050131" y="1465421"/>
                  </a:cubicBezTo>
                  <a:cubicBezTo>
                    <a:pt x="1052036" y="1461611"/>
                    <a:pt x="1053941" y="1456849"/>
                    <a:pt x="1055846" y="1453039"/>
                  </a:cubicBezTo>
                  <a:lnTo>
                    <a:pt x="1062514" y="1440656"/>
                  </a:lnTo>
                  <a:cubicBezTo>
                    <a:pt x="1066324" y="1432084"/>
                    <a:pt x="1071086" y="1423511"/>
                    <a:pt x="1073944" y="1415891"/>
                  </a:cubicBezTo>
                  <a:cubicBezTo>
                    <a:pt x="1078706" y="1407319"/>
                    <a:pt x="1082516" y="1399699"/>
                    <a:pt x="1086326" y="1391126"/>
                  </a:cubicBezTo>
                  <a:cubicBezTo>
                    <a:pt x="1086326" y="1390174"/>
                    <a:pt x="1087279" y="1389221"/>
                    <a:pt x="1087279" y="1388269"/>
                  </a:cubicBezTo>
                  <a:cubicBezTo>
                    <a:pt x="1086326" y="1395889"/>
                    <a:pt x="1085374" y="1404461"/>
                    <a:pt x="1084421" y="1412081"/>
                  </a:cubicBezTo>
                  <a:cubicBezTo>
                    <a:pt x="1084421" y="1415891"/>
                    <a:pt x="1083469" y="1418749"/>
                    <a:pt x="1083469" y="1422559"/>
                  </a:cubicBezTo>
                  <a:lnTo>
                    <a:pt x="1082516" y="1433036"/>
                  </a:lnTo>
                  <a:lnTo>
                    <a:pt x="1080611" y="1453991"/>
                  </a:lnTo>
                  <a:lnTo>
                    <a:pt x="1078706" y="1474946"/>
                  </a:lnTo>
                  <a:cubicBezTo>
                    <a:pt x="1077754" y="1481614"/>
                    <a:pt x="1077754" y="1489234"/>
                    <a:pt x="1076801" y="1495901"/>
                  </a:cubicBezTo>
                  <a:cubicBezTo>
                    <a:pt x="1075849" y="1504474"/>
                    <a:pt x="1075849" y="1513046"/>
                    <a:pt x="1074896" y="1522571"/>
                  </a:cubicBezTo>
                  <a:cubicBezTo>
                    <a:pt x="1072039" y="1527334"/>
                    <a:pt x="1067276" y="1531144"/>
                    <a:pt x="1062514" y="1534954"/>
                  </a:cubicBezTo>
                  <a:cubicBezTo>
                    <a:pt x="1057751" y="1538764"/>
                    <a:pt x="1052036" y="1541621"/>
                    <a:pt x="1045369" y="1543526"/>
                  </a:cubicBezTo>
                  <a:cubicBezTo>
                    <a:pt x="1038701" y="1545431"/>
                    <a:pt x="1031081" y="1546384"/>
                    <a:pt x="1021556" y="1546384"/>
                  </a:cubicBezTo>
                  <a:close/>
                  <a:moveTo>
                    <a:pt x="1165384" y="1716881"/>
                  </a:moveTo>
                  <a:cubicBezTo>
                    <a:pt x="1168241" y="1713071"/>
                    <a:pt x="1171099" y="1708309"/>
                    <a:pt x="1173004" y="1704499"/>
                  </a:cubicBezTo>
                  <a:cubicBezTo>
                    <a:pt x="1173004" y="1704499"/>
                    <a:pt x="1173004" y="1703546"/>
                    <a:pt x="1173956" y="1703546"/>
                  </a:cubicBezTo>
                  <a:lnTo>
                    <a:pt x="1174909" y="1736884"/>
                  </a:lnTo>
                  <a:lnTo>
                    <a:pt x="1177766" y="1774984"/>
                  </a:lnTo>
                  <a:lnTo>
                    <a:pt x="1178719" y="1785461"/>
                  </a:lnTo>
                  <a:cubicBezTo>
                    <a:pt x="1178719" y="1785461"/>
                    <a:pt x="1178719" y="1786414"/>
                    <a:pt x="1178719" y="1786414"/>
                  </a:cubicBezTo>
                  <a:cubicBezTo>
                    <a:pt x="1178719" y="1786414"/>
                    <a:pt x="1178719" y="1787366"/>
                    <a:pt x="1178719" y="1788319"/>
                  </a:cubicBezTo>
                  <a:lnTo>
                    <a:pt x="1179671" y="1794034"/>
                  </a:lnTo>
                  <a:cubicBezTo>
                    <a:pt x="1180624" y="1800701"/>
                    <a:pt x="1181576" y="1806416"/>
                    <a:pt x="1182529" y="1813084"/>
                  </a:cubicBezTo>
                  <a:lnTo>
                    <a:pt x="1187291" y="1851184"/>
                  </a:lnTo>
                  <a:cubicBezTo>
                    <a:pt x="1187291" y="1853089"/>
                    <a:pt x="1188244" y="1854041"/>
                    <a:pt x="1188244" y="1855946"/>
                  </a:cubicBezTo>
                  <a:cubicBezTo>
                    <a:pt x="1174909" y="1849279"/>
                    <a:pt x="1165384" y="1842611"/>
                    <a:pt x="1159669" y="1832134"/>
                  </a:cubicBezTo>
                  <a:cubicBezTo>
                    <a:pt x="1155859" y="1825466"/>
                    <a:pt x="1153001" y="1817846"/>
                    <a:pt x="1152049" y="1808321"/>
                  </a:cubicBezTo>
                  <a:cubicBezTo>
                    <a:pt x="1151096" y="1798796"/>
                    <a:pt x="1151096" y="1787366"/>
                    <a:pt x="1152049" y="1773079"/>
                  </a:cubicBezTo>
                  <a:cubicBezTo>
                    <a:pt x="1152049" y="1768316"/>
                    <a:pt x="1152049" y="1762601"/>
                    <a:pt x="1153001" y="1756886"/>
                  </a:cubicBezTo>
                  <a:cubicBezTo>
                    <a:pt x="1153954" y="1751171"/>
                    <a:pt x="1154906" y="1746409"/>
                    <a:pt x="1155859" y="1740694"/>
                  </a:cubicBezTo>
                  <a:cubicBezTo>
                    <a:pt x="1158716" y="1731169"/>
                    <a:pt x="1161574" y="1722596"/>
                    <a:pt x="1165384" y="1716881"/>
                  </a:cubicBezTo>
                  <a:close/>
                  <a:moveTo>
                    <a:pt x="1159669" y="1606391"/>
                  </a:moveTo>
                  <a:cubicBezTo>
                    <a:pt x="1162526" y="1606391"/>
                    <a:pt x="1165384" y="1605439"/>
                    <a:pt x="1167289" y="1605439"/>
                  </a:cubicBezTo>
                  <a:cubicBezTo>
                    <a:pt x="1168241" y="1619726"/>
                    <a:pt x="1169194" y="1634014"/>
                    <a:pt x="1169194" y="1648301"/>
                  </a:cubicBezTo>
                  <a:cubicBezTo>
                    <a:pt x="1166336" y="1649254"/>
                    <a:pt x="1163479" y="1649254"/>
                    <a:pt x="1160621" y="1650206"/>
                  </a:cubicBezTo>
                  <a:cubicBezTo>
                    <a:pt x="1160621" y="1634966"/>
                    <a:pt x="1160621" y="1620679"/>
                    <a:pt x="1159669" y="1606391"/>
                  </a:cubicBezTo>
                  <a:close/>
                  <a:moveTo>
                    <a:pt x="1985486" y="343376"/>
                  </a:moveTo>
                  <a:cubicBezTo>
                    <a:pt x="1987391" y="341471"/>
                    <a:pt x="1993106" y="340519"/>
                    <a:pt x="1997869" y="339566"/>
                  </a:cubicBezTo>
                  <a:cubicBezTo>
                    <a:pt x="1999774" y="342424"/>
                    <a:pt x="2001679" y="344329"/>
                    <a:pt x="2003584" y="347186"/>
                  </a:cubicBezTo>
                  <a:cubicBezTo>
                    <a:pt x="1999774" y="348139"/>
                    <a:pt x="1995011" y="350044"/>
                    <a:pt x="1991201" y="350996"/>
                  </a:cubicBezTo>
                  <a:cubicBezTo>
                    <a:pt x="1988344" y="348139"/>
                    <a:pt x="1984534" y="344329"/>
                    <a:pt x="1985486" y="343376"/>
                  </a:cubicBezTo>
                  <a:close/>
                  <a:moveTo>
                    <a:pt x="1194911" y="1889284"/>
                  </a:moveTo>
                  <a:lnTo>
                    <a:pt x="1198721" y="1908334"/>
                  </a:lnTo>
                  <a:cubicBezTo>
                    <a:pt x="1199674" y="1915001"/>
                    <a:pt x="1201579" y="1920716"/>
                    <a:pt x="1202531" y="1927384"/>
                  </a:cubicBezTo>
                  <a:lnTo>
                    <a:pt x="1207294" y="1946434"/>
                  </a:lnTo>
                  <a:cubicBezTo>
                    <a:pt x="1202531" y="1949291"/>
                    <a:pt x="1198721" y="1953101"/>
                    <a:pt x="1196816" y="1957864"/>
                  </a:cubicBezTo>
                  <a:cubicBezTo>
                    <a:pt x="1196816" y="1957864"/>
                    <a:pt x="1196816" y="1958816"/>
                    <a:pt x="1196816" y="1958816"/>
                  </a:cubicBezTo>
                  <a:cubicBezTo>
                    <a:pt x="1195864" y="1956911"/>
                    <a:pt x="1195864" y="1955959"/>
                    <a:pt x="1194911" y="1954054"/>
                  </a:cubicBezTo>
                  <a:cubicBezTo>
                    <a:pt x="1192054" y="1945481"/>
                    <a:pt x="1189196" y="1935956"/>
                    <a:pt x="1184434" y="1928336"/>
                  </a:cubicBezTo>
                  <a:cubicBezTo>
                    <a:pt x="1182529" y="1924526"/>
                    <a:pt x="1180624" y="1920716"/>
                    <a:pt x="1178719" y="1916906"/>
                  </a:cubicBezTo>
                  <a:cubicBezTo>
                    <a:pt x="1180624" y="1914049"/>
                    <a:pt x="1182529" y="1912144"/>
                    <a:pt x="1185386" y="1909286"/>
                  </a:cubicBezTo>
                  <a:cubicBezTo>
                    <a:pt x="1190149" y="1904524"/>
                    <a:pt x="1192054" y="1895951"/>
                    <a:pt x="1194911" y="1885474"/>
                  </a:cubicBezTo>
                  <a:cubicBezTo>
                    <a:pt x="1194911" y="1886426"/>
                    <a:pt x="1194911" y="1887379"/>
                    <a:pt x="1194911" y="1889284"/>
                  </a:cubicBezTo>
                  <a:close/>
                  <a:moveTo>
                    <a:pt x="3195161" y="1654016"/>
                  </a:moveTo>
                  <a:cubicBezTo>
                    <a:pt x="3195161" y="1643539"/>
                    <a:pt x="3195161" y="1634014"/>
                    <a:pt x="3195161" y="1623536"/>
                  </a:cubicBezTo>
                  <a:cubicBezTo>
                    <a:pt x="3196114" y="1633061"/>
                    <a:pt x="3196114" y="1643539"/>
                    <a:pt x="3196114" y="1653064"/>
                  </a:cubicBezTo>
                  <a:cubicBezTo>
                    <a:pt x="3196114" y="1654016"/>
                    <a:pt x="3195161" y="1654016"/>
                    <a:pt x="3195161" y="1654016"/>
                  </a:cubicBezTo>
                  <a:close/>
                  <a:moveTo>
                    <a:pt x="3237071" y="1656874"/>
                  </a:moveTo>
                  <a:cubicBezTo>
                    <a:pt x="3237071" y="1662589"/>
                    <a:pt x="3237071" y="1669256"/>
                    <a:pt x="3236119" y="1674971"/>
                  </a:cubicBezTo>
                  <a:cubicBezTo>
                    <a:pt x="3235166" y="1681639"/>
                    <a:pt x="3235166" y="1687354"/>
                    <a:pt x="3233261" y="1694021"/>
                  </a:cubicBezTo>
                  <a:cubicBezTo>
                    <a:pt x="3231356" y="1699736"/>
                    <a:pt x="3229451" y="1706404"/>
                    <a:pt x="3227546" y="1712119"/>
                  </a:cubicBezTo>
                  <a:lnTo>
                    <a:pt x="3226594" y="1702594"/>
                  </a:lnTo>
                  <a:cubicBezTo>
                    <a:pt x="3225641" y="1693069"/>
                    <a:pt x="3218021" y="1690211"/>
                    <a:pt x="3217069" y="1700689"/>
                  </a:cubicBezTo>
                  <a:lnTo>
                    <a:pt x="3215164" y="1711166"/>
                  </a:lnTo>
                  <a:cubicBezTo>
                    <a:pt x="3215164" y="1710214"/>
                    <a:pt x="3215164" y="1709261"/>
                    <a:pt x="3214211" y="1709261"/>
                  </a:cubicBezTo>
                  <a:cubicBezTo>
                    <a:pt x="3212306" y="1702594"/>
                    <a:pt x="3211354" y="1695926"/>
                    <a:pt x="3209449" y="1690211"/>
                  </a:cubicBezTo>
                  <a:cubicBezTo>
                    <a:pt x="3207544" y="1684496"/>
                    <a:pt x="3206591" y="1678781"/>
                    <a:pt x="3204686" y="1673066"/>
                  </a:cubicBezTo>
                  <a:cubicBezTo>
                    <a:pt x="3204686" y="1673066"/>
                    <a:pt x="3204686" y="1672114"/>
                    <a:pt x="3205639" y="1672114"/>
                  </a:cubicBezTo>
                  <a:cubicBezTo>
                    <a:pt x="3208496" y="1666399"/>
                    <a:pt x="3211354" y="1660684"/>
                    <a:pt x="3213259" y="1654016"/>
                  </a:cubicBezTo>
                  <a:cubicBezTo>
                    <a:pt x="3213259" y="1663541"/>
                    <a:pt x="3219926" y="1671161"/>
                    <a:pt x="3222784" y="1661636"/>
                  </a:cubicBezTo>
                  <a:cubicBezTo>
                    <a:pt x="3225641" y="1660684"/>
                    <a:pt x="3231356" y="1658779"/>
                    <a:pt x="3237071" y="1656874"/>
                  </a:cubicBezTo>
                  <a:close/>
                  <a:moveTo>
                    <a:pt x="1708309" y="2452211"/>
                  </a:moveTo>
                  <a:cubicBezTo>
                    <a:pt x="1704499" y="2449354"/>
                    <a:pt x="1700689" y="2445544"/>
                    <a:pt x="1695926" y="2442686"/>
                  </a:cubicBezTo>
                  <a:cubicBezTo>
                    <a:pt x="1694021" y="2440781"/>
                    <a:pt x="1691164" y="2438876"/>
                    <a:pt x="1689259" y="2436971"/>
                  </a:cubicBezTo>
                  <a:cubicBezTo>
                    <a:pt x="1687354" y="2435066"/>
                    <a:pt x="1684496" y="2433161"/>
                    <a:pt x="1682591" y="2431256"/>
                  </a:cubicBezTo>
                  <a:cubicBezTo>
                    <a:pt x="1675924" y="2425541"/>
                    <a:pt x="1668304" y="2418874"/>
                    <a:pt x="1660684" y="2412206"/>
                  </a:cubicBezTo>
                  <a:cubicBezTo>
                    <a:pt x="1659731" y="2409349"/>
                    <a:pt x="1660684" y="2405539"/>
                    <a:pt x="1658779" y="2404586"/>
                  </a:cubicBezTo>
                  <a:cubicBezTo>
                    <a:pt x="1656874" y="2403634"/>
                    <a:pt x="1654969" y="2404586"/>
                    <a:pt x="1652111" y="2404586"/>
                  </a:cubicBezTo>
                  <a:cubicBezTo>
                    <a:pt x="1651159" y="2403634"/>
                    <a:pt x="1651159" y="2403634"/>
                    <a:pt x="1650206" y="2403634"/>
                  </a:cubicBezTo>
                  <a:cubicBezTo>
                    <a:pt x="1644491" y="2397919"/>
                    <a:pt x="1637824" y="2392204"/>
                    <a:pt x="1631156" y="2385536"/>
                  </a:cubicBezTo>
                  <a:cubicBezTo>
                    <a:pt x="1624489" y="2378869"/>
                    <a:pt x="1616869" y="2372201"/>
                    <a:pt x="1609249" y="2364581"/>
                  </a:cubicBezTo>
                  <a:cubicBezTo>
                    <a:pt x="1606391" y="2368391"/>
                    <a:pt x="1606391" y="2375059"/>
                    <a:pt x="1601629" y="2376011"/>
                  </a:cubicBezTo>
                  <a:cubicBezTo>
                    <a:pt x="1597819" y="2376964"/>
                    <a:pt x="1587341" y="2371249"/>
                    <a:pt x="1572101" y="2365534"/>
                  </a:cubicBezTo>
                  <a:cubicBezTo>
                    <a:pt x="1539716" y="2317909"/>
                    <a:pt x="1518761" y="2281714"/>
                    <a:pt x="1498759" y="2239804"/>
                  </a:cubicBezTo>
                  <a:cubicBezTo>
                    <a:pt x="1505426" y="2247424"/>
                    <a:pt x="1512094" y="2254091"/>
                    <a:pt x="1517809" y="2261711"/>
                  </a:cubicBezTo>
                  <a:cubicBezTo>
                    <a:pt x="1521619" y="2265521"/>
                    <a:pt x="1524476" y="2269331"/>
                    <a:pt x="1528286" y="2273141"/>
                  </a:cubicBezTo>
                  <a:cubicBezTo>
                    <a:pt x="1532096" y="2276951"/>
                    <a:pt x="1534954" y="2279809"/>
                    <a:pt x="1538764" y="2283619"/>
                  </a:cubicBezTo>
                  <a:cubicBezTo>
                    <a:pt x="1538764" y="2282666"/>
                    <a:pt x="1537811" y="2282666"/>
                    <a:pt x="1537811" y="2281714"/>
                  </a:cubicBezTo>
                  <a:cubicBezTo>
                    <a:pt x="1539716" y="2283619"/>
                    <a:pt x="1540669" y="2285524"/>
                    <a:pt x="1542574" y="2287429"/>
                  </a:cubicBezTo>
                  <a:cubicBezTo>
                    <a:pt x="1544479" y="2290286"/>
                    <a:pt x="1547336" y="2292191"/>
                    <a:pt x="1549241" y="2295049"/>
                  </a:cubicBezTo>
                  <a:cubicBezTo>
                    <a:pt x="1552099" y="2297906"/>
                    <a:pt x="1554004" y="2299811"/>
                    <a:pt x="1555909" y="2302669"/>
                  </a:cubicBezTo>
                  <a:cubicBezTo>
                    <a:pt x="1553051" y="2296001"/>
                    <a:pt x="1553051" y="2293144"/>
                    <a:pt x="1549241" y="2287429"/>
                  </a:cubicBezTo>
                  <a:cubicBezTo>
                    <a:pt x="1511141" y="2232184"/>
                    <a:pt x="1478756" y="2173129"/>
                    <a:pt x="1452086" y="2111216"/>
                  </a:cubicBezTo>
                  <a:cubicBezTo>
                    <a:pt x="1458754" y="2115979"/>
                    <a:pt x="1465421" y="2121694"/>
                    <a:pt x="1471136" y="2128361"/>
                  </a:cubicBezTo>
                  <a:cubicBezTo>
                    <a:pt x="1474946" y="2133124"/>
                    <a:pt x="1478756" y="2137886"/>
                    <a:pt x="1481614" y="2142649"/>
                  </a:cubicBezTo>
                  <a:cubicBezTo>
                    <a:pt x="1484471" y="2147411"/>
                    <a:pt x="1488281" y="2153126"/>
                    <a:pt x="1491139" y="2158841"/>
                  </a:cubicBezTo>
                  <a:cubicBezTo>
                    <a:pt x="1495901" y="2167414"/>
                    <a:pt x="1500664" y="2176939"/>
                    <a:pt x="1506379" y="2185511"/>
                  </a:cubicBezTo>
                  <a:cubicBezTo>
                    <a:pt x="1512094" y="2194084"/>
                    <a:pt x="1518761" y="2202656"/>
                    <a:pt x="1524476" y="2211229"/>
                  </a:cubicBezTo>
                  <a:cubicBezTo>
                    <a:pt x="1528286" y="2215991"/>
                    <a:pt x="1534001" y="2221706"/>
                    <a:pt x="1535906" y="2226469"/>
                  </a:cubicBezTo>
                  <a:cubicBezTo>
                    <a:pt x="1538764" y="2235994"/>
                    <a:pt x="1543526" y="2245519"/>
                    <a:pt x="1548289" y="2255044"/>
                  </a:cubicBezTo>
                  <a:cubicBezTo>
                    <a:pt x="1553051" y="2264569"/>
                    <a:pt x="1557814" y="2274094"/>
                    <a:pt x="1564481" y="2282666"/>
                  </a:cubicBezTo>
                  <a:cubicBezTo>
                    <a:pt x="1571149" y="2291239"/>
                    <a:pt x="1577816" y="2300764"/>
                    <a:pt x="1584484" y="2309336"/>
                  </a:cubicBezTo>
                  <a:cubicBezTo>
                    <a:pt x="1586389" y="2311241"/>
                    <a:pt x="1588294" y="2314099"/>
                    <a:pt x="1590199" y="2316004"/>
                  </a:cubicBezTo>
                  <a:lnTo>
                    <a:pt x="1595914" y="2322671"/>
                  </a:lnTo>
                  <a:cubicBezTo>
                    <a:pt x="1599724" y="2326481"/>
                    <a:pt x="1603534" y="2331244"/>
                    <a:pt x="1607344" y="2335054"/>
                  </a:cubicBezTo>
                  <a:lnTo>
                    <a:pt x="1618774" y="2347436"/>
                  </a:lnTo>
                  <a:lnTo>
                    <a:pt x="1624489" y="2354104"/>
                  </a:lnTo>
                  <a:cubicBezTo>
                    <a:pt x="1626394" y="2356009"/>
                    <a:pt x="1628299" y="2357914"/>
                    <a:pt x="1630204" y="2359819"/>
                  </a:cubicBezTo>
                  <a:cubicBezTo>
                    <a:pt x="1638776" y="2367439"/>
                    <a:pt x="1646396" y="2376011"/>
                    <a:pt x="1654969" y="2383631"/>
                  </a:cubicBezTo>
                  <a:cubicBezTo>
                    <a:pt x="1662589" y="2392204"/>
                    <a:pt x="1671161" y="2399824"/>
                    <a:pt x="1678781" y="2407444"/>
                  </a:cubicBezTo>
                  <a:cubicBezTo>
                    <a:pt x="1686401" y="2415064"/>
                    <a:pt x="1694021" y="2423636"/>
                    <a:pt x="1700689" y="2432209"/>
                  </a:cubicBezTo>
                  <a:cubicBezTo>
                    <a:pt x="1711166" y="2443639"/>
                    <a:pt x="1720691" y="2455069"/>
                    <a:pt x="1731169" y="2467451"/>
                  </a:cubicBezTo>
                  <a:cubicBezTo>
                    <a:pt x="1729264" y="2468404"/>
                    <a:pt x="1727359" y="2468404"/>
                    <a:pt x="1726406" y="2469356"/>
                  </a:cubicBezTo>
                  <a:cubicBezTo>
                    <a:pt x="1721644" y="2462689"/>
                    <a:pt x="1714976" y="2456974"/>
                    <a:pt x="1708309" y="2452211"/>
                  </a:cubicBezTo>
                  <a:close/>
                  <a:moveTo>
                    <a:pt x="1453039" y="919639"/>
                  </a:moveTo>
                  <a:cubicBezTo>
                    <a:pt x="1453039" y="918686"/>
                    <a:pt x="1453991" y="918686"/>
                    <a:pt x="1453991" y="917734"/>
                  </a:cubicBezTo>
                  <a:cubicBezTo>
                    <a:pt x="1456849" y="916781"/>
                    <a:pt x="1459706" y="916781"/>
                    <a:pt x="1461611" y="915829"/>
                  </a:cubicBezTo>
                  <a:cubicBezTo>
                    <a:pt x="1460659" y="917734"/>
                    <a:pt x="1459706" y="919639"/>
                    <a:pt x="1459706" y="920591"/>
                  </a:cubicBezTo>
                  <a:cubicBezTo>
                    <a:pt x="1458754" y="921544"/>
                    <a:pt x="1458754" y="921544"/>
                    <a:pt x="1457801" y="922496"/>
                  </a:cubicBezTo>
                  <a:cubicBezTo>
                    <a:pt x="1454944" y="924401"/>
                    <a:pt x="1452086" y="927259"/>
                    <a:pt x="1449229" y="929164"/>
                  </a:cubicBezTo>
                  <a:cubicBezTo>
                    <a:pt x="1449229" y="927259"/>
                    <a:pt x="1450181" y="925354"/>
                    <a:pt x="1450181" y="923449"/>
                  </a:cubicBezTo>
                  <a:cubicBezTo>
                    <a:pt x="1451134" y="922496"/>
                    <a:pt x="1452086" y="920591"/>
                    <a:pt x="1453039" y="919639"/>
                  </a:cubicBezTo>
                  <a:close/>
                  <a:moveTo>
                    <a:pt x="1638776" y="2330291"/>
                  </a:moveTo>
                  <a:cubicBezTo>
                    <a:pt x="1638776" y="2329339"/>
                    <a:pt x="1642586" y="2330291"/>
                    <a:pt x="1643539" y="2331244"/>
                  </a:cubicBezTo>
                  <a:cubicBezTo>
                    <a:pt x="1645444" y="2334101"/>
                    <a:pt x="1646396" y="2336006"/>
                    <a:pt x="1648301" y="2338864"/>
                  </a:cubicBezTo>
                  <a:cubicBezTo>
                    <a:pt x="1645444" y="2338864"/>
                    <a:pt x="1642586" y="2337911"/>
                    <a:pt x="1639729" y="2337911"/>
                  </a:cubicBezTo>
                  <a:cubicBezTo>
                    <a:pt x="1638776" y="2335054"/>
                    <a:pt x="1638776" y="2332196"/>
                    <a:pt x="1638776" y="2330291"/>
                  </a:cubicBezTo>
                  <a:close/>
                  <a:moveTo>
                    <a:pt x="1785461" y="2079784"/>
                  </a:moveTo>
                  <a:cubicBezTo>
                    <a:pt x="1789271" y="2094071"/>
                    <a:pt x="1796891" y="2109311"/>
                    <a:pt x="1791176" y="2123599"/>
                  </a:cubicBezTo>
                  <a:cubicBezTo>
                    <a:pt x="1789271" y="2120741"/>
                    <a:pt x="1786414" y="2117884"/>
                    <a:pt x="1783556" y="2115026"/>
                  </a:cubicBezTo>
                  <a:cubicBezTo>
                    <a:pt x="1774984" y="2105501"/>
                    <a:pt x="1765459" y="2093119"/>
                    <a:pt x="1753076" y="2077879"/>
                  </a:cubicBezTo>
                  <a:cubicBezTo>
                    <a:pt x="1742599" y="2063591"/>
                    <a:pt x="1732121" y="2050256"/>
                    <a:pt x="1722596" y="2037874"/>
                  </a:cubicBezTo>
                  <a:cubicBezTo>
                    <a:pt x="1718786" y="2031206"/>
                    <a:pt x="1714976" y="2023586"/>
                    <a:pt x="1710214" y="2015966"/>
                  </a:cubicBezTo>
                  <a:cubicBezTo>
                    <a:pt x="1712119" y="2013109"/>
                    <a:pt x="1714024" y="2010251"/>
                    <a:pt x="1715929" y="2007394"/>
                  </a:cubicBezTo>
                  <a:cubicBezTo>
                    <a:pt x="1722596" y="2012156"/>
                    <a:pt x="1729264" y="2016919"/>
                    <a:pt x="1736884" y="2021681"/>
                  </a:cubicBezTo>
                  <a:cubicBezTo>
                    <a:pt x="1740694" y="2023586"/>
                    <a:pt x="1744504" y="2026444"/>
                    <a:pt x="1748314" y="2029301"/>
                  </a:cubicBezTo>
                  <a:cubicBezTo>
                    <a:pt x="1750219" y="2032159"/>
                    <a:pt x="1752124" y="2035016"/>
                    <a:pt x="1754981" y="2037874"/>
                  </a:cubicBezTo>
                  <a:cubicBezTo>
                    <a:pt x="1753076" y="2035016"/>
                    <a:pt x="1751171" y="2033111"/>
                    <a:pt x="1749266" y="2030254"/>
                  </a:cubicBezTo>
                  <a:cubicBezTo>
                    <a:pt x="1753076" y="2033111"/>
                    <a:pt x="1756886" y="2035969"/>
                    <a:pt x="1761649" y="2038826"/>
                  </a:cubicBezTo>
                  <a:cubicBezTo>
                    <a:pt x="1760696" y="2035969"/>
                    <a:pt x="1759744" y="2034064"/>
                    <a:pt x="1758791" y="2031206"/>
                  </a:cubicBezTo>
                  <a:cubicBezTo>
                    <a:pt x="1766411" y="2042636"/>
                    <a:pt x="1774031" y="2053114"/>
                    <a:pt x="1780699" y="2063591"/>
                  </a:cubicBezTo>
                  <a:cubicBezTo>
                    <a:pt x="1782604" y="2068354"/>
                    <a:pt x="1784509" y="2074069"/>
                    <a:pt x="1785461" y="2079784"/>
                  </a:cubicBezTo>
                  <a:close/>
                  <a:moveTo>
                    <a:pt x="1780699" y="2037874"/>
                  </a:moveTo>
                  <a:cubicBezTo>
                    <a:pt x="1779746" y="2036921"/>
                    <a:pt x="1779746" y="2035969"/>
                    <a:pt x="1778794" y="2035969"/>
                  </a:cubicBezTo>
                  <a:cubicBezTo>
                    <a:pt x="1774984" y="2030254"/>
                    <a:pt x="1771174" y="2025491"/>
                    <a:pt x="1768316" y="2019776"/>
                  </a:cubicBezTo>
                  <a:cubicBezTo>
                    <a:pt x="1766411" y="2016919"/>
                    <a:pt x="1764506" y="2014061"/>
                    <a:pt x="1763554" y="2012156"/>
                  </a:cubicBezTo>
                  <a:cubicBezTo>
                    <a:pt x="1761649" y="2009299"/>
                    <a:pt x="1760696" y="2007394"/>
                    <a:pt x="1758791" y="2004536"/>
                  </a:cubicBezTo>
                  <a:cubicBezTo>
                    <a:pt x="1753076" y="1994059"/>
                    <a:pt x="1747361" y="1983581"/>
                    <a:pt x="1743551" y="1973104"/>
                  </a:cubicBezTo>
                  <a:cubicBezTo>
                    <a:pt x="1746409" y="1977866"/>
                    <a:pt x="1750219" y="1981676"/>
                    <a:pt x="1753076" y="1986439"/>
                  </a:cubicBezTo>
                  <a:cubicBezTo>
                    <a:pt x="1761649" y="2003584"/>
                    <a:pt x="1771174" y="2020729"/>
                    <a:pt x="1780699" y="2037874"/>
                  </a:cubicBezTo>
                  <a:close/>
                  <a:moveTo>
                    <a:pt x="1872139" y="2182654"/>
                  </a:moveTo>
                  <a:cubicBezTo>
                    <a:pt x="1879759" y="2184559"/>
                    <a:pt x="1889284" y="2186464"/>
                    <a:pt x="1899761" y="2189321"/>
                  </a:cubicBezTo>
                  <a:cubicBezTo>
                    <a:pt x="1900714" y="2190274"/>
                    <a:pt x="1900714" y="2190274"/>
                    <a:pt x="1901666" y="2191226"/>
                  </a:cubicBezTo>
                  <a:cubicBezTo>
                    <a:pt x="1889284" y="2198846"/>
                    <a:pt x="1879759" y="2200751"/>
                    <a:pt x="1871186" y="2197894"/>
                  </a:cubicBezTo>
                  <a:cubicBezTo>
                    <a:pt x="1869281" y="2196941"/>
                    <a:pt x="1867376" y="2195989"/>
                    <a:pt x="1864519" y="2195036"/>
                  </a:cubicBezTo>
                  <a:cubicBezTo>
                    <a:pt x="1862614" y="2194084"/>
                    <a:pt x="1860709" y="2192179"/>
                    <a:pt x="1858804" y="2190274"/>
                  </a:cubicBezTo>
                  <a:cubicBezTo>
                    <a:pt x="1854994" y="2186464"/>
                    <a:pt x="1852136" y="2182654"/>
                    <a:pt x="1848326" y="2177891"/>
                  </a:cubicBezTo>
                  <a:cubicBezTo>
                    <a:pt x="1855946" y="2177891"/>
                    <a:pt x="1863566" y="2180749"/>
                    <a:pt x="1872139" y="2182654"/>
                  </a:cubicBezTo>
                  <a:close/>
                  <a:moveTo>
                    <a:pt x="2312194" y="2386489"/>
                  </a:moveTo>
                  <a:cubicBezTo>
                    <a:pt x="2309336" y="2387441"/>
                    <a:pt x="2305526" y="2387441"/>
                    <a:pt x="2301716" y="2387441"/>
                  </a:cubicBezTo>
                  <a:cubicBezTo>
                    <a:pt x="2297906" y="2387441"/>
                    <a:pt x="2293144" y="2387441"/>
                    <a:pt x="2288381" y="2387441"/>
                  </a:cubicBezTo>
                  <a:cubicBezTo>
                    <a:pt x="2283619" y="2387441"/>
                    <a:pt x="2279809" y="2387441"/>
                    <a:pt x="2275999" y="2387441"/>
                  </a:cubicBezTo>
                  <a:cubicBezTo>
                    <a:pt x="2275046" y="2385536"/>
                    <a:pt x="2274094" y="2382679"/>
                    <a:pt x="2272189" y="2380774"/>
                  </a:cubicBezTo>
                  <a:cubicBezTo>
                    <a:pt x="2286476" y="2382679"/>
                    <a:pt x="2299811" y="2384584"/>
                    <a:pt x="2312194" y="2386489"/>
                  </a:cubicBezTo>
                  <a:close/>
                  <a:moveTo>
                    <a:pt x="1734026" y="1941671"/>
                  </a:moveTo>
                  <a:cubicBezTo>
                    <a:pt x="1734026" y="1941671"/>
                    <a:pt x="1734026" y="1941671"/>
                    <a:pt x="1734026" y="1941671"/>
                  </a:cubicBezTo>
                  <a:cubicBezTo>
                    <a:pt x="1731169" y="1937861"/>
                    <a:pt x="1729264" y="1934051"/>
                    <a:pt x="1727359" y="1930241"/>
                  </a:cubicBezTo>
                  <a:cubicBezTo>
                    <a:pt x="1726406" y="1928336"/>
                    <a:pt x="1725454" y="1925479"/>
                    <a:pt x="1723549" y="1923574"/>
                  </a:cubicBezTo>
                  <a:cubicBezTo>
                    <a:pt x="1712119" y="1897856"/>
                    <a:pt x="1706404" y="1875949"/>
                    <a:pt x="1699736" y="1854994"/>
                  </a:cubicBezTo>
                  <a:cubicBezTo>
                    <a:pt x="1693069" y="1829276"/>
                    <a:pt x="1685449" y="1802606"/>
                    <a:pt x="1676876" y="1763554"/>
                  </a:cubicBezTo>
                  <a:lnTo>
                    <a:pt x="1674971" y="1766411"/>
                  </a:lnTo>
                  <a:cubicBezTo>
                    <a:pt x="1673066" y="1759744"/>
                    <a:pt x="1672114" y="1753076"/>
                    <a:pt x="1670209" y="1746409"/>
                  </a:cubicBezTo>
                  <a:cubicBezTo>
                    <a:pt x="1669256" y="1741646"/>
                    <a:pt x="1668304" y="1736884"/>
                    <a:pt x="1667351" y="1732121"/>
                  </a:cubicBezTo>
                  <a:cubicBezTo>
                    <a:pt x="1666399" y="1727359"/>
                    <a:pt x="1665446" y="1722596"/>
                    <a:pt x="1664494" y="1717834"/>
                  </a:cubicBezTo>
                  <a:cubicBezTo>
                    <a:pt x="1666399" y="1714024"/>
                    <a:pt x="1668304" y="1717834"/>
                    <a:pt x="1671161" y="1726406"/>
                  </a:cubicBezTo>
                  <a:cubicBezTo>
                    <a:pt x="1672114" y="1728311"/>
                    <a:pt x="1672114" y="1731169"/>
                    <a:pt x="1673066" y="1734026"/>
                  </a:cubicBezTo>
                  <a:cubicBezTo>
                    <a:pt x="1674019" y="1736884"/>
                    <a:pt x="1674971" y="1739741"/>
                    <a:pt x="1675924" y="1743551"/>
                  </a:cubicBezTo>
                  <a:cubicBezTo>
                    <a:pt x="1677829" y="1750219"/>
                    <a:pt x="1679734" y="1757839"/>
                    <a:pt x="1681639" y="1765459"/>
                  </a:cubicBezTo>
                  <a:cubicBezTo>
                    <a:pt x="1685449" y="1777841"/>
                    <a:pt x="1689259" y="1791176"/>
                    <a:pt x="1693069" y="1803559"/>
                  </a:cubicBezTo>
                  <a:cubicBezTo>
                    <a:pt x="1702594" y="1851184"/>
                    <a:pt x="1715929" y="1897856"/>
                    <a:pt x="1734026" y="1941671"/>
                  </a:cubicBezTo>
                  <a:close/>
                  <a:moveTo>
                    <a:pt x="2203609" y="2671286"/>
                  </a:moveTo>
                  <a:cubicBezTo>
                    <a:pt x="2214086" y="2670334"/>
                    <a:pt x="2223611" y="2669381"/>
                    <a:pt x="2233136" y="2669381"/>
                  </a:cubicBezTo>
                  <a:cubicBezTo>
                    <a:pt x="2251234" y="2668429"/>
                    <a:pt x="2266474" y="2668429"/>
                    <a:pt x="2279809" y="2670334"/>
                  </a:cubicBezTo>
                  <a:cubicBezTo>
                    <a:pt x="2283619" y="2670334"/>
                    <a:pt x="2286476" y="2671286"/>
                    <a:pt x="2290286" y="2671286"/>
                  </a:cubicBezTo>
                  <a:cubicBezTo>
                    <a:pt x="2294096" y="2671286"/>
                    <a:pt x="2296954" y="2672239"/>
                    <a:pt x="2300764" y="2673191"/>
                  </a:cubicBezTo>
                  <a:cubicBezTo>
                    <a:pt x="2307431" y="2674144"/>
                    <a:pt x="2314099" y="2676049"/>
                    <a:pt x="2321719" y="2677954"/>
                  </a:cubicBezTo>
                  <a:cubicBezTo>
                    <a:pt x="2328386" y="2679859"/>
                    <a:pt x="2336006" y="2681764"/>
                    <a:pt x="2343626" y="2683669"/>
                  </a:cubicBezTo>
                  <a:cubicBezTo>
                    <a:pt x="2351246" y="2685574"/>
                    <a:pt x="2359819" y="2688431"/>
                    <a:pt x="2368391" y="2690336"/>
                  </a:cubicBezTo>
                  <a:cubicBezTo>
                    <a:pt x="2368391" y="2690336"/>
                    <a:pt x="2368391" y="2691289"/>
                    <a:pt x="2368391" y="2691289"/>
                  </a:cubicBezTo>
                  <a:cubicBezTo>
                    <a:pt x="2364581" y="2692241"/>
                    <a:pt x="2361724" y="2693194"/>
                    <a:pt x="2358866" y="2695099"/>
                  </a:cubicBezTo>
                  <a:cubicBezTo>
                    <a:pt x="2356961" y="2696051"/>
                    <a:pt x="2354104" y="2697004"/>
                    <a:pt x="2352199" y="2698909"/>
                  </a:cubicBezTo>
                  <a:cubicBezTo>
                    <a:pt x="2349341" y="2698909"/>
                    <a:pt x="2346484" y="2698909"/>
                    <a:pt x="2344579" y="2698909"/>
                  </a:cubicBezTo>
                  <a:cubicBezTo>
                    <a:pt x="2336959" y="2697956"/>
                    <a:pt x="2328386" y="2697956"/>
                    <a:pt x="2320766" y="2697004"/>
                  </a:cubicBezTo>
                  <a:cubicBezTo>
                    <a:pt x="2304574" y="2696051"/>
                    <a:pt x="2288381" y="2694146"/>
                    <a:pt x="2272189" y="2692241"/>
                  </a:cubicBezTo>
                  <a:cubicBezTo>
                    <a:pt x="2239804" y="2688431"/>
                    <a:pt x="2205514" y="2682716"/>
                    <a:pt x="2169319" y="2675096"/>
                  </a:cubicBezTo>
                  <a:cubicBezTo>
                    <a:pt x="2180749" y="2674144"/>
                    <a:pt x="2193131" y="2672239"/>
                    <a:pt x="2203609" y="2671286"/>
                  </a:cubicBezTo>
                  <a:close/>
                  <a:moveTo>
                    <a:pt x="3216116" y="1599724"/>
                  </a:moveTo>
                  <a:cubicBezTo>
                    <a:pt x="3215164" y="1606391"/>
                    <a:pt x="3213259" y="1613059"/>
                    <a:pt x="3212306" y="1618774"/>
                  </a:cubicBezTo>
                  <a:cubicBezTo>
                    <a:pt x="3210401" y="1625441"/>
                    <a:pt x="3209449" y="1631156"/>
                    <a:pt x="3206591" y="1636871"/>
                  </a:cubicBezTo>
                  <a:cubicBezTo>
                    <a:pt x="3205639" y="1619726"/>
                    <a:pt x="3204686" y="1603534"/>
                    <a:pt x="3202781" y="1587341"/>
                  </a:cubicBezTo>
                  <a:cubicBezTo>
                    <a:pt x="3204686" y="1588294"/>
                    <a:pt x="3205639" y="1588294"/>
                    <a:pt x="3207544" y="1589246"/>
                  </a:cubicBezTo>
                  <a:cubicBezTo>
                    <a:pt x="3209449" y="1591151"/>
                    <a:pt x="3211354" y="1594009"/>
                    <a:pt x="3213259" y="1595914"/>
                  </a:cubicBezTo>
                  <a:cubicBezTo>
                    <a:pt x="3214211" y="1596866"/>
                    <a:pt x="3215164" y="1597819"/>
                    <a:pt x="3216116" y="1599724"/>
                  </a:cubicBezTo>
                  <a:lnTo>
                    <a:pt x="3216116" y="1599724"/>
                  </a:lnTo>
                  <a:close/>
                  <a:moveTo>
                    <a:pt x="2378869" y="421481"/>
                  </a:moveTo>
                  <a:cubicBezTo>
                    <a:pt x="2374106" y="422434"/>
                    <a:pt x="2371249" y="422434"/>
                    <a:pt x="2369344" y="421481"/>
                  </a:cubicBezTo>
                  <a:cubicBezTo>
                    <a:pt x="2360771" y="417671"/>
                    <a:pt x="2353151" y="411956"/>
                    <a:pt x="2345531" y="406241"/>
                  </a:cubicBezTo>
                  <a:cubicBezTo>
                    <a:pt x="2353151" y="403384"/>
                    <a:pt x="2361724" y="398621"/>
                    <a:pt x="2368391" y="399574"/>
                  </a:cubicBezTo>
                  <a:cubicBezTo>
                    <a:pt x="2376964" y="401479"/>
                    <a:pt x="2383631" y="409099"/>
                    <a:pt x="2395061" y="417671"/>
                  </a:cubicBezTo>
                  <a:cubicBezTo>
                    <a:pt x="2388394" y="419576"/>
                    <a:pt x="2383631" y="420529"/>
                    <a:pt x="2378869" y="421481"/>
                  </a:cubicBezTo>
                  <a:close/>
                  <a:moveTo>
                    <a:pt x="1760696" y="494824"/>
                  </a:moveTo>
                  <a:cubicBezTo>
                    <a:pt x="1752124" y="493871"/>
                    <a:pt x="1745456" y="490061"/>
                    <a:pt x="1737836" y="487204"/>
                  </a:cubicBezTo>
                  <a:cubicBezTo>
                    <a:pt x="1742599" y="483394"/>
                    <a:pt x="1746409" y="478631"/>
                    <a:pt x="1754029" y="471964"/>
                  </a:cubicBezTo>
                  <a:cubicBezTo>
                    <a:pt x="1762601" y="476726"/>
                    <a:pt x="1769269" y="480536"/>
                    <a:pt x="1775936" y="484346"/>
                  </a:cubicBezTo>
                  <a:cubicBezTo>
                    <a:pt x="1770221" y="489109"/>
                    <a:pt x="1764506" y="495776"/>
                    <a:pt x="1760696" y="494824"/>
                  </a:cubicBezTo>
                  <a:close/>
                  <a:moveTo>
                    <a:pt x="1232059" y="2161699"/>
                  </a:moveTo>
                  <a:cubicBezTo>
                    <a:pt x="1232059" y="2157889"/>
                    <a:pt x="1232059" y="2153126"/>
                    <a:pt x="1233011" y="2149316"/>
                  </a:cubicBezTo>
                  <a:cubicBezTo>
                    <a:pt x="1233964" y="2144554"/>
                    <a:pt x="1235869" y="2140744"/>
                    <a:pt x="1237774" y="2135981"/>
                  </a:cubicBezTo>
                  <a:cubicBezTo>
                    <a:pt x="1236821" y="2135981"/>
                    <a:pt x="1236821" y="2135981"/>
                    <a:pt x="1235869" y="2135029"/>
                  </a:cubicBezTo>
                  <a:cubicBezTo>
                    <a:pt x="1235869" y="2134076"/>
                    <a:pt x="1235869" y="2134076"/>
                    <a:pt x="1235869" y="2133124"/>
                  </a:cubicBezTo>
                  <a:cubicBezTo>
                    <a:pt x="1232059" y="2128361"/>
                    <a:pt x="1227296" y="2123599"/>
                    <a:pt x="1222534" y="2118836"/>
                  </a:cubicBezTo>
                  <a:cubicBezTo>
                    <a:pt x="1220629" y="2115979"/>
                    <a:pt x="1217771" y="2114074"/>
                    <a:pt x="1214914" y="2111216"/>
                  </a:cubicBezTo>
                  <a:cubicBezTo>
                    <a:pt x="1213009" y="2108359"/>
                    <a:pt x="1210151" y="2105501"/>
                    <a:pt x="1207294" y="2101691"/>
                  </a:cubicBezTo>
                  <a:cubicBezTo>
                    <a:pt x="1215866" y="2103596"/>
                    <a:pt x="1221581" y="2104549"/>
                    <a:pt x="1226344" y="2105501"/>
                  </a:cubicBezTo>
                  <a:cubicBezTo>
                    <a:pt x="1228249" y="2105501"/>
                    <a:pt x="1230154" y="2106454"/>
                    <a:pt x="1231106" y="2107406"/>
                  </a:cubicBezTo>
                  <a:cubicBezTo>
                    <a:pt x="1233011" y="2112169"/>
                    <a:pt x="1234916" y="2116931"/>
                    <a:pt x="1236821" y="2121694"/>
                  </a:cubicBezTo>
                  <a:cubicBezTo>
                    <a:pt x="1236821" y="2124551"/>
                    <a:pt x="1235869" y="2128361"/>
                    <a:pt x="1234916" y="2133124"/>
                  </a:cubicBezTo>
                  <a:lnTo>
                    <a:pt x="1236821" y="2135029"/>
                  </a:lnTo>
                  <a:cubicBezTo>
                    <a:pt x="1236821" y="2135029"/>
                    <a:pt x="1236821" y="2135029"/>
                    <a:pt x="1236821" y="2135981"/>
                  </a:cubicBezTo>
                  <a:cubicBezTo>
                    <a:pt x="1239679" y="2136934"/>
                    <a:pt x="1241584" y="2137886"/>
                    <a:pt x="1244441" y="2138839"/>
                  </a:cubicBezTo>
                  <a:cubicBezTo>
                    <a:pt x="1258729" y="2170271"/>
                    <a:pt x="1273969" y="2201704"/>
                    <a:pt x="1291114" y="2232184"/>
                  </a:cubicBezTo>
                  <a:cubicBezTo>
                    <a:pt x="1293019" y="2235041"/>
                    <a:pt x="1293971" y="2238851"/>
                    <a:pt x="1295876" y="2241709"/>
                  </a:cubicBezTo>
                  <a:cubicBezTo>
                    <a:pt x="1297781" y="2244566"/>
                    <a:pt x="1298734" y="2248376"/>
                    <a:pt x="1300639" y="2251234"/>
                  </a:cubicBezTo>
                  <a:cubicBezTo>
                    <a:pt x="1303496" y="2257901"/>
                    <a:pt x="1306354" y="2264569"/>
                    <a:pt x="1309211" y="2271236"/>
                  </a:cubicBezTo>
                  <a:cubicBezTo>
                    <a:pt x="1310164" y="2273141"/>
                    <a:pt x="1311116" y="2275999"/>
                    <a:pt x="1312069" y="2277904"/>
                  </a:cubicBezTo>
                  <a:cubicBezTo>
                    <a:pt x="1309211" y="2277904"/>
                    <a:pt x="1306354" y="2277904"/>
                    <a:pt x="1303496" y="2277904"/>
                  </a:cubicBezTo>
                  <a:cubicBezTo>
                    <a:pt x="1299686" y="2271236"/>
                    <a:pt x="1295876" y="2265521"/>
                    <a:pt x="1291114" y="2259806"/>
                  </a:cubicBezTo>
                  <a:cubicBezTo>
                    <a:pt x="1288256" y="2255996"/>
                    <a:pt x="1285399" y="2252186"/>
                    <a:pt x="1281589" y="2248376"/>
                  </a:cubicBezTo>
                  <a:cubicBezTo>
                    <a:pt x="1278731" y="2244566"/>
                    <a:pt x="1274921" y="2241709"/>
                    <a:pt x="1271111" y="2237899"/>
                  </a:cubicBezTo>
                  <a:cubicBezTo>
                    <a:pt x="1270159" y="2228374"/>
                    <a:pt x="1266349" y="2220754"/>
                    <a:pt x="1262539" y="2213134"/>
                  </a:cubicBezTo>
                  <a:cubicBezTo>
                    <a:pt x="1256824" y="2203609"/>
                    <a:pt x="1249204" y="2195036"/>
                    <a:pt x="1242536" y="2187416"/>
                  </a:cubicBezTo>
                  <a:cubicBezTo>
                    <a:pt x="1236821" y="2178844"/>
                    <a:pt x="1233011" y="2170271"/>
                    <a:pt x="1232059" y="2161699"/>
                  </a:cubicBezTo>
                  <a:close/>
                  <a:moveTo>
                    <a:pt x="1430179" y="3054191"/>
                  </a:moveTo>
                  <a:cubicBezTo>
                    <a:pt x="1440656" y="3058954"/>
                    <a:pt x="1451134" y="3063716"/>
                    <a:pt x="1462564" y="3069431"/>
                  </a:cubicBezTo>
                  <a:cubicBezTo>
                    <a:pt x="1474946" y="3075146"/>
                    <a:pt x="1488281" y="3080861"/>
                    <a:pt x="1505426" y="3087529"/>
                  </a:cubicBezTo>
                  <a:cubicBezTo>
                    <a:pt x="1453991" y="3094196"/>
                    <a:pt x="1433036" y="3079909"/>
                    <a:pt x="1415891" y="3062764"/>
                  </a:cubicBezTo>
                  <a:cubicBezTo>
                    <a:pt x="1420654" y="3059906"/>
                    <a:pt x="1425416" y="3057049"/>
                    <a:pt x="1430179" y="3054191"/>
                  </a:cubicBezTo>
                  <a:close/>
                  <a:moveTo>
                    <a:pt x="1599724" y="2674144"/>
                  </a:moveTo>
                  <a:cubicBezTo>
                    <a:pt x="1612106" y="2675096"/>
                    <a:pt x="1624489" y="2675096"/>
                    <a:pt x="1635919" y="2677001"/>
                  </a:cubicBezTo>
                  <a:cubicBezTo>
                    <a:pt x="1641634" y="2677954"/>
                    <a:pt x="1647349" y="2678906"/>
                    <a:pt x="1653064" y="2679859"/>
                  </a:cubicBezTo>
                  <a:cubicBezTo>
                    <a:pt x="1655921" y="2680811"/>
                    <a:pt x="1658779" y="2680811"/>
                    <a:pt x="1661636" y="2681764"/>
                  </a:cubicBezTo>
                  <a:lnTo>
                    <a:pt x="1663541" y="2682716"/>
                  </a:lnTo>
                  <a:cubicBezTo>
                    <a:pt x="1671161" y="2687479"/>
                    <a:pt x="1678781" y="2692241"/>
                    <a:pt x="1686401" y="2696051"/>
                  </a:cubicBezTo>
                  <a:cubicBezTo>
                    <a:pt x="1670209" y="2698909"/>
                    <a:pt x="1654016" y="2699861"/>
                    <a:pt x="1636871" y="2697956"/>
                  </a:cubicBezTo>
                  <a:cubicBezTo>
                    <a:pt x="1623536" y="2689384"/>
                    <a:pt x="1610201" y="2680811"/>
                    <a:pt x="1596866" y="2673191"/>
                  </a:cubicBezTo>
                  <a:cubicBezTo>
                    <a:pt x="1596866" y="2674144"/>
                    <a:pt x="1597819" y="2674144"/>
                    <a:pt x="1599724" y="2674144"/>
                  </a:cubicBezTo>
                  <a:close/>
                  <a:moveTo>
                    <a:pt x="1740694" y="2772251"/>
                  </a:moveTo>
                  <a:cubicBezTo>
                    <a:pt x="1748314" y="2776061"/>
                    <a:pt x="1755934" y="2779871"/>
                    <a:pt x="1764506" y="2782729"/>
                  </a:cubicBezTo>
                  <a:cubicBezTo>
                    <a:pt x="1772126" y="2786539"/>
                    <a:pt x="1780699" y="2790349"/>
                    <a:pt x="1788319" y="2794159"/>
                  </a:cubicBezTo>
                  <a:cubicBezTo>
                    <a:pt x="1795939" y="2797969"/>
                    <a:pt x="1804511" y="2801779"/>
                    <a:pt x="1812131" y="2805589"/>
                  </a:cubicBezTo>
                  <a:cubicBezTo>
                    <a:pt x="1814036" y="2806541"/>
                    <a:pt x="1814989" y="2807494"/>
                    <a:pt x="1816894" y="2807494"/>
                  </a:cubicBezTo>
                  <a:cubicBezTo>
                    <a:pt x="1814036" y="2807494"/>
                    <a:pt x="1811179" y="2806541"/>
                    <a:pt x="1808321" y="2806541"/>
                  </a:cubicBezTo>
                  <a:cubicBezTo>
                    <a:pt x="1800701" y="2805589"/>
                    <a:pt x="1793081" y="2805589"/>
                    <a:pt x="1785461" y="2804636"/>
                  </a:cubicBezTo>
                  <a:cubicBezTo>
                    <a:pt x="1779746" y="2804636"/>
                    <a:pt x="1774031" y="2803684"/>
                    <a:pt x="1769269" y="2802731"/>
                  </a:cubicBezTo>
                  <a:cubicBezTo>
                    <a:pt x="1763554" y="2801779"/>
                    <a:pt x="1758791" y="2801779"/>
                    <a:pt x="1753076" y="2800826"/>
                  </a:cubicBezTo>
                  <a:cubicBezTo>
                    <a:pt x="1742599" y="2798921"/>
                    <a:pt x="1733074" y="2796064"/>
                    <a:pt x="1722596" y="2793206"/>
                  </a:cubicBezTo>
                  <a:cubicBezTo>
                    <a:pt x="1713071" y="2790349"/>
                    <a:pt x="1703546" y="2786539"/>
                    <a:pt x="1694974" y="2781776"/>
                  </a:cubicBezTo>
                  <a:cubicBezTo>
                    <a:pt x="1686401" y="2777014"/>
                    <a:pt x="1677829" y="2771299"/>
                    <a:pt x="1670209" y="2764631"/>
                  </a:cubicBezTo>
                  <a:cubicBezTo>
                    <a:pt x="1694021" y="2767489"/>
                    <a:pt x="1717834" y="2770346"/>
                    <a:pt x="1740694" y="2772251"/>
                  </a:cubicBezTo>
                  <a:close/>
                  <a:moveTo>
                    <a:pt x="2000726" y="3018949"/>
                  </a:moveTo>
                  <a:cubicBezTo>
                    <a:pt x="2002631" y="3017996"/>
                    <a:pt x="2014061" y="3022759"/>
                    <a:pt x="2014061" y="3023711"/>
                  </a:cubicBezTo>
                  <a:cubicBezTo>
                    <a:pt x="2011204" y="3027521"/>
                    <a:pt x="2006441" y="3031331"/>
                    <a:pt x="2002631" y="3035141"/>
                  </a:cubicBezTo>
                  <a:cubicBezTo>
                    <a:pt x="1994059" y="3032284"/>
                    <a:pt x="1989296" y="3030379"/>
                    <a:pt x="1984534" y="3028474"/>
                  </a:cubicBezTo>
                  <a:cubicBezTo>
                    <a:pt x="1989296" y="3025616"/>
                    <a:pt x="1994059" y="3021806"/>
                    <a:pt x="2000726" y="3018949"/>
                  </a:cubicBezTo>
                  <a:close/>
                  <a:moveTo>
                    <a:pt x="3324701" y="839629"/>
                  </a:moveTo>
                  <a:cubicBezTo>
                    <a:pt x="3327559" y="842486"/>
                    <a:pt x="3327559" y="849154"/>
                    <a:pt x="3329464" y="853916"/>
                  </a:cubicBezTo>
                  <a:cubicBezTo>
                    <a:pt x="3325654" y="853916"/>
                    <a:pt x="3321844" y="853916"/>
                    <a:pt x="3318034" y="853916"/>
                  </a:cubicBezTo>
                  <a:lnTo>
                    <a:pt x="3312319" y="833914"/>
                  </a:lnTo>
                  <a:cubicBezTo>
                    <a:pt x="3316129" y="835819"/>
                    <a:pt x="3321844" y="835819"/>
                    <a:pt x="3324701" y="839629"/>
                  </a:cubicBezTo>
                  <a:close/>
                  <a:moveTo>
                    <a:pt x="3107531" y="505301"/>
                  </a:moveTo>
                  <a:cubicBezTo>
                    <a:pt x="3121819" y="514826"/>
                    <a:pt x="3132296" y="526256"/>
                    <a:pt x="3142774" y="537686"/>
                  </a:cubicBezTo>
                  <a:cubicBezTo>
                    <a:pt x="3147536" y="543401"/>
                    <a:pt x="3153251" y="549116"/>
                    <a:pt x="3158014" y="555784"/>
                  </a:cubicBezTo>
                  <a:cubicBezTo>
                    <a:pt x="3162776" y="561499"/>
                    <a:pt x="3167539" y="568166"/>
                    <a:pt x="3172301" y="574834"/>
                  </a:cubicBezTo>
                  <a:cubicBezTo>
                    <a:pt x="3180874" y="588169"/>
                    <a:pt x="3190399" y="601504"/>
                    <a:pt x="3200876" y="615791"/>
                  </a:cubicBezTo>
                  <a:cubicBezTo>
                    <a:pt x="3182779" y="606266"/>
                    <a:pt x="3166586" y="596741"/>
                    <a:pt x="3152299" y="586264"/>
                  </a:cubicBezTo>
                  <a:cubicBezTo>
                    <a:pt x="3138011" y="576739"/>
                    <a:pt x="3124676" y="567214"/>
                    <a:pt x="3114199" y="555784"/>
                  </a:cubicBezTo>
                  <a:cubicBezTo>
                    <a:pt x="3108484" y="550069"/>
                    <a:pt x="3103721" y="544354"/>
                    <a:pt x="3098006" y="538639"/>
                  </a:cubicBezTo>
                  <a:cubicBezTo>
                    <a:pt x="3095149" y="535781"/>
                    <a:pt x="3093244" y="532924"/>
                    <a:pt x="3090386" y="530066"/>
                  </a:cubicBezTo>
                  <a:cubicBezTo>
                    <a:pt x="3087529" y="527209"/>
                    <a:pt x="3085624" y="524351"/>
                    <a:pt x="3082766" y="520541"/>
                  </a:cubicBezTo>
                  <a:cubicBezTo>
                    <a:pt x="3073241" y="508159"/>
                    <a:pt x="3064669" y="494824"/>
                    <a:pt x="3056096" y="479584"/>
                  </a:cubicBezTo>
                  <a:cubicBezTo>
                    <a:pt x="3077051" y="487204"/>
                    <a:pt x="3094196" y="495776"/>
                    <a:pt x="3107531" y="505301"/>
                  </a:cubicBezTo>
                  <a:close/>
                  <a:moveTo>
                    <a:pt x="2939891" y="391001"/>
                  </a:moveTo>
                  <a:lnTo>
                    <a:pt x="2972276" y="415766"/>
                  </a:lnTo>
                  <a:cubicBezTo>
                    <a:pt x="2975134" y="417671"/>
                    <a:pt x="2977991" y="419576"/>
                    <a:pt x="2979896" y="421481"/>
                  </a:cubicBezTo>
                  <a:lnTo>
                    <a:pt x="2988469" y="428149"/>
                  </a:lnTo>
                  <a:lnTo>
                    <a:pt x="3003709" y="441484"/>
                  </a:lnTo>
                  <a:cubicBezTo>
                    <a:pt x="3000851" y="444341"/>
                    <a:pt x="2997041" y="447199"/>
                    <a:pt x="2994184" y="450056"/>
                  </a:cubicBezTo>
                  <a:lnTo>
                    <a:pt x="2977991" y="438626"/>
                  </a:lnTo>
                  <a:cubicBezTo>
                    <a:pt x="2975134" y="436721"/>
                    <a:pt x="2972276" y="434816"/>
                    <a:pt x="2969419" y="432911"/>
                  </a:cubicBezTo>
                  <a:lnTo>
                    <a:pt x="2960846" y="427196"/>
                  </a:lnTo>
                  <a:lnTo>
                    <a:pt x="2926556" y="405289"/>
                  </a:lnTo>
                  <a:cubicBezTo>
                    <a:pt x="2930366" y="399574"/>
                    <a:pt x="2935129" y="395764"/>
                    <a:pt x="2939891" y="391001"/>
                  </a:cubicBezTo>
                  <a:close/>
                  <a:moveTo>
                    <a:pt x="2737961" y="412909"/>
                  </a:moveTo>
                  <a:cubicBezTo>
                    <a:pt x="2745581" y="417671"/>
                    <a:pt x="2753201" y="422434"/>
                    <a:pt x="2759869" y="427196"/>
                  </a:cubicBezTo>
                  <a:cubicBezTo>
                    <a:pt x="2767489" y="431959"/>
                    <a:pt x="2774156" y="436721"/>
                    <a:pt x="2781776" y="442436"/>
                  </a:cubicBezTo>
                  <a:cubicBezTo>
                    <a:pt x="2775109" y="445294"/>
                    <a:pt x="2767489" y="448151"/>
                    <a:pt x="2760821" y="451961"/>
                  </a:cubicBezTo>
                  <a:cubicBezTo>
                    <a:pt x="2750344" y="440531"/>
                    <a:pt x="2738914" y="429101"/>
                    <a:pt x="2728436" y="417671"/>
                  </a:cubicBezTo>
                  <a:cubicBezTo>
                    <a:pt x="2727484" y="416719"/>
                    <a:pt x="2737009" y="411956"/>
                    <a:pt x="2737961" y="412909"/>
                  </a:cubicBezTo>
                  <a:close/>
                  <a:moveTo>
                    <a:pt x="2549366" y="324326"/>
                  </a:moveTo>
                  <a:cubicBezTo>
                    <a:pt x="2573179" y="328136"/>
                    <a:pt x="2599849" y="346234"/>
                    <a:pt x="2630329" y="375761"/>
                  </a:cubicBezTo>
                  <a:cubicBezTo>
                    <a:pt x="2604611" y="370046"/>
                    <a:pt x="2580799" y="364331"/>
                    <a:pt x="2556986" y="359569"/>
                  </a:cubicBezTo>
                  <a:cubicBezTo>
                    <a:pt x="2533174" y="355759"/>
                    <a:pt x="2509361" y="350996"/>
                    <a:pt x="2485549" y="347186"/>
                  </a:cubicBezTo>
                  <a:cubicBezTo>
                    <a:pt x="2505551" y="328136"/>
                    <a:pt x="2525554" y="320516"/>
                    <a:pt x="2549366" y="324326"/>
                  </a:cubicBezTo>
                  <a:close/>
                  <a:moveTo>
                    <a:pt x="2270284" y="252889"/>
                  </a:moveTo>
                  <a:cubicBezTo>
                    <a:pt x="2278856" y="252889"/>
                    <a:pt x="2287429" y="252889"/>
                    <a:pt x="2295049" y="253841"/>
                  </a:cubicBezTo>
                  <a:cubicBezTo>
                    <a:pt x="2311241" y="254794"/>
                    <a:pt x="2327434" y="254794"/>
                    <a:pt x="2343626" y="256699"/>
                  </a:cubicBezTo>
                  <a:cubicBezTo>
                    <a:pt x="2352199" y="257651"/>
                    <a:pt x="2359819" y="258604"/>
                    <a:pt x="2368391" y="260509"/>
                  </a:cubicBezTo>
                  <a:cubicBezTo>
                    <a:pt x="2376964" y="262414"/>
                    <a:pt x="2384584" y="263366"/>
                    <a:pt x="2393156" y="266224"/>
                  </a:cubicBezTo>
                  <a:cubicBezTo>
                    <a:pt x="2401729" y="268129"/>
                    <a:pt x="2410301" y="270986"/>
                    <a:pt x="2419826" y="273844"/>
                  </a:cubicBezTo>
                  <a:cubicBezTo>
                    <a:pt x="2428399" y="276701"/>
                    <a:pt x="2437924" y="280511"/>
                    <a:pt x="2447449" y="284321"/>
                  </a:cubicBezTo>
                  <a:cubicBezTo>
                    <a:pt x="2440781" y="285274"/>
                    <a:pt x="2434114" y="285274"/>
                    <a:pt x="2428399" y="286226"/>
                  </a:cubicBezTo>
                  <a:cubicBezTo>
                    <a:pt x="2421731" y="287179"/>
                    <a:pt x="2416016" y="288131"/>
                    <a:pt x="2410301" y="289084"/>
                  </a:cubicBezTo>
                  <a:cubicBezTo>
                    <a:pt x="2398871" y="290989"/>
                    <a:pt x="2388394" y="291941"/>
                    <a:pt x="2377916" y="293846"/>
                  </a:cubicBezTo>
                  <a:cubicBezTo>
                    <a:pt x="2367439" y="295751"/>
                    <a:pt x="2357914" y="296704"/>
                    <a:pt x="2347436" y="298609"/>
                  </a:cubicBezTo>
                  <a:cubicBezTo>
                    <a:pt x="2336959" y="300514"/>
                    <a:pt x="2327434" y="302419"/>
                    <a:pt x="2316956" y="304324"/>
                  </a:cubicBezTo>
                  <a:cubicBezTo>
                    <a:pt x="2306479" y="296704"/>
                    <a:pt x="2296954" y="289084"/>
                    <a:pt x="2285524" y="281464"/>
                  </a:cubicBezTo>
                  <a:cubicBezTo>
                    <a:pt x="2279809" y="277654"/>
                    <a:pt x="2274094" y="272891"/>
                    <a:pt x="2267426" y="268129"/>
                  </a:cubicBezTo>
                  <a:cubicBezTo>
                    <a:pt x="2260759" y="263366"/>
                    <a:pt x="2253139" y="258604"/>
                    <a:pt x="2245519" y="253841"/>
                  </a:cubicBezTo>
                  <a:cubicBezTo>
                    <a:pt x="2253139" y="252889"/>
                    <a:pt x="2261711" y="252889"/>
                    <a:pt x="2270284" y="252889"/>
                  </a:cubicBezTo>
                  <a:close/>
                  <a:moveTo>
                    <a:pt x="2013109" y="204311"/>
                  </a:moveTo>
                  <a:cubicBezTo>
                    <a:pt x="2013109" y="209074"/>
                    <a:pt x="2013109" y="212884"/>
                    <a:pt x="2013109" y="217646"/>
                  </a:cubicBezTo>
                  <a:cubicBezTo>
                    <a:pt x="1994059" y="217646"/>
                    <a:pt x="1975009" y="216694"/>
                    <a:pt x="1955006" y="216694"/>
                  </a:cubicBezTo>
                  <a:cubicBezTo>
                    <a:pt x="1955006" y="212884"/>
                    <a:pt x="1954054" y="209074"/>
                    <a:pt x="1954054" y="206216"/>
                  </a:cubicBezTo>
                  <a:lnTo>
                    <a:pt x="2013109" y="204311"/>
                  </a:lnTo>
                  <a:close/>
                  <a:moveTo>
                    <a:pt x="1809274" y="76676"/>
                  </a:moveTo>
                  <a:cubicBezTo>
                    <a:pt x="1811179" y="75724"/>
                    <a:pt x="1821656" y="82391"/>
                    <a:pt x="1831181" y="87154"/>
                  </a:cubicBezTo>
                  <a:cubicBezTo>
                    <a:pt x="1819751" y="91916"/>
                    <a:pt x="1811179" y="96679"/>
                    <a:pt x="1803559" y="97631"/>
                  </a:cubicBezTo>
                  <a:cubicBezTo>
                    <a:pt x="1795939" y="97631"/>
                    <a:pt x="1788319" y="92869"/>
                    <a:pt x="1780699" y="90011"/>
                  </a:cubicBezTo>
                  <a:cubicBezTo>
                    <a:pt x="1790224" y="86201"/>
                    <a:pt x="1798796" y="80486"/>
                    <a:pt x="1809274" y="76676"/>
                  </a:cubicBezTo>
                  <a:close/>
                  <a:moveTo>
                    <a:pt x="1681639" y="210979"/>
                  </a:moveTo>
                  <a:cubicBezTo>
                    <a:pt x="1688306" y="208121"/>
                    <a:pt x="1694974" y="206216"/>
                    <a:pt x="1702594" y="204311"/>
                  </a:cubicBezTo>
                  <a:cubicBezTo>
                    <a:pt x="1709261" y="202406"/>
                    <a:pt x="1716881" y="201454"/>
                    <a:pt x="1723549" y="200501"/>
                  </a:cubicBezTo>
                  <a:cubicBezTo>
                    <a:pt x="1737836" y="198596"/>
                    <a:pt x="1752124" y="197644"/>
                    <a:pt x="1765459" y="197644"/>
                  </a:cubicBezTo>
                  <a:cubicBezTo>
                    <a:pt x="1772126" y="197644"/>
                    <a:pt x="1778794" y="197644"/>
                    <a:pt x="1785461" y="197644"/>
                  </a:cubicBezTo>
                  <a:cubicBezTo>
                    <a:pt x="1792129" y="197644"/>
                    <a:pt x="1797844" y="198596"/>
                    <a:pt x="1804511" y="199549"/>
                  </a:cubicBezTo>
                  <a:cubicBezTo>
                    <a:pt x="1826419" y="201454"/>
                    <a:pt x="1846421" y="209074"/>
                    <a:pt x="1865471" y="217646"/>
                  </a:cubicBezTo>
                  <a:cubicBezTo>
                    <a:pt x="1884521" y="226219"/>
                    <a:pt x="1902619" y="237649"/>
                    <a:pt x="1922621" y="246221"/>
                  </a:cubicBezTo>
                  <a:cubicBezTo>
                    <a:pt x="1907381" y="254794"/>
                    <a:pt x="1893094" y="259556"/>
                    <a:pt x="1877854" y="263366"/>
                  </a:cubicBezTo>
                  <a:cubicBezTo>
                    <a:pt x="1862614" y="266224"/>
                    <a:pt x="1848326" y="268129"/>
                    <a:pt x="1833086" y="269081"/>
                  </a:cubicBezTo>
                  <a:cubicBezTo>
                    <a:pt x="1818799" y="270034"/>
                    <a:pt x="1803559" y="270034"/>
                    <a:pt x="1789271" y="270986"/>
                  </a:cubicBezTo>
                  <a:cubicBezTo>
                    <a:pt x="1774984" y="272891"/>
                    <a:pt x="1761649" y="274796"/>
                    <a:pt x="1748314" y="278606"/>
                  </a:cubicBezTo>
                  <a:cubicBezTo>
                    <a:pt x="1714024" y="260509"/>
                    <a:pt x="1681639" y="246221"/>
                    <a:pt x="1643539" y="229076"/>
                  </a:cubicBezTo>
                  <a:cubicBezTo>
                    <a:pt x="1655921" y="221456"/>
                    <a:pt x="1668304" y="215741"/>
                    <a:pt x="1681639" y="210979"/>
                  </a:cubicBezTo>
                  <a:close/>
                  <a:moveTo>
                    <a:pt x="1648301" y="385286"/>
                  </a:moveTo>
                  <a:cubicBezTo>
                    <a:pt x="1654016" y="385286"/>
                    <a:pt x="1658779" y="387191"/>
                    <a:pt x="1662589" y="390049"/>
                  </a:cubicBezTo>
                  <a:cubicBezTo>
                    <a:pt x="1666399" y="392906"/>
                    <a:pt x="1670209" y="397669"/>
                    <a:pt x="1674019" y="404336"/>
                  </a:cubicBezTo>
                  <a:cubicBezTo>
                    <a:pt x="1664494" y="403384"/>
                    <a:pt x="1654969" y="403384"/>
                    <a:pt x="1643539" y="402431"/>
                  </a:cubicBezTo>
                  <a:cubicBezTo>
                    <a:pt x="1632109" y="401479"/>
                    <a:pt x="1619726" y="401479"/>
                    <a:pt x="1605439" y="400526"/>
                  </a:cubicBezTo>
                  <a:cubicBezTo>
                    <a:pt x="1623536" y="390049"/>
                    <a:pt x="1637824" y="384334"/>
                    <a:pt x="1648301" y="385286"/>
                  </a:cubicBezTo>
                  <a:close/>
                  <a:moveTo>
                    <a:pt x="1190149" y="400526"/>
                  </a:moveTo>
                  <a:cubicBezTo>
                    <a:pt x="1271111" y="364331"/>
                    <a:pt x="1356836" y="336709"/>
                    <a:pt x="1443514" y="318611"/>
                  </a:cubicBezTo>
                  <a:cubicBezTo>
                    <a:pt x="1433036" y="325279"/>
                    <a:pt x="1421606" y="331946"/>
                    <a:pt x="1411129" y="337661"/>
                  </a:cubicBezTo>
                  <a:cubicBezTo>
                    <a:pt x="1400651" y="343376"/>
                    <a:pt x="1389221" y="349091"/>
                    <a:pt x="1377791" y="353854"/>
                  </a:cubicBezTo>
                  <a:cubicBezTo>
                    <a:pt x="1366361" y="358616"/>
                    <a:pt x="1354931" y="363379"/>
                    <a:pt x="1343501" y="367189"/>
                  </a:cubicBezTo>
                  <a:cubicBezTo>
                    <a:pt x="1332071" y="371951"/>
                    <a:pt x="1320641" y="375761"/>
                    <a:pt x="1309211" y="380524"/>
                  </a:cubicBezTo>
                  <a:cubicBezTo>
                    <a:pt x="1297781" y="384334"/>
                    <a:pt x="1286351" y="389096"/>
                    <a:pt x="1273969" y="392906"/>
                  </a:cubicBezTo>
                  <a:lnTo>
                    <a:pt x="1239679" y="406241"/>
                  </a:lnTo>
                  <a:cubicBezTo>
                    <a:pt x="1228249" y="411004"/>
                    <a:pt x="1216819" y="415766"/>
                    <a:pt x="1205389" y="420529"/>
                  </a:cubicBezTo>
                  <a:cubicBezTo>
                    <a:pt x="1194911" y="426244"/>
                    <a:pt x="1183481" y="431959"/>
                    <a:pt x="1173004" y="437674"/>
                  </a:cubicBezTo>
                  <a:cubicBezTo>
                    <a:pt x="1169194" y="434816"/>
                    <a:pt x="1165384" y="431959"/>
                    <a:pt x="1161574" y="429101"/>
                  </a:cubicBezTo>
                  <a:cubicBezTo>
                    <a:pt x="1172051" y="418624"/>
                    <a:pt x="1179671" y="405289"/>
                    <a:pt x="1190149" y="400526"/>
                  </a:cubicBezTo>
                  <a:close/>
                  <a:moveTo>
                    <a:pt x="1150144" y="501491"/>
                  </a:moveTo>
                  <a:cubicBezTo>
                    <a:pt x="1153001" y="506254"/>
                    <a:pt x="1157764" y="509111"/>
                    <a:pt x="1158716" y="514826"/>
                  </a:cubicBezTo>
                  <a:cubicBezTo>
                    <a:pt x="1158716" y="516731"/>
                    <a:pt x="1151096" y="521494"/>
                    <a:pt x="1147286" y="525304"/>
                  </a:cubicBezTo>
                  <a:cubicBezTo>
                    <a:pt x="1143476" y="525304"/>
                    <a:pt x="1139666" y="524351"/>
                    <a:pt x="1135856" y="524351"/>
                  </a:cubicBezTo>
                  <a:cubicBezTo>
                    <a:pt x="1140619" y="516731"/>
                    <a:pt x="1145381" y="509111"/>
                    <a:pt x="1150144" y="501491"/>
                  </a:cubicBezTo>
                  <a:close/>
                  <a:moveTo>
                    <a:pt x="1001554" y="660559"/>
                  </a:moveTo>
                  <a:cubicBezTo>
                    <a:pt x="1006316" y="647224"/>
                    <a:pt x="1011079" y="632936"/>
                    <a:pt x="1017746" y="617696"/>
                  </a:cubicBezTo>
                  <a:cubicBezTo>
                    <a:pt x="1033939" y="635794"/>
                    <a:pt x="1041559" y="644366"/>
                    <a:pt x="1037749" y="654844"/>
                  </a:cubicBezTo>
                  <a:cubicBezTo>
                    <a:pt x="1033939" y="665321"/>
                    <a:pt x="1018699" y="677704"/>
                    <a:pt x="988219" y="701516"/>
                  </a:cubicBezTo>
                  <a:cubicBezTo>
                    <a:pt x="992029" y="687229"/>
                    <a:pt x="996791" y="674846"/>
                    <a:pt x="1001554" y="660559"/>
                  </a:cubicBezTo>
                  <a:close/>
                  <a:moveTo>
                    <a:pt x="972026" y="1164431"/>
                  </a:moveTo>
                  <a:cubicBezTo>
                    <a:pt x="968216" y="1167289"/>
                    <a:pt x="962501" y="1169194"/>
                    <a:pt x="957739" y="1172051"/>
                  </a:cubicBezTo>
                  <a:cubicBezTo>
                    <a:pt x="956786" y="1169194"/>
                    <a:pt x="956786" y="1165384"/>
                    <a:pt x="955834" y="1160621"/>
                  </a:cubicBezTo>
                  <a:cubicBezTo>
                    <a:pt x="960596" y="1158716"/>
                    <a:pt x="965359" y="1156811"/>
                    <a:pt x="970121" y="1154906"/>
                  </a:cubicBezTo>
                  <a:cubicBezTo>
                    <a:pt x="971074" y="1158716"/>
                    <a:pt x="972979" y="1163479"/>
                    <a:pt x="972026" y="1164431"/>
                  </a:cubicBezTo>
                  <a:close/>
                  <a:moveTo>
                    <a:pt x="959644" y="917734"/>
                  </a:moveTo>
                  <a:cubicBezTo>
                    <a:pt x="960596" y="917734"/>
                    <a:pt x="961549" y="919639"/>
                    <a:pt x="962501" y="921544"/>
                  </a:cubicBezTo>
                  <a:cubicBezTo>
                    <a:pt x="960596" y="922496"/>
                    <a:pt x="958691" y="924401"/>
                    <a:pt x="956786" y="925354"/>
                  </a:cubicBezTo>
                  <a:cubicBezTo>
                    <a:pt x="955834" y="924401"/>
                    <a:pt x="954881" y="922496"/>
                    <a:pt x="953929" y="921544"/>
                  </a:cubicBezTo>
                  <a:cubicBezTo>
                    <a:pt x="955834" y="919639"/>
                    <a:pt x="958691" y="917734"/>
                    <a:pt x="959644" y="917734"/>
                  </a:cubicBezTo>
                  <a:close/>
                  <a:moveTo>
                    <a:pt x="946309" y="1346359"/>
                  </a:moveTo>
                  <a:cubicBezTo>
                    <a:pt x="948214" y="1341596"/>
                    <a:pt x="948214" y="1336834"/>
                    <a:pt x="949166" y="1331119"/>
                  </a:cubicBezTo>
                  <a:cubicBezTo>
                    <a:pt x="950119" y="1326356"/>
                    <a:pt x="950119" y="1320641"/>
                    <a:pt x="952976" y="1316831"/>
                  </a:cubicBezTo>
                  <a:lnTo>
                    <a:pt x="962501" y="1298734"/>
                  </a:lnTo>
                  <a:cubicBezTo>
                    <a:pt x="965359" y="1293019"/>
                    <a:pt x="968216" y="1286351"/>
                    <a:pt x="972026" y="1280636"/>
                  </a:cubicBezTo>
                  <a:lnTo>
                    <a:pt x="992981" y="1245394"/>
                  </a:lnTo>
                  <a:lnTo>
                    <a:pt x="1015841" y="1211104"/>
                  </a:lnTo>
                  <a:cubicBezTo>
                    <a:pt x="1019651" y="1205389"/>
                    <a:pt x="1023461" y="1199674"/>
                    <a:pt x="1028224" y="1193959"/>
                  </a:cubicBezTo>
                  <a:lnTo>
                    <a:pt x="1040606" y="1177766"/>
                  </a:lnTo>
                  <a:cubicBezTo>
                    <a:pt x="1073944" y="1133951"/>
                    <a:pt x="1111091" y="1092994"/>
                    <a:pt x="1151096" y="1054894"/>
                  </a:cubicBezTo>
                  <a:cubicBezTo>
                    <a:pt x="1165384" y="1042511"/>
                    <a:pt x="1182529" y="1031081"/>
                    <a:pt x="1192054" y="1016794"/>
                  </a:cubicBezTo>
                  <a:cubicBezTo>
                    <a:pt x="1221581" y="968216"/>
                    <a:pt x="1270159" y="935831"/>
                    <a:pt x="1325404" y="914876"/>
                  </a:cubicBezTo>
                  <a:cubicBezTo>
                    <a:pt x="1328261" y="913924"/>
                    <a:pt x="1330166" y="912971"/>
                    <a:pt x="1333024" y="911066"/>
                  </a:cubicBezTo>
                  <a:cubicBezTo>
                    <a:pt x="1335881" y="910114"/>
                    <a:pt x="1337786" y="908209"/>
                    <a:pt x="1340644" y="907256"/>
                  </a:cubicBezTo>
                  <a:cubicBezTo>
                    <a:pt x="1345406" y="904399"/>
                    <a:pt x="1350169" y="901541"/>
                    <a:pt x="1355884" y="898684"/>
                  </a:cubicBezTo>
                  <a:cubicBezTo>
                    <a:pt x="1365409" y="892016"/>
                    <a:pt x="1374934" y="885349"/>
                    <a:pt x="1385411" y="880586"/>
                  </a:cubicBezTo>
                  <a:cubicBezTo>
                    <a:pt x="1391126" y="877729"/>
                    <a:pt x="1397794" y="874871"/>
                    <a:pt x="1403509" y="872014"/>
                  </a:cubicBezTo>
                  <a:cubicBezTo>
                    <a:pt x="1406366" y="871061"/>
                    <a:pt x="1410176" y="869156"/>
                    <a:pt x="1413034" y="867251"/>
                  </a:cubicBezTo>
                  <a:cubicBezTo>
                    <a:pt x="1415891" y="865346"/>
                    <a:pt x="1419701" y="864394"/>
                    <a:pt x="1422559" y="863441"/>
                  </a:cubicBezTo>
                  <a:cubicBezTo>
                    <a:pt x="1429226" y="860584"/>
                    <a:pt x="1436846" y="857726"/>
                    <a:pt x="1444466" y="854869"/>
                  </a:cubicBezTo>
                  <a:cubicBezTo>
                    <a:pt x="1444466" y="854869"/>
                    <a:pt x="1444466" y="854869"/>
                    <a:pt x="1444466" y="854869"/>
                  </a:cubicBezTo>
                  <a:cubicBezTo>
                    <a:pt x="1425416" y="872014"/>
                    <a:pt x="1407319" y="888206"/>
                    <a:pt x="1389221" y="906304"/>
                  </a:cubicBezTo>
                  <a:cubicBezTo>
                    <a:pt x="1344454" y="951071"/>
                    <a:pt x="1303496" y="998696"/>
                    <a:pt x="1266349" y="1049179"/>
                  </a:cubicBezTo>
                  <a:cubicBezTo>
                    <a:pt x="1263491" y="1052989"/>
                    <a:pt x="1260634" y="1056799"/>
                    <a:pt x="1257776" y="1061561"/>
                  </a:cubicBezTo>
                  <a:cubicBezTo>
                    <a:pt x="1235869" y="1080611"/>
                    <a:pt x="1215866" y="1101566"/>
                    <a:pt x="1202531" y="1127284"/>
                  </a:cubicBezTo>
                  <a:cubicBezTo>
                    <a:pt x="1192054" y="1147286"/>
                    <a:pt x="1170146" y="1163479"/>
                    <a:pt x="1153001" y="1181576"/>
                  </a:cubicBezTo>
                  <a:cubicBezTo>
                    <a:pt x="1139666" y="1196816"/>
                    <a:pt x="1126331" y="1212056"/>
                    <a:pt x="1113949" y="1228249"/>
                  </a:cubicBezTo>
                  <a:lnTo>
                    <a:pt x="1104424" y="1240631"/>
                  </a:lnTo>
                  <a:lnTo>
                    <a:pt x="1099661" y="1246346"/>
                  </a:lnTo>
                  <a:cubicBezTo>
                    <a:pt x="1097756" y="1248251"/>
                    <a:pt x="1096804" y="1250156"/>
                    <a:pt x="1094899" y="1252061"/>
                  </a:cubicBezTo>
                  <a:cubicBezTo>
                    <a:pt x="1089184" y="1260634"/>
                    <a:pt x="1083469" y="1268254"/>
                    <a:pt x="1077754" y="1276826"/>
                  </a:cubicBezTo>
                  <a:cubicBezTo>
                    <a:pt x="1055846" y="1310164"/>
                    <a:pt x="1033939" y="1344454"/>
                    <a:pt x="1014889" y="1380649"/>
                  </a:cubicBezTo>
                  <a:cubicBezTo>
                    <a:pt x="1012031" y="1385411"/>
                    <a:pt x="1008221" y="1390174"/>
                    <a:pt x="1003459" y="1394936"/>
                  </a:cubicBezTo>
                  <a:cubicBezTo>
                    <a:pt x="998696" y="1399699"/>
                    <a:pt x="994886" y="1404461"/>
                    <a:pt x="989171" y="1408271"/>
                  </a:cubicBezTo>
                  <a:cubicBezTo>
                    <a:pt x="979646" y="1416844"/>
                    <a:pt x="967264" y="1425416"/>
                    <a:pt x="958691" y="1435894"/>
                  </a:cubicBezTo>
                  <a:cubicBezTo>
                    <a:pt x="964406" y="1458754"/>
                    <a:pt x="976789" y="1482566"/>
                    <a:pt x="975836" y="1506379"/>
                  </a:cubicBezTo>
                  <a:cubicBezTo>
                    <a:pt x="975836" y="1510189"/>
                    <a:pt x="973931" y="1514951"/>
                    <a:pt x="971074" y="1518761"/>
                  </a:cubicBezTo>
                  <a:cubicBezTo>
                    <a:pt x="968216" y="1522571"/>
                    <a:pt x="964406" y="1526381"/>
                    <a:pt x="960596" y="1531144"/>
                  </a:cubicBezTo>
                  <a:cubicBezTo>
                    <a:pt x="952976" y="1538764"/>
                    <a:pt x="941546" y="1547336"/>
                    <a:pt x="931069" y="1554956"/>
                  </a:cubicBezTo>
                  <a:cubicBezTo>
                    <a:pt x="932021" y="1545431"/>
                    <a:pt x="932974" y="1535906"/>
                    <a:pt x="932974" y="1525429"/>
                  </a:cubicBezTo>
                  <a:cubicBezTo>
                    <a:pt x="933926" y="1514951"/>
                    <a:pt x="935831" y="1504474"/>
                    <a:pt x="937736" y="1492091"/>
                  </a:cubicBezTo>
                  <a:cubicBezTo>
                    <a:pt x="921544" y="1493996"/>
                    <a:pt x="909161" y="1499711"/>
                    <a:pt x="897731" y="1507331"/>
                  </a:cubicBezTo>
                  <a:cubicBezTo>
                    <a:pt x="886301" y="1515904"/>
                    <a:pt x="878681" y="1526381"/>
                    <a:pt x="871061" y="1538764"/>
                  </a:cubicBezTo>
                  <a:cubicBezTo>
                    <a:pt x="855821" y="1561624"/>
                    <a:pt x="845344" y="1591151"/>
                    <a:pt x="808196" y="1590199"/>
                  </a:cubicBezTo>
                  <a:cubicBezTo>
                    <a:pt x="808196" y="1579721"/>
                    <a:pt x="808196" y="1569244"/>
                    <a:pt x="808196" y="1558766"/>
                  </a:cubicBezTo>
                  <a:cubicBezTo>
                    <a:pt x="809149" y="1548289"/>
                    <a:pt x="810101" y="1537811"/>
                    <a:pt x="810101" y="1528286"/>
                  </a:cubicBezTo>
                  <a:cubicBezTo>
                    <a:pt x="811054" y="1507331"/>
                    <a:pt x="813911" y="1488281"/>
                    <a:pt x="815816" y="1467326"/>
                  </a:cubicBezTo>
                  <a:cubicBezTo>
                    <a:pt x="816769" y="1462564"/>
                    <a:pt x="816769" y="1457801"/>
                    <a:pt x="817721" y="1453991"/>
                  </a:cubicBezTo>
                  <a:cubicBezTo>
                    <a:pt x="818674" y="1450181"/>
                    <a:pt x="820579" y="1445419"/>
                    <a:pt x="822484" y="1442561"/>
                  </a:cubicBezTo>
                  <a:cubicBezTo>
                    <a:pt x="826294" y="1434941"/>
                    <a:pt x="830104" y="1429226"/>
                    <a:pt x="835819" y="1423511"/>
                  </a:cubicBezTo>
                  <a:cubicBezTo>
                    <a:pt x="841534" y="1418749"/>
                    <a:pt x="847249" y="1413986"/>
                    <a:pt x="854869" y="1411129"/>
                  </a:cubicBezTo>
                  <a:cubicBezTo>
                    <a:pt x="862489" y="1408271"/>
                    <a:pt x="871061" y="1405414"/>
                    <a:pt x="880586" y="1404461"/>
                  </a:cubicBezTo>
                  <a:cubicBezTo>
                    <a:pt x="881539" y="1415891"/>
                    <a:pt x="883444" y="1426369"/>
                    <a:pt x="885349" y="1437799"/>
                  </a:cubicBezTo>
                  <a:cubicBezTo>
                    <a:pt x="886301" y="1443514"/>
                    <a:pt x="887254" y="1449229"/>
                    <a:pt x="888206" y="1455896"/>
                  </a:cubicBezTo>
                  <a:cubicBezTo>
                    <a:pt x="889159" y="1462564"/>
                    <a:pt x="890111" y="1469231"/>
                    <a:pt x="892016" y="1475899"/>
                  </a:cubicBezTo>
                  <a:cubicBezTo>
                    <a:pt x="894874" y="1470184"/>
                    <a:pt x="898684" y="1464469"/>
                    <a:pt x="901541" y="1458754"/>
                  </a:cubicBezTo>
                  <a:cubicBezTo>
                    <a:pt x="904399" y="1453039"/>
                    <a:pt x="907256" y="1447324"/>
                    <a:pt x="910114" y="1442561"/>
                  </a:cubicBezTo>
                  <a:cubicBezTo>
                    <a:pt x="912971" y="1436846"/>
                    <a:pt x="914876" y="1431131"/>
                    <a:pt x="916781" y="1426369"/>
                  </a:cubicBezTo>
                  <a:cubicBezTo>
                    <a:pt x="918686" y="1420654"/>
                    <a:pt x="920591" y="1415891"/>
                    <a:pt x="922496" y="1410176"/>
                  </a:cubicBezTo>
                  <a:cubicBezTo>
                    <a:pt x="926306" y="1399699"/>
                    <a:pt x="929164" y="1389221"/>
                    <a:pt x="932021" y="1378744"/>
                  </a:cubicBezTo>
                  <a:cubicBezTo>
                    <a:pt x="938689" y="1366361"/>
                    <a:pt x="942499" y="1355884"/>
                    <a:pt x="946309" y="1346359"/>
                  </a:cubicBezTo>
                  <a:close/>
                  <a:moveTo>
                    <a:pt x="829151" y="1142524"/>
                  </a:moveTo>
                  <a:cubicBezTo>
                    <a:pt x="829151" y="1149191"/>
                    <a:pt x="828199" y="1154906"/>
                    <a:pt x="826294" y="1160621"/>
                  </a:cubicBezTo>
                  <a:cubicBezTo>
                    <a:pt x="825341" y="1166336"/>
                    <a:pt x="823436" y="1172051"/>
                    <a:pt x="821531" y="1176814"/>
                  </a:cubicBezTo>
                  <a:cubicBezTo>
                    <a:pt x="817721" y="1187291"/>
                    <a:pt x="812959" y="1196816"/>
                    <a:pt x="807244" y="1205389"/>
                  </a:cubicBezTo>
                  <a:cubicBezTo>
                    <a:pt x="801529" y="1213961"/>
                    <a:pt x="794861" y="1222534"/>
                    <a:pt x="790099" y="1231106"/>
                  </a:cubicBezTo>
                  <a:cubicBezTo>
                    <a:pt x="784384" y="1239679"/>
                    <a:pt x="779621" y="1249204"/>
                    <a:pt x="774859" y="1258729"/>
                  </a:cubicBezTo>
                  <a:cubicBezTo>
                    <a:pt x="771049" y="1247299"/>
                    <a:pt x="768191" y="1237774"/>
                    <a:pt x="767239" y="1229201"/>
                  </a:cubicBezTo>
                  <a:cubicBezTo>
                    <a:pt x="766286" y="1225391"/>
                    <a:pt x="766286" y="1220629"/>
                    <a:pt x="767239" y="1216819"/>
                  </a:cubicBezTo>
                  <a:cubicBezTo>
                    <a:pt x="767239" y="1214914"/>
                    <a:pt x="768191" y="1213009"/>
                    <a:pt x="768191" y="1211104"/>
                  </a:cubicBezTo>
                  <a:cubicBezTo>
                    <a:pt x="769144" y="1209199"/>
                    <a:pt x="769144" y="1207294"/>
                    <a:pt x="770096" y="1205389"/>
                  </a:cubicBezTo>
                  <a:cubicBezTo>
                    <a:pt x="773906" y="1197769"/>
                    <a:pt x="779621" y="1189196"/>
                    <a:pt x="789146" y="1178719"/>
                  </a:cubicBezTo>
                  <a:cubicBezTo>
                    <a:pt x="793909" y="1173956"/>
                    <a:pt x="798671" y="1168241"/>
                    <a:pt x="805339" y="1161574"/>
                  </a:cubicBezTo>
                  <a:cubicBezTo>
                    <a:pt x="812959" y="1156811"/>
                    <a:pt x="820579" y="1150144"/>
                    <a:pt x="829151" y="1142524"/>
                  </a:cubicBezTo>
                  <a:close/>
                  <a:moveTo>
                    <a:pt x="812006" y="909161"/>
                  </a:moveTo>
                  <a:cubicBezTo>
                    <a:pt x="815816" y="906304"/>
                    <a:pt x="819626" y="903446"/>
                    <a:pt x="823436" y="901541"/>
                  </a:cubicBezTo>
                  <a:cubicBezTo>
                    <a:pt x="823436" y="905351"/>
                    <a:pt x="823436" y="909161"/>
                    <a:pt x="822484" y="912971"/>
                  </a:cubicBezTo>
                  <a:cubicBezTo>
                    <a:pt x="822484" y="913924"/>
                    <a:pt x="816769" y="917734"/>
                    <a:pt x="816769" y="916781"/>
                  </a:cubicBezTo>
                  <a:cubicBezTo>
                    <a:pt x="814864" y="914876"/>
                    <a:pt x="813911" y="912019"/>
                    <a:pt x="812006" y="909161"/>
                  </a:cubicBezTo>
                  <a:close/>
                  <a:moveTo>
                    <a:pt x="816769" y="1236821"/>
                  </a:moveTo>
                  <a:cubicBezTo>
                    <a:pt x="818674" y="1237774"/>
                    <a:pt x="820579" y="1239679"/>
                    <a:pt x="823436" y="1240631"/>
                  </a:cubicBezTo>
                  <a:cubicBezTo>
                    <a:pt x="819626" y="1246346"/>
                    <a:pt x="815816" y="1252061"/>
                    <a:pt x="811054" y="1257776"/>
                  </a:cubicBezTo>
                  <a:cubicBezTo>
                    <a:pt x="811054" y="1257776"/>
                    <a:pt x="807244" y="1255871"/>
                    <a:pt x="807244" y="1255871"/>
                  </a:cubicBezTo>
                  <a:cubicBezTo>
                    <a:pt x="810101" y="1249204"/>
                    <a:pt x="813911" y="1243489"/>
                    <a:pt x="816769" y="1236821"/>
                  </a:cubicBezTo>
                  <a:close/>
                  <a:moveTo>
                    <a:pt x="872966" y="1289209"/>
                  </a:moveTo>
                  <a:cubicBezTo>
                    <a:pt x="875824" y="1282541"/>
                    <a:pt x="877729" y="1276826"/>
                    <a:pt x="881539" y="1271111"/>
                  </a:cubicBezTo>
                  <a:lnTo>
                    <a:pt x="886301" y="1261586"/>
                  </a:lnTo>
                  <a:lnTo>
                    <a:pt x="888206" y="1256824"/>
                  </a:lnTo>
                  <a:lnTo>
                    <a:pt x="891064" y="1252061"/>
                  </a:lnTo>
                  <a:cubicBezTo>
                    <a:pt x="898684" y="1240631"/>
                    <a:pt x="905351" y="1229201"/>
                    <a:pt x="912019" y="1216819"/>
                  </a:cubicBezTo>
                  <a:cubicBezTo>
                    <a:pt x="912971" y="1234916"/>
                    <a:pt x="912019" y="1250156"/>
                    <a:pt x="911066" y="1263491"/>
                  </a:cubicBezTo>
                  <a:cubicBezTo>
                    <a:pt x="910114" y="1276826"/>
                    <a:pt x="908209" y="1289209"/>
                    <a:pt x="903446" y="1299686"/>
                  </a:cubicBezTo>
                  <a:cubicBezTo>
                    <a:pt x="901541" y="1305401"/>
                    <a:pt x="898684" y="1310164"/>
                    <a:pt x="895826" y="1315879"/>
                  </a:cubicBezTo>
                  <a:cubicBezTo>
                    <a:pt x="892969" y="1321594"/>
                    <a:pt x="890111" y="1326356"/>
                    <a:pt x="886301" y="1331119"/>
                  </a:cubicBezTo>
                  <a:cubicBezTo>
                    <a:pt x="882491" y="1335881"/>
                    <a:pt x="878681" y="1341596"/>
                    <a:pt x="873919" y="1347311"/>
                  </a:cubicBezTo>
                  <a:cubicBezTo>
                    <a:pt x="869156" y="1353026"/>
                    <a:pt x="864394" y="1357789"/>
                    <a:pt x="858679" y="1364456"/>
                  </a:cubicBezTo>
                  <a:cubicBezTo>
                    <a:pt x="855821" y="1360646"/>
                    <a:pt x="853916" y="1357789"/>
                    <a:pt x="852964" y="1353979"/>
                  </a:cubicBezTo>
                  <a:cubicBezTo>
                    <a:pt x="852011" y="1351121"/>
                    <a:pt x="851059" y="1347311"/>
                    <a:pt x="851059" y="1344454"/>
                  </a:cubicBezTo>
                  <a:cubicBezTo>
                    <a:pt x="851059" y="1337786"/>
                    <a:pt x="852011" y="1331119"/>
                    <a:pt x="854869" y="1325404"/>
                  </a:cubicBezTo>
                  <a:cubicBezTo>
                    <a:pt x="857726" y="1318736"/>
                    <a:pt x="860584" y="1313021"/>
                    <a:pt x="863441" y="1307306"/>
                  </a:cubicBezTo>
                  <a:cubicBezTo>
                    <a:pt x="867251" y="1300639"/>
                    <a:pt x="871061" y="1294924"/>
                    <a:pt x="872966" y="1289209"/>
                  </a:cubicBezTo>
                  <a:close/>
                  <a:moveTo>
                    <a:pt x="865346" y="1105376"/>
                  </a:moveTo>
                  <a:cubicBezTo>
                    <a:pt x="865346" y="1103471"/>
                    <a:pt x="866299" y="1101566"/>
                    <a:pt x="867251" y="1099661"/>
                  </a:cubicBezTo>
                  <a:cubicBezTo>
                    <a:pt x="869156" y="1099661"/>
                    <a:pt x="871061" y="1098709"/>
                    <a:pt x="872966" y="1098709"/>
                  </a:cubicBezTo>
                  <a:cubicBezTo>
                    <a:pt x="872014" y="1101566"/>
                    <a:pt x="871061" y="1105376"/>
                    <a:pt x="869156" y="1108234"/>
                  </a:cubicBezTo>
                  <a:cubicBezTo>
                    <a:pt x="868204" y="1107281"/>
                    <a:pt x="866299" y="1106329"/>
                    <a:pt x="865346" y="1105376"/>
                  </a:cubicBezTo>
                  <a:close/>
                  <a:moveTo>
                    <a:pt x="442436" y="2901791"/>
                  </a:moveTo>
                  <a:cubicBezTo>
                    <a:pt x="430054" y="2889409"/>
                    <a:pt x="421481" y="2871311"/>
                    <a:pt x="405289" y="2834164"/>
                  </a:cubicBezTo>
                  <a:cubicBezTo>
                    <a:pt x="419576" y="2849404"/>
                    <a:pt x="433864" y="2863691"/>
                    <a:pt x="449104" y="2879884"/>
                  </a:cubicBezTo>
                  <a:cubicBezTo>
                    <a:pt x="456724" y="2888456"/>
                    <a:pt x="465296" y="2896076"/>
                    <a:pt x="473869" y="2904649"/>
                  </a:cubicBezTo>
                  <a:cubicBezTo>
                    <a:pt x="482441" y="2913221"/>
                    <a:pt x="491966" y="2921794"/>
                    <a:pt x="502444" y="2931319"/>
                  </a:cubicBezTo>
                  <a:cubicBezTo>
                    <a:pt x="471011" y="2919889"/>
                    <a:pt x="454819" y="2914174"/>
                    <a:pt x="442436" y="2901791"/>
                  </a:cubicBezTo>
                  <a:close/>
                  <a:moveTo>
                    <a:pt x="441484" y="1660684"/>
                  </a:moveTo>
                  <a:cubicBezTo>
                    <a:pt x="444341" y="1658779"/>
                    <a:pt x="446246" y="1655921"/>
                    <a:pt x="449104" y="1654016"/>
                  </a:cubicBezTo>
                  <a:cubicBezTo>
                    <a:pt x="450056" y="1654016"/>
                    <a:pt x="452914" y="1657826"/>
                    <a:pt x="452914" y="1658779"/>
                  </a:cubicBezTo>
                  <a:cubicBezTo>
                    <a:pt x="451961" y="1662589"/>
                    <a:pt x="450056" y="1666399"/>
                    <a:pt x="449104" y="1670209"/>
                  </a:cubicBezTo>
                  <a:cubicBezTo>
                    <a:pt x="447199" y="1667351"/>
                    <a:pt x="444341" y="1663541"/>
                    <a:pt x="441484" y="1660684"/>
                  </a:cubicBezTo>
                  <a:close/>
                  <a:moveTo>
                    <a:pt x="508159" y="1522571"/>
                  </a:moveTo>
                  <a:cubicBezTo>
                    <a:pt x="507206" y="1523524"/>
                    <a:pt x="505301" y="1523524"/>
                    <a:pt x="503396" y="1524476"/>
                  </a:cubicBezTo>
                  <a:cubicBezTo>
                    <a:pt x="502444" y="1522571"/>
                    <a:pt x="502444" y="1520666"/>
                    <a:pt x="501491" y="1518761"/>
                  </a:cubicBezTo>
                  <a:cubicBezTo>
                    <a:pt x="504349" y="1517809"/>
                    <a:pt x="506254" y="1517809"/>
                    <a:pt x="509111" y="1516856"/>
                  </a:cubicBezTo>
                  <a:cubicBezTo>
                    <a:pt x="509111" y="1518761"/>
                    <a:pt x="509111" y="1521619"/>
                    <a:pt x="508159" y="1522571"/>
                  </a:cubicBezTo>
                  <a:close/>
                  <a:moveTo>
                    <a:pt x="558641" y="1106329"/>
                  </a:moveTo>
                  <a:lnTo>
                    <a:pt x="545306" y="1126331"/>
                  </a:lnTo>
                  <a:lnTo>
                    <a:pt x="533876" y="1147286"/>
                  </a:lnTo>
                  <a:cubicBezTo>
                    <a:pt x="526256" y="1161574"/>
                    <a:pt x="518636" y="1174909"/>
                    <a:pt x="511016" y="1190149"/>
                  </a:cubicBezTo>
                  <a:cubicBezTo>
                    <a:pt x="502444" y="1208246"/>
                    <a:pt x="503396" y="1234916"/>
                    <a:pt x="507206" y="1253014"/>
                  </a:cubicBezTo>
                  <a:cubicBezTo>
                    <a:pt x="511016" y="1269206"/>
                    <a:pt x="511016" y="1284446"/>
                    <a:pt x="509111" y="1300639"/>
                  </a:cubicBezTo>
                  <a:cubicBezTo>
                    <a:pt x="508159" y="1308259"/>
                    <a:pt x="506254" y="1315879"/>
                    <a:pt x="503396" y="1324451"/>
                  </a:cubicBezTo>
                  <a:cubicBezTo>
                    <a:pt x="501491" y="1332071"/>
                    <a:pt x="498634" y="1340644"/>
                    <a:pt x="494824" y="1349216"/>
                  </a:cubicBezTo>
                  <a:cubicBezTo>
                    <a:pt x="489109" y="1362551"/>
                    <a:pt x="485299" y="1375886"/>
                    <a:pt x="481489" y="1389221"/>
                  </a:cubicBezTo>
                  <a:cubicBezTo>
                    <a:pt x="477679" y="1403509"/>
                    <a:pt x="474821" y="1416844"/>
                    <a:pt x="471964" y="1431131"/>
                  </a:cubicBezTo>
                  <a:cubicBezTo>
                    <a:pt x="470059" y="1439704"/>
                    <a:pt x="470059" y="1450181"/>
                    <a:pt x="466249" y="1455896"/>
                  </a:cubicBezTo>
                  <a:cubicBezTo>
                    <a:pt x="458629" y="1468279"/>
                    <a:pt x="451961" y="1481614"/>
                    <a:pt x="446246" y="1495901"/>
                  </a:cubicBezTo>
                  <a:cubicBezTo>
                    <a:pt x="440531" y="1509236"/>
                    <a:pt x="434816" y="1523524"/>
                    <a:pt x="431959" y="1538764"/>
                  </a:cubicBezTo>
                  <a:cubicBezTo>
                    <a:pt x="428149" y="1553051"/>
                    <a:pt x="425291" y="1568291"/>
                    <a:pt x="422434" y="1583531"/>
                  </a:cubicBezTo>
                  <a:cubicBezTo>
                    <a:pt x="421481" y="1587341"/>
                    <a:pt x="421481" y="1591151"/>
                    <a:pt x="420529" y="1594961"/>
                  </a:cubicBezTo>
                  <a:lnTo>
                    <a:pt x="419576" y="1606391"/>
                  </a:lnTo>
                  <a:cubicBezTo>
                    <a:pt x="418624" y="1614011"/>
                    <a:pt x="417671" y="1621631"/>
                    <a:pt x="417671" y="1629251"/>
                  </a:cubicBezTo>
                  <a:lnTo>
                    <a:pt x="415766" y="1652111"/>
                  </a:lnTo>
                  <a:lnTo>
                    <a:pt x="414814" y="1663541"/>
                  </a:lnTo>
                  <a:cubicBezTo>
                    <a:pt x="414814" y="1667351"/>
                    <a:pt x="414814" y="1671161"/>
                    <a:pt x="413861" y="1674971"/>
                  </a:cubicBezTo>
                  <a:cubicBezTo>
                    <a:pt x="412909" y="1690211"/>
                    <a:pt x="412909" y="1705451"/>
                    <a:pt x="411004" y="1720691"/>
                  </a:cubicBezTo>
                  <a:cubicBezTo>
                    <a:pt x="410051" y="1735931"/>
                    <a:pt x="409099" y="1751171"/>
                    <a:pt x="408146" y="1766411"/>
                  </a:cubicBezTo>
                  <a:cubicBezTo>
                    <a:pt x="407194" y="1781651"/>
                    <a:pt x="405289" y="1796891"/>
                    <a:pt x="403384" y="1811179"/>
                  </a:cubicBezTo>
                  <a:cubicBezTo>
                    <a:pt x="400526" y="1832134"/>
                    <a:pt x="397669" y="1852136"/>
                    <a:pt x="394811" y="1873091"/>
                  </a:cubicBezTo>
                  <a:cubicBezTo>
                    <a:pt x="390049" y="1871186"/>
                    <a:pt x="386239" y="1870234"/>
                    <a:pt x="381476" y="1868329"/>
                  </a:cubicBezTo>
                  <a:cubicBezTo>
                    <a:pt x="379571" y="1859756"/>
                    <a:pt x="373856" y="1850231"/>
                    <a:pt x="375761" y="1844516"/>
                  </a:cubicBezTo>
                  <a:cubicBezTo>
                    <a:pt x="377666" y="1836896"/>
                    <a:pt x="378619" y="1829276"/>
                    <a:pt x="379571" y="1822609"/>
                  </a:cubicBezTo>
                  <a:cubicBezTo>
                    <a:pt x="379571" y="1818799"/>
                    <a:pt x="380524" y="1815941"/>
                    <a:pt x="380524" y="1812131"/>
                  </a:cubicBezTo>
                  <a:cubicBezTo>
                    <a:pt x="380524" y="1808321"/>
                    <a:pt x="381476" y="1805464"/>
                    <a:pt x="381476" y="1801654"/>
                  </a:cubicBezTo>
                  <a:cubicBezTo>
                    <a:pt x="382429" y="1788319"/>
                    <a:pt x="381476" y="1775936"/>
                    <a:pt x="378619" y="1764506"/>
                  </a:cubicBezTo>
                  <a:cubicBezTo>
                    <a:pt x="377666" y="1758791"/>
                    <a:pt x="375761" y="1753076"/>
                    <a:pt x="372904" y="1747361"/>
                  </a:cubicBezTo>
                  <a:cubicBezTo>
                    <a:pt x="371951" y="1744504"/>
                    <a:pt x="370999" y="1741646"/>
                    <a:pt x="369094" y="1738789"/>
                  </a:cubicBezTo>
                  <a:cubicBezTo>
                    <a:pt x="368141" y="1735931"/>
                    <a:pt x="366236" y="1733074"/>
                    <a:pt x="365284" y="1730216"/>
                  </a:cubicBezTo>
                  <a:cubicBezTo>
                    <a:pt x="359569" y="1718786"/>
                    <a:pt x="352901" y="1707356"/>
                    <a:pt x="343376" y="1695926"/>
                  </a:cubicBezTo>
                  <a:cubicBezTo>
                    <a:pt x="335756" y="1685449"/>
                    <a:pt x="330041" y="1667351"/>
                    <a:pt x="327184" y="1647349"/>
                  </a:cubicBezTo>
                  <a:cubicBezTo>
                    <a:pt x="325279" y="1627346"/>
                    <a:pt x="323374" y="1604486"/>
                    <a:pt x="323374" y="1585436"/>
                  </a:cubicBezTo>
                  <a:cubicBezTo>
                    <a:pt x="323374" y="1564481"/>
                    <a:pt x="324326" y="1542574"/>
                    <a:pt x="326231" y="1520666"/>
                  </a:cubicBezTo>
                  <a:cubicBezTo>
                    <a:pt x="326231" y="1514951"/>
                    <a:pt x="327184" y="1510189"/>
                    <a:pt x="328136" y="1504474"/>
                  </a:cubicBezTo>
                  <a:cubicBezTo>
                    <a:pt x="329089" y="1498759"/>
                    <a:pt x="330041" y="1493996"/>
                    <a:pt x="330994" y="1488281"/>
                  </a:cubicBezTo>
                  <a:cubicBezTo>
                    <a:pt x="332899" y="1477804"/>
                    <a:pt x="335756" y="1467326"/>
                    <a:pt x="338614" y="1457801"/>
                  </a:cubicBezTo>
                  <a:cubicBezTo>
                    <a:pt x="343376" y="1439704"/>
                    <a:pt x="348139" y="1421606"/>
                    <a:pt x="351949" y="1404461"/>
                  </a:cubicBezTo>
                  <a:cubicBezTo>
                    <a:pt x="355759" y="1386364"/>
                    <a:pt x="357664" y="1368266"/>
                    <a:pt x="361474" y="1351121"/>
                  </a:cubicBezTo>
                  <a:cubicBezTo>
                    <a:pt x="365284" y="1333024"/>
                    <a:pt x="368141" y="1315879"/>
                    <a:pt x="371951" y="1297781"/>
                  </a:cubicBezTo>
                  <a:cubicBezTo>
                    <a:pt x="376714" y="1280636"/>
                    <a:pt x="381476" y="1262539"/>
                    <a:pt x="387191" y="1245394"/>
                  </a:cubicBezTo>
                  <a:cubicBezTo>
                    <a:pt x="389096" y="1239679"/>
                    <a:pt x="391001" y="1233964"/>
                    <a:pt x="392906" y="1229201"/>
                  </a:cubicBezTo>
                  <a:cubicBezTo>
                    <a:pt x="394811" y="1224439"/>
                    <a:pt x="396716" y="1219676"/>
                    <a:pt x="398621" y="1214914"/>
                  </a:cubicBezTo>
                  <a:cubicBezTo>
                    <a:pt x="402431" y="1206341"/>
                    <a:pt x="405289" y="1198721"/>
                    <a:pt x="407194" y="1192054"/>
                  </a:cubicBezTo>
                  <a:cubicBezTo>
                    <a:pt x="411956" y="1178719"/>
                    <a:pt x="412909" y="1170146"/>
                    <a:pt x="411956" y="1163479"/>
                  </a:cubicBezTo>
                  <a:cubicBezTo>
                    <a:pt x="410051" y="1156811"/>
                    <a:pt x="406241" y="1153001"/>
                    <a:pt x="397669" y="1150144"/>
                  </a:cubicBezTo>
                  <a:cubicBezTo>
                    <a:pt x="389096" y="1147286"/>
                    <a:pt x="377666" y="1145381"/>
                    <a:pt x="361474" y="1143476"/>
                  </a:cubicBezTo>
                  <a:cubicBezTo>
                    <a:pt x="362426" y="1123474"/>
                    <a:pt x="367189" y="1109186"/>
                    <a:pt x="375761" y="1097756"/>
                  </a:cubicBezTo>
                  <a:cubicBezTo>
                    <a:pt x="379571" y="1092041"/>
                    <a:pt x="385286" y="1086326"/>
                    <a:pt x="391001" y="1081564"/>
                  </a:cubicBezTo>
                  <a:cubicBezTo>
                    <a:pt x="393859" y="1078706"/>
                    <a:pt x="396716" y="1076801"/>
                    <a:pt x="400526" y="1074896"/>
                  </a:cubicBezTo>
                  <a:cubicBezTo>
                    <a:pt x="403384" y="1072991"/>
                    <a:pt x="407194" y="1070134"/>
                    <a:pt x="411004" y="1068229"/>
                  </a:cubicBezTo>
                  <a:cubicBezTo>
                    <a:pt x="434816" y="1054894"/>
                    <a:pt x="458629" y="1041559"/>
                    <a:pt x="481489" y="1027271"/>
                  </a:cubicBezTo>
                  <a:cubicBezTo>
                    <a:pt x="505301" y="1013936"/>
                    <a:pt x="530066" y="999649"/>
                    <a:pt x="552926" y="985361"/>
                  </a:cubicBezTo>
                  <a:cubicBezTo>
                    <a:pt x="569119" y="975836"/>
                    <a:pt x="587216" y="952976"/>
                    <a:pt x="601504" y="933926"/>
                  </a:cubicBezTo>
                  <a:cubicBezTo>
                    <a:pt x="648176" y="876776"/>
                    <a:pt x="695801" y="819626"/>
                    <a:pt x="751046" y="770096"/>
                  </a:cubicBezTo>
                  <a:cubicBezTo>
                    <a:pt x="805339" y="722471"/>
                    <a:pt x="864394" y="681514"/>
                    <a:pt x="931069" y="640556"/>
                  </a:cubicBezTo>
                  <a:cubicBezTo>
                    <a:pt x="929164" y="649129"/>
                    <a:pt x="927259" y="656749"/>
                    <a:pt x="924401" y="665321"/>
                  </a:cubicBezTo>
                  <a:cubicBezTo>
                    <a:pt x="921544" y="672941"/>
                    <a:pt x="918686" y="681514"/>
                    <a:pt x="915829" y="688181"/>
                  </a:cubicBezTo>
                  <a:cubicBezTo>
                    <a:pt x="909161" y="703421"/>
                    <a:pt x="900589" y="717709"/>
                    <a:pt x="892016" y="731996"/>
                  </a:cubicBezTo>
                  <a:cubicBezTo>
                    <a:pt x="883444" y="746284"/>
                    <a:pt x="872966" y="760571"/>
                    <a:pt x="862489" y="774859"/>
                  </a:cubicBezTo>
                  <a:cubicBezTo>
                    <a:pt x="852964" y="789146"/>
                    <a:pt x="842486" y="803434"/>
                    <a:pt x="832961" y="817721"/>
                  </a:cubicBezTo>
                  <a:cubicBezTo>
                    <a:pt x="831056" y="820579"/>
                    <a:pt x="828199" y="823436"/>
                    <a:pt x="825341" y="826294"/>
                  </a:cubicBezTo>
                  <a:cubicBezTo>
                    <a:pt x="822484" y="829151"/>
                    <a:pt x="818674" y="832009"/>
                    <a:pt x="814864" y="834866"/>
                  </a:cubicBezTo>
                  <a:cubicBezTo>
                    <a:pt x="807244" y="840581"/>
                    <a:pt x="799624" y="844391"/>
                    <a:pt x="793909" y="845344"/>
                  </a:cubicBezTo>
                  <a:cubicBezTo>
                    <a:pt x="785336" y="847249"/>
                    <a:pt x="776764" y="849154"/>
                    <a:pt x="770096" y="852964"/>
                  </a:cubicBezTo>
                  <a:cubicBezTo>
                    <a:pt x="762476" y="856774"/>
                    <a:pt x="755809" y="861536"/>
                    <a:pt x="750094" y="867251"/>
                  </a:cubicBezTo>
                  <a:cubicBezTo>
                    <a:pt x="738664" y="878681"/>
                    <a:pt x="729139" y="892969"/>
                    <a:pt x="720566" y="908209"/>
                  </a:cubicBezTo>
                  <a:cubicBezTo>
                    <a:pt x="716756" y="914876"/>
                    <a:pt x="713899" y="920591"/>
                    <a:pt x="710089" y="927259"/>
                  </a:cubicBezTo>
                  <a:cubicBezTo>
                    <a:pt x="706279" y="932974"/>
                    <a:pt x="702469" y="938689"/>
                    <a:pt x="697706" y="944404"/>
                  </a:cubicBezTo>
                  <a:cubicBezTo>
                    <a:pt x="692944" y="950119"/>
                    <a:pt x="689134" y="954881"/>
                    <a:pt x="684371" y="959644"/>
                  </a:cubicBezTo>
                  <a:cubicBezTo>
                    <a:pt x="679609" y="964406"/>
                    <a:pt x="674846" y="969169"/>
                    <a:pt x="670084" y="973931"/>
                  </a:cubicBezTo>
                  <a:cubicBezTo>
                    <a:pt x="660559" y="983456"/>
                    <a:pt x="651034" y="992981"/>
                    <a:pt x="641509" y="1002506"/>
                  </a:cubicBezTo>
                  <a:cubicBezTo>
                    <a:pt x="636746" y="1007269"/>
                    <a:pt x="631984" y="1012031"/>
                    <a:pt x="627221" y="1016794"/>
                  </a:cubicBezTo>
                  <a:cubicBezTo>
                    <a:pt x="622459" y="1021556"/>
                    <a:pt x="618649" y="1027271"/>
                    <a:pt x="613886" y="1032034"/>
                  </a:cubicBezTo>
                  <a:cubicBezTo>
                    <a:pt x="604361" y="1044416"/>
                    <a:pt x="594836" y="1057751"/>
                    <a:pt x="585311" y="1070134"/>
                  </a:cubicBezTo>
                  <a:cubicBezTo>
                    <a:pt x="575786" y="1079659"/>
                    <a:pt x="567214" y="1092994"/>
                    <a:pt x="558641" y="1106329"/>
                  </a:cubicBezTo>
                  <a:close/>
                  <a:moveTo>
                    <a:pt x="692944" y="1282541"/>
                  </a:moveTo>
                  <a:cubicBezTo>
                    <a:pt x="715804" y="1292066"/>
                    <a:pt x="725329" y="1303496"/>
                    <a:pt x="725329" y="1318736"/>
                  </a:cubicBezTo>
                  <a:cubicBezTo>
                    <a:pt x="726281" y="1333976"/>
                    <a:pt x="718661" y="1353026"/>
                    <a:pt x="708184" y="1375886"/>
                  </a:cubicBezTo>
                  <a:cubicBezTo>
                    <a:pt x="704374" y="1358741"/>
                    <a:pt x="702469" y="1344454"/>
                    <a:pt x="699611" y="1330166"/>
                  </a:cubicBezTo>
                  <a:cubicBezTo>
                    <a:pt x="698659" y="1322546"/>
                    <a:pt x="696754" y="1315879"/>
                    <a:pt x="695801" y="1307306"/>
                  </a:cubicBezTo>
                  <a:cubicBezTo>
                    <a:pt x="694849" y="1299686"/>
                    <a:pt x="693896" y="1291114"/>
                    <a:pt x="692944" y="1282541"/>
                  </a:cubicBezTo>
                  <a:close/>
                  <a:moveTo>
                    <a:pt x="695801" y="1433036"/>
                  </a:moveTo>
                  <a:cubicBezTo>
                    <a:pt x="695801" y="1438751"/>
                    <a:pt x="695801" y="1443514"/>
                    <a:pt x="693896" y="1447324"/>
                  </a:cubicBezTo>
                  <a:cubicBezTo>
                    <a:pt x="690086" y="1454944"/>
                    <a:pt x="681514" y="1458754"/>
                    <a:pt x="669131" y="1460659"/>
                  </a:cubicBezTo>
                  <a:cubicBezTo>
                    <a:pt x="671989" y="1453991"/>
                    <a:pt x="675799" y="1447324"/>
                    <a:pt x="678656" y="1439704"/>
                  </a:cubicBezTo>
                  <a:cubicBezTo>
                    <a:pt x="680561" y="1435894"/>
                    <a:pt x="682466" y="1432084"/>
                    <a:pt x="684371" y="1427321"/>
                  </a:cubicBezTo>
                  <a:cubicBezTo>
                    <a:pt x="687229" y="1422559"/>
                    <a:pt x="689134" y="1417796"/>
                    <a:pt x="691991" y="1412081"/>
                  </a:cubicBezTo>
                  <a:cubicBezTo>
                    <a:pt x="693896" y="1419701"/>
                    <a:pt x="694849" y="1426369"/>
                    <a:pt x="695801" y="1433036"/>
                  </a:cubicBezTo>
                  <a:close/>
                  <a:moveTo>
                    <a:pt x="664369" y="1564481"/>
                  </a:moveTo>
                  <a:cubicBezTo>
                    <a:pt x="664369" y="1572101"/>
                    <a:pt x="663416" y="1579721"/>
                    <a:pt x="662464" y="1586389"/>
                  </a:cubicBezTo>
                  <a:lnTo>
                    <a:pt x="661511" y="1597819"/>
                  </a:lnTo>
                  <a:lnTo>
                    <a:pt x="660559" y="1603534"/>
                  </a:lnTo>
                  <a:lnTo>
                    <a:pt x="660559" y="1609249"/>
                  </a:lnTo>
                  <a:cubicBezTo>
                    <a:pt x="659606" y="1616869"/>
                    <a:pt x="648176" y="1623536"/>
                    <a:pt x="640556" y="1631156"/>
                  </a:cubicBezTo>
                  <a:cubicBezTo>
                    <a:pt x="634841" y="1620679"/>
                    <a:pt x="623411" y="1608296"/>
                    <a:pt x="625316" y="1597819"/>
                  </a:cubicBezTo>
                  <a:cubicBezTo>
                    <a:pt x="627221" y="1583531"/>
                    <a:pt x="631031" y="1570196"/>
                    <a:pt x="634841" y="1556861"/>
                  </a:cubicBezTo>
                  <a:lnTo>
                    <a:pt x="637699" y="1546384"/>
                  </a:lnTo>
                  <a:lnTo>
                    <a:pt x="639604" y="1541621"/>
                  </a:lnTo>
                  <a:lnTo>
                    <a:pt x="641509" y="1536859"/>
                  </a:lnTo>
                  <a:cubicBezTo>
                    <a:pt x="643414" y="1530191"/>
                    <a:pt x="646271" y="1523524"/>
                    <a:pt x="648176" y="1516856"/>
                  </a:cubicBezTo>
                  <a:cubicBezTo>
                    <a:pt x="654844" y="1517809"/>
                    <a:pt x="661511" y="1519714"/>
                    <a:pt x="669131" y="1520666"/>
                  </a:cubicBezTo>
                  <a:lnTo>
                    <a:pt x="666274" y="1542574"/>
                  </a:lnTo>
                  <a:cubicBezTo>
                    <a:pt x="664369" y="1549241"/>
                    <a:pt x="664369" y="1556861"/>
                    <a:pt x="664369" y="1564481"/>
                  </a:cubicBezTo>
                  <a:close/>
                  <a:moveTo>
                    <a:pt x="664369" y="1764506"/>
                  </a:moveTo>
                  <a:cubicBezTo>
                    <a:pt x="659606" y="1765459"/>
                    <a:pt x="653891" y="1766411"/>
                    <a:pt x="649129" y="1766411"/>
                  </a:cubicBezTo>
                  <a:lnTo>
                    <a:pt x="647224" y="1740694"/>
                  </a:lnTo>
                  <a:cubicBezTo>
                    <a:pt x="646271" y="1732121"/>
                    <a:pt x="645319" y="1723549"/>
                    <a:pt x="645319" y="1714976"/>
                  </a:cubicBezTo>
                  <a:cubicBezTo>
                    <a:pt x="649129" y="1714024"/>
                    <a:pt x="653891" y="1714024"/>
                    <a:pt x="657701" y="1713071"/>
                  </a:cubicBezTo>
                  <a:cubicBezTo>
                    <a:pt x="657701" y="1717834"/>
                    <a:pt x="658654" y="1721644"/>
                    <a:pt x="658654" y="1726406"/>
                  </a:cubicBezTo>
                  <a:lnTo>
                    <a:pt x="660559" y="1738789"/>
                  </a:lnTo>
                  <a:cubicBezTo>
                    <a:pt x="661511" y="1747361"/>
                    <a:pt x="662464" y="1755934"/>
                    <a:pt x="664369" y="1764506"/>
                  </a:cubicBezTo>
                  <a:close/>
                  <a:moveTo>
                    <a:pt x="593884" y="1192054"/>
                  </a:moveTo>
                  <a:cubicBezTo>
                    <a:pt x="595789" y="1187291"/>
                    <a:pt x="603409" y="1182529"/>
                    <a:pt x="612934" y="1173956"/>
                  </a:cubicBezTo>
                  <a:cubicBezTo>
                    <a:pt x="612934" y="1188244"/>
                    <a:pt x="612934" y="1196816"/>
                    <a:pt x="611981" y="1206341"/>
                  </a:cubicBezTo>
                  <a:cubicBezTo>
                    <a:pt x="611981" y="1207294"/>
                    <a:pt x="599599" y="1213961"/>
                    <a:pt x="596741" y="1211104"/>
                  </a:cubicBezTo>
                  <a:cubicBezTo>
                    <a:pt x="592931" y="1207294"/>
                    <a:pt x="591979" y="1197769"/>
                    <a:pt x="593884" y="1192054"/>
                  </a:cubicBezTo>
                  <a:close/>
                  <a:moveTo>
                    <a:pt x="597694" y="2472214"/>
                  </a:moveTo>
                  <a:cubicBezTo>
                    <a:pt x="611029" y="2482691"/>
                    <a:pt x="624364" y="2492216"/>
                    <a:pt x="635794" y="2500789"/>
                  </a:cubicBezTo>
                  <a:cubicBezTo>
                    <a:pt x="647224" y="2509361"/>
                    <a:pt x="657701" y="2517934"/>
                    <a:pt x="666274" y="2525554"/>
                  </a:cubicBezTo>
                  <a:cubicBezTo>
                    <a:pt x="685324" y="2540794"/>
                    <a:pt x="700564" y="2554129"/>
                    <a:pt x="711994" y="2568416"/>
                  </a:cubicBezTo>
                  <a:cubicBezTo>
                    <a:pt x="714851" y="2572226"/>
                    <a:pt x="717709" y="2575084"/>
                    <a:pt x="720566" y="2578894"/>
                  </a:cubicBezTo>
                  <a:cubicBezTo>
                    <a:pt x="723424" y="2582704"/>
                    <a:pt x="726281" y="2585561"/>
                    <a:pt x="729139" y="2589371"/>
                  </a:cubicBezTo>
                  <a:cubicBezTo>
                    <a:pt x="734854" y="2596991"/>
                    <a:pt x="739616" y="2604611"/>
                    <a:pt x="745331" y="2612231"/>
                  </a:cubicBezTo>
                  <a:cubicBezTo>
                    <a:pt x="750094" y="2619851"/>
                    <a:pt x="754856" y="2628424"/>
                    <a:pt x="760571" y="2637949"/>
                  </a:cubicBezTo>
                  <a:cubicBezTo>
                    <a:pt x="766286" y="2647474"/>
                    <a:pt x="771049" y="2656999"/>
                    <a:pt x="777716" y="2666524"/>
                  </a:cubicBezTo>
                  <a:cubicBezTo>
                    <a:pt x="773906" y="2669381"/>
                    <a:pt x="771049" y="2672239"/>
                    <a:pt x="767239" y="2675096"/>
                  </a:cubicBezTo>
                  <a:cubicBezTo>
                    <a:pt x="759619" y="2667476"/>
                    <a:pt x="751999" y="2659856"/>
                    <a:pt x="745331" y="2652236"/>
                  </a:cubicBezTo>
                  <a:cubicBezTo>
                    <a:pt x="738664" y="2644616"/>
                    <a:pt x="731044" y="2636996"/>
                    <a:pt x="724376" y="2628424"/>
                  </a:cubicBezTo>
                  <a:cubicBezTo>
                    <a:pt x="710089" y="2612231"/>
                    <a:pt x="695801" y="2596991"/>
                    <a:pt x="681514" y="2579846"/>
                  </a:cubicBezTo>
                  <a:cubicBezTo>
                    <a:pt x="652939" y="2548414"/>
                    <a:pt x="625316" y="2512219"/>
                    <a:pt x="597694" y="2472214"/>
                  </a:cubicBezTo>
                  <a:close/>
                  <a:moveTo>
                    <a:pt x="1061561" y="3289459"/>
                  </a:moveTo>
                  <a:cubicBezTo>
                    <a:pt x="1051084" y="3276124"/>
                    <a:pt x="1058704" y="3260884"/>
                    <a:pt x="1077754" y="3237071"/>
                  </a:cubicBezTo>
                  <a:cubicBezTo>
                    <a:pt x="1085374" y="3246596"/>
                    <a:pt x="1092041" y="3255169"/>
                    <a:pt x="1098709" y="3263741"/>
                  </a:cubicBezTo>
                  <a:cubicBezTo>
                    <a:pt x="1105376" y="3271361"/>
                    <a:pt x="1112044" y="3278981"/>
                    <a:pt x="1117759" y="3286601"/>
                  </a:cubicBezTo>
                  <a:cubicBezTo>
                    <a:pt x="1130141" y="3300889"/>
                    <a:pt x="1141571" y="3314224"/>
                    <a:pt x="1153954" y="3328511"/>
                  </a:cubicBezTo>
                  <a:cubicBezTo>
                    <a:pt x="1101566" y="3313271"/>
                    <a:pt x="1072039" y="3302794"/>
                    <a:pt x="1061561" y="3289459"/>
                  </a:cubicBezTo>
                  <a:close/>
                  <a:moveTo>
                    <a:pt x="1501616" y="3329464"/>
                  </a:moveTo>
                  <a:cubicBezTo>
                    <a:pt x="1493044" y="3327559"/>
                    <a:pt x="1483519" y="3326606"/>
                    <a:pt x="1474946" y="3324701"/>
                  </a:cubicBezTo>
                  <a:cubicBezTo>
                    <a:pt x="1466374" y="3322796"/>
                    <a:pt x="1457801" y="3320891"/>
                    <a:pt x="1449229" y="3318986"/>
                  </a:cubicBezTo>
                  <a:cubicBezTo>
                    <a:pt x="1432084" y="3315176"/>
                    <a:pt x="1415891" y="3311366"/>
                    <a:pt x="1399699" y="3307556"/>
                  </a:cubicBezTo>
                  <a:cubicBezTo>
                    <a:pt x="1395889" y="3306604"/>
                    <a:pt x="1392079" y="3305651"/>
                    <a:pt x="1387316" y="3304699"/>
                  </a:cubicBezTo>
                  <a:cubicBezTo>
                    <a:pt x="1383506" y="3303746"/>
                    <a:pt x="1379696" y="3302794"/>
                    <a:pt x="1375886" y="3300889"/>
                  </a:cubicBezTo>
                  <a:cubicBezTo>
                    <a:pt x="1368266" y="3298984"/>
                    <a:pt x="1360646" y="3296126"/>
                    <a:pt x="1352074" y="3294221"/>
                  </a:cubicBezTo>
                  <a:cubicBezTo>
                    <a:pt x="1340644" y="3290411"/>
                    <a:pt x="1330166" y="3287554"/>
                    <a:pt x="1318736" y="3283744"/>
                  </a:cubicBezTo>
                  <a:cubicBezTo>
                    <a:pt x="1307306" y="3279934"/>
                    <a:pt x="1296829" y="3277076"/>
                    <a:pt x="1286351" y="3273266"/>
                  </a:cubicBezTo>
                  <a:cubicBezTo>
                    <a:pt x="1264444" y="3265646"/>
                    <a:pt x="1243489" y="3258026"/>
                    <a:pt x="1221581" y="3251359"/>
                  </a:cubicBezTo>
                  <a:cubicBezTo>
                    <a:pt x="1211104" y="3248501"/>
                    <a:pt x="1199674" y="3244691"/>
                    <a:pt x="1189196" y="3240881"/>
                  </a:cubicBezTo>
                  <a:cubicBezTo>
                    <a:pt x="1178719" y="3237071"/>
                    <a:pt x="1167289" y="3234214"/>
                    <a:pt x="1156811" y="3231356"/>
                  </a:cubicBezTo>
                  <a:cubicBezTo>
                    <a:pt x="1145381" y="3228499"/>
                    <a:pt x="1134904" y="3225641"/>
                    <a:pt x="1123474" y="3223736"/>
                  </a:cubicBezTo>
                  <a:cubicBezTo>
                    <a:pt x="1112044" y="3220879"/>
                    <a:pt x="1100614" y="3218974"/>
                    <a:pt x="1089184" y="3216116"/>
                  </a:cubicBezTo>
                  <a:cubicBezTo>
                    <a:pt x="1063466" y="3211354"/>
                    <a:pt x="1032986" y="3200876"/>
                    <a:pt x="1003459" y="3184684"/>
                  </a:cubicBezTo>
                  <a:cubicBezTo>
                    <a:pt x="988219" y="3177064"/>
                    <a:pt x="972979" y="3167539"/>
                    <a:pt x="958691" y="3158014"/>
                  </a:cubicBezTo>
                  <a:cubicBezTo>
                    <a:pt x="951071" y="3153251"/>
                    <a:pt x="944404" y="3147536"/>
                    <a:pt x="937736" y="3142774"/>
                  </a:cubicBezTo>
                  <a:cubicBezTo>
                    <a:pt x="931069" y="3137059"/>
                    <a:pt x="924401" y="3132296"/>
                    <a:pt x="917734" y="3126581"/>
                  </a:cubicBezTo>
                  <a:cubicBezTo>
                    <a:pt x="910114" y="3120866"/>
                    <a:pt x="903446" y="3115151"/>
                    <a:pt x="895826" y="3108484"/>
                  </a:cubicBezTo>
                  <a:cubicBezTo>
                    <a:pt x="888206" y="3102769"/>
                    <a:pt x="880586" y="3097054"/>
                    <a:pt x="872966" y="3090386"/>
                  </a:cubicBezTo>
                  <a:cubicBezTo>
                    <a:pt x="857726" y="3078004"/>
                    <a:pt x="841534" y="3066574"/>
                    <a:pt x="826294" y="3054191"/>
                  </a:cubicBezTo>
                  <a:cubicBezTo>
                    <a:pt x="810101" y="3042761"/>
                    <a:pt x="794861" y="3029426"/>
                    <a:pt x="779621" y="3017996"/>
                  </a:cubicBezTo>
                  <a:cubicBezTo>
                    <a:pt x="772001" y="3011329"/>
                    <a:pt x="764381" y="3005614"/>
                    <a:pt x="756761" y="2998946"/>
                  </a:cubicBezTo>
                  <a:cubicBezTo>
                    <a:pt x="752951" y="2996089"/>
                    <a:pt x="749141" y="2992279"/>
                    <a:pt x="745331" y="2989421"/>
                  </a:cubicBezTo>
                  <a:cubicBezTo>
                    <a:pt x="741521" y="2986564"/>
                    <a:pt x="737711" y="2982754"/>
                    <a:pt x="734854" y="2979896"/>
                  </a:cubicBezTo>
                  <a:cubicBezTo>
                    <a:pt x="724376" y="2970371"/>
                    <a:pt x="714851" y="2960846"/>
                    <a:pt x="704374" y="2949416"/>
                  </a:cubicBezTo>
                  <a:cubicBezTo>
                    <a:pt x="693896" y="2938939"/>
                    <a:pt x="682466" y="2927509"/>
                    <a:pt x="671036" y="2913221"/>
                  </a:cubicBezTo>
                  <a:cubicBezTo>
                    <a:pt x="677704" y="2914174"/>
                    <a:pt x="683419" y="2916079"/>
                    <a:pt x="690086" y="2917031"/>
                  </a:cubicBezTo>
                  <a:cubicBezTo>
                    <a:pt x="695801" y="2917984"/>
                    <a:pt x="702469" y="2918936"/>
                    <a:pt x="708184" y="2919889"/>
                  </a:cubicBezTo>
                  <a:cubicBezTo>
                    <a:pt x="719614" y="2921794"/>
                    <a:pt x="731044" y="2923699"/>
                    <a:pt x="742474" y="2925604"/>
                  </a:cubicBezTo>
                  <a:cubicBezTo>
                    <a:pt x="753904" y="2927509"/>
                    <a:pt x="764381" y="2928461"/>
                    <a:pt x="775811" y="2930366"/>
                  </a:cubicBezTo>
                  <a:cubicBezTo>
                    <a:pt x="781526" y="2931319"/>
                    <a:pt x="787241" y="2932271"/>
                    <a:pt x="792956" y="2932271"/>
                  </a:cubicBezTo>
                  <a:cubicBezTo>
                    <a:pt x="798671" y="2933224"/>
                    <a:pt x="804386" y="2933224"/>
                    <a:pt x="810101" y="2934176"/>
                  </a:cubicBezTo>
                  <a:cubicBezTo>
                    <a:pt x="820579" y="2943701"/>
                    <a:pt x="831056" y="2953226"/>
                    <a:pt x="841534" y="2961799"/>
                  </a:cubicBezTo>
                  <a:cubicBezTo>
                    <a:pt x="852011" y="2971324"/>
                    <a:pt x="862489" y="2979896"/>
                    <a:pt x="872966" y="2988469"/>
                  </a:cubicBezTo>
                  <a:cubicBezTo>
                    <a:pt x="883444" y="2997041"/>
                    <a:pt x="893921" y="3005614"/>
                    <a:pt x="904399" y="3014186"/>
                  </a:cubicBezTo>
                  <a:cubicBezTo>
                    <a:pt x="910114" y="3017996"/>
                    <a:pt x="914876" y="3022759"/>
                    <a:pt x="919639" y="3026569"/>
                  </a:cubicBezTo>
                  <a:cubicBezTo>
                    <a:pt x="924401" y="3030379"/>
                    <a:pt x="930116" y="3035141"/>
                    <a:pt x="935831" y="3038951"/>
                  </a:cubicBezTo>
                  <a:cubicBezTo>
                    <a:pt x="950119" y="3049429"/>
                    <a:pt x="963454" y="3058001"/>
                    <a:pt x="976789" y="3063716"/>
                  </a:cubicBezTo>
                  <a:cubicBezTo>
                    <a:pt x="990124" y="3069431"/>
                    <a:pt x="1004411" y="3073241"/>
                    <a:pt x="1020604" y="3075146"/>
                  </a:cubicBezTo>
                  <a:cubicBezTo>
                    <a:pt x="1037749" y="3077051"/>
                    <a:pt x="1054894" y="3080861"/>
                    <a:pt x="1072039" y="3085624"/>
                  </a:cubicBezTo>
                  <a:cubicBezTo>
                    <a:pt x="1080611" y="3088481"/>
                    <a:pt x="1088231" y="3091339"/>
                    <a:pt x="1095851" y="3094196"/>
                  </a:cubicBezTo>
                  <a:cubicBezTo>
                    <a:pt x="1103471" y="3097054"/>
                    <a:pt x="1112044" y="3100864"/>
                    <a:pt x="1119664" y="3104674"/>
                  </a:cubicBezTo>
                  <a:cubicBezTo>
                    <a:pt x="1134904" y="3112294"/>
                    <a:pt x="1149191" y="3120866"/>
                    <a:pt x="1162526" y="3131344"/>
                  </a:cubicBezTo>
                  <a:cubicBezTo>
                    <a:pt x="1169194" y="3136106"/>
                    <a:pt x="1175861" y="3141821"/>
                    <a:pt x="1182529" y="3146584"/>
                  </a:cubicBezTo>
                  <a:cubicBezTo>
                    <a:pt x="1189196" y="3152299"/>
                    <a:pt x="1194911" y="3158014"/>
                    <a:pt x="1200626" y="3163729"/>
                  </a:cubicBezTo>
                  <a:cubicBezTo>
                    <a:pt x="1208246" y="3171349"/>
                    <a:pt x="1215866" y="3178969"/>
                    <a:pt x="1222534" y="3185636"/>
                  </a:cubicBezTo>
                  <a:cubicBezTo>
                    <a:pt x="1229201" y="3192304"/>
                    <a:pt x="1234916" y="3198019"/>
                    <a:pt x="1241584" y="3201829"/>
                  </a:cubicBezTo>
                  <a:cubicBezTo>
                    <a:pt x="1253966" y="3211354"/>
                    <a:pt x="1264444" y="3218021"/>
                    <a:pt x="1277779" y="3222784"/>
                  </a:cubicBezTo>
                  <a:cubicBezTo>
                    <a:pt x="1290161" y="3227546"/>
                    <a:pt x="1304449" y="3231356"/>
                    <a:pt x="1323499" y="3234214"/>
                  </a:cubicBezTo>
                  <a:cubicBezTo>
                    <a:pt x="1341596" y="3237071"/>
                    <a:pt x="1364456" y="3238976"/>
                    <a:pt x="1393984" y="3240881"/>
                  </a:cubicBezTo>
                  <a:cubicBezTo>
                    <a:pt x="1398746" y="3240881"/>
                    <a:pt x="1404461" y="3241834"/>
                    <a:pt x="1410176" y="3242786"/>
                  </a:cubicBezTo>
                  <a:cubicBezTo>
                    <a:pt x="1415891" y="3243739"/>
                    <a:pt x="1422559" y="3244691"/>
                    <a:pt x="1430179" y="3246596"/>
                  </a:cubicBezTo>
                  <a:cubicBezTo>
                    <a:pt x="1445419" y="3249454"/>
                    <a:pt x="1463516" y="3254216"/>
                    <a:pt x="1489234" y="3258979"/>
                  </a:cubicBezTo>
                  <a:cubicBezTo>
                    <a:pt x="1451134" y="3268504"/>
                    <a:pt x="1433036" y="3272314"/>
                    <a:pt x="1412081" y="3277076"/>
                  </a:cubicBezTo>
                  <a:cubicBezTo>
                    <a:pt x="1422559" y="3281839"/>
                    <a:pt x="1431131" y="3287554"/>
                    <a:pt x="1439704" y="3289459"/>
                  </a:cubicBezTo>
                  <a:cubicBezTo>
                    <a:pt x="1451134" y="3291364"/>
                    <a:pt x="1461611" y="3293269"/>
                    <a:pt x="1473041" y="3295174"/>
                  </a:cubicBezTo>
                  <a:cubicBezTo>
                    <a:pt x="1478756" y="3296126"/>
                    <a:pt x="1483519" y="3297079"/>
                    <a:pt x="1489234" y="3298984"/>
                  </a:cubicBezTo>
                  <a:cubicBezTo>
                    <a:pt x="1494949" y="3299936"/>
                    <a:pt x="1499711" y="3301841"/>
                    <a:pt x="1505426" y="3302794"/>
                  </a:cubicBezTo>
                  <a:cubicBezTo>
                    <a:pt x="1526381" y="3308509"/>
                    <a:pt x="1544479" y="3318986"/>
                    <a:pt x="1560671" y="3337084"/>
                  </a:cubicBezTo>
                  <a:cubicBezTo>
                    <a:pt x="1538764" y="3336131"/>
                    <a:pt x="1519714" y="3332321"/>
                    <a:pt x="1501616" y="3329464"/>
                  </a:cubicBezTo>
                  <a:close/>
                  <a:moveTo>
                    <a:pt x="1574006" y="2673191"/>
                  </a:moveTo>
                  <a:lnTo>
                    <a:pt x="1582579" y="2679859"/>
                  </a:lnTo>
                  <a:cubicBezTo>
                    <a:pt x="1588294" y="2683669"/>
                    <a:pt x="1594009" y="2688431"/>
                    <a:pt x="1600676" y="2692241"/>
                  </a:cubicBezTo>
                  <a:cubicBezTo>
                    <a:pt x="1599724" y="2692241"/>
                    <a:pt x="1599724" y="2692241"/>
                    <a:pt x="1598771" y="2691289"/>
                  </a:cubicBezTo>
                  <a:cubicBezTo>
                    <a:pt x="1586389" y="2686526"/>
                    <a:pt x="1573054" y="2680811"/>
                    <a:pt x="1559719" y="2673191"/>
                  </a:cubicBezTo>
                  <a:cubicBezTo>
                    <a:pt x="1563529" y="2673191"/>
                    <a:pt x="1569244" y="2673191"/>
                    <a:pt x="1574006" y="2673191"/>
                  </a:cubicBezTo>
                  <a:close/>
                  <a:moveTo>
                    <a:pt x="2065496" y="3137059"/>
                  </a:moveTo>
                  <a:cubicBezTo>
                    <a:pt x="2055019" y="3137059"/>
                    <a:pt x="2045494" y="3138011"/>
                    <a:pt x="2035016" y="3138011"/>
                  </a:cubicBezTo>
                  <a:cubicBezTo>
                    <a:pt x="2025491" y="3138011"/>
                    <a:pt x="2015014" y="3138964"/>
                    <a:pt x="2005489" y="3138964"/>
                  </a:cubicBezTo>
                  <a:cubicBezTo>
                    <a:pt x="1985486" y="3139916"/>
                    <a:pt x="1966436" y="3141821"/>
                    <a:pt x="1947386" y="3143726"/>
                  </a:cubicBezTo>
                  <a:cubicBezTo>
                    <a:pt x="1928336" y="3145631"/>
                    <a:pt x="1910239" y="3148489"/>
                    <a:pt x="1892141" y="3152299"/>
                  </a:cubicBezTo>
                  <a:cubicBezTo>
                    <a:pt x="1882616" y="3154204"/>
                    <a:pt x="1874044" y="3156109"/>
                    <a:pt x="1865471" y="3158966"/>
                  </a:cubicBezTo>
                  <a:cubicBezTo>
                    <a:pt x="1856899" y="3160871"/>
                    <a:pt x="1847374" y="3163729"/>
                    <a:pt x="1838801" y="3165634"/>
                  </a:cubicBezTo>
                  <a:cubicBezTo>
                    <a:pt x="1818799" y="3159919"/>
                    <a:pt x="1798796" y="3155156"/>
                    <a:pt x="1777841" y="3152299"/>
                  </a:cubicBezTo>
                  <a:cubicBezTo>
                    <a:pt x="1757839" y="3148489"/>
                    <a:pt x="1736884" y="3145631"/>
                    <a:pt x="1715929" y="3142774"/>
                  </a:cubicBezTo>
                  <a:lnTo>
                    <a:pt x="1700689" y="3140869"/>
                  </a:lnTo>
                  <a:lnTo>
                    <a:pt x="1685449" y="3138964"/>
                  </a:lnTo>
                  <a:cubicBezTo>
                    <a:pt x="1674971" y="3138011"/>
                    <a:pt x="1664494" y="3136106"/>
                    <a:pt x="1654016" y="3135154"/>
                  </a:cubicBezTo>
                  <a:lnTo>
                    <a:pt x="1622584" y="3131344"/>
                  </a:lnTo>
                  <a:cubicBezTo>
                    <a:pt x="1612106" y="3129439"/>
                    <a:pt x="1601629" y="3127534"/>
                    <a:pt x="1591151" y="3125629"/>
                  </a:cubicBezTo>
                  <a:cubicBezTo>
                    <a:pt x="1580674" y="3123724"/>
                    <a:pt x="1564481" y="3112294"/>
                    <a:pt x="1565434" y="3108484"/>
                  </a:cubicBezTo>
                  <a:cubicBezTo>
                    <a:pt x="1566386" y="3100864"/>
                    <a:pt x="1575911" y="3093244"/>
                    <a:pt x="1587341" y="3090386"/>
                  </a:cubicBezTo>
                  <a:cubicBezTo>
                    <a:pt x="1594009" y="3088481"/>
                    <a:pt x="1601629" y="3088481"/>
                    <a:pt x="1609249" y="3088481"/>
                  </a:cubicBezTo>
                  <a:cubicBezTo>
                    <a:pt x="1617821" y="3088481"/>
                    <a:pt x="1626394" y="3089434"/>
                    <a:pt x="1634014" y="3090386"/>
                  </a:cubicBezTo>
                  <a:cubicBezTo>
                    <a:pt x="1651159" y="3091339"/>
                    <a:pt x="1668304" y="3093244"/>
                    <a:pt x="1685449" y="3094196"/>
                  </a:cubicBezTo>
                  <a:cubicBezTo>
                    <a:pt x="1694021" y="3095149"/>
                    <a:pt x="1702594" y="3096101"/>
                    <a:pt x="1711166" y="3097054"/>
                  </a:cubicBezTo>
                  <a:cubicBezTo>
                    <a:pt x="1719739" y="3098006"/>
                    <a:pt x="1728311" y="3098006"/>
                    <a:pt x="1736884" y="3098959"/>
                  </a:cubicBezTo>
                  <a:cubicBezTo>
                    <a:pt x="1754029" y="3100864"/>
                    <a:pt x="1771174" y="3102769"/>
                    <a:pt x="1787366" y="3104674"/>
                  </a:cubicBezTo>
                  <a:cubicBezTo>
                    <a:pt x="1804511" y="3105626"/>
                    <a:pt x="1821656" y="3107531"/>
                    <a:pt x="1837849" y="3109436"/>
                  </a:cubicBezTo>
                  <a:lnTo>
                    <a:pt x="1863566" y="3112294"/>
                  </a:lnTo>
                  <a:cubicBezTo>
                    <a:pt x="1872139" y="3113246"/>
                    <a:pt x="1880711" y="3113246"/>
                    <a:pt x="1889284" y="3114199"/>
                  </a:cubicBezTo>
                  <a:lnTo>
                    <a:pt x="1940719" y="3118009"/>
                  </a:lnTo>
                  <a:cubicBezTo>
                    <a:pt x="1944529" y="3118009"/>
                    <a:pt x="1949291" y="3118961"/>
                    <a:pt x="1953101" y="3118961"/>
                  </a:cubicBezTo>
                  <a:lnTo>
                    <a:pt x="1965484" y="3118961"/>
                  </a:lnTo>
                  <a:lnTo>
                    <a:pt x="1991201" y="3119914"/>
                  </a:lnTo>
                  <a:lnTo>
                    <a:pt x="2016919" y="3120866"/>
                  </a:lnTo>
                  <a:cubicBezTo>
                    <a:pt x="2025491" y="3120866"/>
                    <a:pt x="2034064" y="3121819"/>
                    <a:pt x="2042636" y="3120866"/>
                  </a:cubicBezTo>
                  <a:cubicBezTo>
                    <a:pt x="2053114" y="3120866"/>
                    <a:pt x="2061686" y="3126581"/>
                    <a:pt x="2070259" y="3129439"/>
                  </a:cubicBezTo>
                  <a:cubicBezTo>
                    <a:pt x="2068354" y="3134201"/>
                    <a:pt x="2067401" y="3137059"/>
                    <a:pt x="2065496" y="3137059"/>
                  </a:cubicBezTo>
                  <a:close/>
                  <a:moveTo>
                    <a:pt x="2149316" y="3010376"/>
                  </a:moveTo>
                  <a:lnTo>
                    <a:pt x="2170271" y="3008471"/>
                  </a:lnTo>
                  <a:lnTo>
                    <a:pt x="2180749" y="3007519"/>
                  </a:lnTo>
                  <a:cubicBezTo>
                    <a:pt x="2184559" y="3007519"/>
                    <a:pt x="2187416" y="3006566"/>
                    <a:pt x="2191226" y="3006566"/>
                  </a:cubicBezTo>
                  <a:cubicBezTo>
                    <a:pt x="2192179" y="3009424"/>
                    <a:pt x="2192179" y="3011329"/>
                    <a:pt x="2193131" y="3014186"/>
                  </a:cubicBezTo>
                  <a:lnTo>
                    <a:pt x="2182654" y="3016091"/>
                  </a:lnTo>
                  <a:lnTo>
                    <a:pt x="2172176" y="3017996"/>
                  </a:lnTo>
                  <a:lnTo>
                    <a:pt x="2151221" y="3021806"/>
                  </a:lnTo>
                  <a:cubicBezTo>
                    <a:pt x="2150269" y="3017996"/>
                    <a:pt x="2150269" y="3014186"/>
                    <a:pt x="2149316" y="3010376"/>
                  </a:cubicBezTo>
                  <a:close/>
                  <a:moveTo>
                    <a:pt x="2350294" y="3472339"/>
                  </a:moveTo>
                  <a:cubicBezTo>
                    <a:pt x="2337911" y="3475196"/>
                    <a:pt x="2323624" y="3474244"/>
                    <a:pt x="2309336" y="3475196"/>
                  </a:cubicBezTo>
                  <a:cubicBezTo>
                    <a:pt x="2309336" y="3472339"/>
                    <a:pt x="2308384" y="3470434"/>
                    <a:pt x="2308384" y="3467576"/>
                  </a:cubicBezTo>
                  <a:lnTo>
                    <a:pt x="2343626" y="3459004"/>
                  </a:lnTo>
                  <a:cubicBezTo>
                    <a:pt x="2349341" y="3457099"/>
                    <a:pt x="2355056" y="3456146"/>
                    <a:pt x="2361724" y="3454241"/>
                  </a:cubicBezTo>
                  <a:lnTo>
                    <a:pt x="2378869" y="3449479"/>
                  </a:lnTo>
                  <a:cubicBezTo>
                    <a:pt x="2381726" y="3451384"/>
                    <a:pt x="2384584" y="3453289"/>
                    <a:pt x="2387441" y="3454241"/>
                  </a:cubicBezTo>
                  <a:cubicBezTo>
                    <a:pt x="2376011" y="3460909"/>
                    <a:pt x="2364581" y="3469481"/>
                    <a:pt x="2350294" y="3472339"/>
                  </a:cubicBezTo>
                  <a:close/>
                  <a:moveTo>
                    <a:pt x="2446496" y="3409474"/>
                  </a:moveTo>
                  <a:cubicBezTo>
                    <a:pt x="2431256" y="3411379"/>
                    <a:pt x="2416016" y="3408521"/>
                    <a:pt x="2387441" y="3406616"/>
                  </a:cubicBezTo>
                  <a:cubicBezTo>
                    <a:pt x="2416016" y="3394234"/>
                    <a:pt x="2432209" y="3383756"/>
                    <a:pt x="2444591" y="3382804"/>
                  </a:cubicBezTo>
                  <a:cubicBezTo>
                    <a:pt x="2457926" y="3380899"/>
                    <a:pt x="2468404" y="3388519"/>
                    <a:pt x="2479834" y="3391376"/>
                  </a:cubicBezTo>
                  <a:cubicBezTo>
                    <a:pt x="2469356" y="3397091"/>
                    <a:pt x="2457926" y="3407569"/>
                    <a:pt x="2446496" y="3409474"/>
                  </a:cubicBezTo>
                  <a:close/>
                  <a:moveTo>
                    <a:pt x="2666524" y="3010376"/>
                  </a:moveTo>
                  <a:cubicBezTo>
                    <a:pt x="2648426" y="3022759"/>
                    <a:pt x="2628424" y="3032284"/>
                    <a:pt x="2605564" y="3041809"/>
                  </a:cubicBezTo>
                  <a:cubicBezTo>
                    <a:pt x="2502694" y="3078956"/>
                    <a:pt x="2396014" y="3106579"/>
                    <a:pt x="2288381" y="3124676"/>
                  </a:cubicBezTo>
                  <a:cubicBezTo>
                    <a:pt x="2262664" y="3128486"/>
                    <a:pt x="2240756" y="3129439"/>
                    <a:pt x="2218849" y="3126581"/>
                  </a:cubicBezTo>
                  <a:cubicBezTo>
                    <a:pt x="2213134" y="3125629"/>
                    <a:pt x="2208371" y="3124676"/>
                    <a:pt x="2202656" y="3123724"/>
                  </a:cubicBezTo>
                  <a:cubicBezTo>
                    <a:pt x="2197894" y="3122771"/>
                    <a:pt x="2192179" y="3120866"/>
                    <a:pt x="2187416" y="3118961"/>
                  </a:cubicBezTo>
                  <a:cubicBezTo>
                    <a:pt x="2176939" y="3115151"/>
                    <a:pt x="2167414" y="3110389"/>
                    <a:pt x="2156936" y="3104674"/>
                  </a:cubicBezTo>
                  <a:cubicBezTo>
                    <a:pt x="2165509" y="3103721"/>
                    <a:pt x="2173129" y="3102769"/>
                    <a:pt x="2180749" y="3101816"/>
                  </a:cubicBezTo>
                  <a:cubicBezTo>
                    <a:pt x="2188369" y="3100864"/>
                    <a:pt x="2195989" y="3099911"/>
                    <a:pt x="2203609" y="3098006"/>
                  </a:cubicBezTo>
                  <a:cubicBezTo>
                    <a:pt x="2218849" y="3095149"/>
                    <a:pt x="2233136" y="3092291"/>
                    <a:pt x="2246471" y="3090386"/>
                  </a:cubicBezTo>
                  <a:cubicBezTo>
                    <a:pt x="2253139" y="3089434"/>
                    <a:pt x="2259806" y="3087529"/>
                    <a:pt x="2266474" y="3086576"/>
                  </a:cubicBezTo>
                  <a:cubicBezTo>
                    <a:pt x="2269331" y="3085624"/>
                    <a:pt x="2273141" y="3085624"/>
                    <a:pt x="2275999" y="3084671"/>
                  </a:cubicBezTo>
                  <a:cubicBezTo>
                    <a:pt x="2278856" y="3083719"/>
                    <a:pt x="2282666" y="3083719"/>
                    <a:pt x="2285524" y="3082766"/>
                  </a:cubicBezTo>
                  <a:cubicBezTo>
                    <a:pt x="2297906" y="3080861"/>
                    <a:pt x="2311241" y="3078956"/>
                    <a:pt x="2323624" y="3078004"/>
                  </a:cubicBezTo>
                  <a:cubicBezTo>
                    <a:pt x="2333149" y="3077051"/>
                    <a:pt x="2343626" y="3076099"/>
                    <a:pt x="2353151" y="3075146"/>
                  </a:cubicBezTo>
                  <a:cubicBezTo>
                    <a:pt x="2362676" y="3074194"/>
                    <a:pt x="2372201" y="3072289"/>
                    <a:pt x="2381726" y="3070384"/>
                  </a:cubicBezTo>
                  <a:cubicBezTo>
                    <a:pt x="2400776" y="3066574"/>
                    <a:pt x="2419826" y="3062764"/>
                    <a:pt x="2437924" y="3058001"/>
                  </a:cubicBezTo>
                  <a:cubicBezTo>
                    <a:pt x="2456021" y="3052286"/>
                    <a:pt x="2474119" y="3046571"/>
                    <a:pt x="2492216" y="3040856"/>
                  </a:cubicBezTo>
                  <a:lnTo>
                    <a:pt x="2505551" y="3036094"/>
                  </a:lnTo>
                  <a:cubicBezTo>
                    <a:pt x="2510314" y="3034189"/>
                    <a:pt x="2514124" y="3032284"/>
                    <a:pt x="2518886" y="3030379"/>
                  </a:cubicBezTo>
                  <a:cubicBezTo>
                    <a:pt x="2527459" y="3026569"/>
                    <a:pt x="2536031" y="3022759"/>
                    <a:pt x="2544604" y="3018949"/>
                  </a:cubicBezTo>
                  <a:cubicBezTo>
                    <a:pt x="2556986" y="3013234"/>
                    <a:pt x="2570321" y="3007519"/>
                    <a:pt x="2582704" y="3001804"/>
                  </a:cubicBezTo>
                  <a:cubicBezTo>
                    <a:pt x="2595086" y="2996089"/>
                    <a:pt x="2608421" y="2991326"/>
                    <a:pt x="2621756" y="2986564"/>
                  </a:cubicBezTo>
                  <a:cubicBezTo>
                    <a:pt x="2649379" y="2977991"/>
                    <a:pt x="2677001" y="2969419"/>
                    <a:pt x="2710339" y="2964656"/>
                  </a:cubicBezTo>
                  <a:cubicBezTo>
                    <a:pt x="2698909" y="2981801"/>
                    <a:pt x="2684621" y="2997041"/>
                    <a:pt x="2666524" y="30103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sz="1600" dirty="0"/>
            </a:p>
          </p:txBody>
        </p:sp>
      </p:grpSp>
      <p:pic>
        <p:nvPicPr>
          <p:cNvPr id="7170" name="Picture 2">
            <a:extLst>
              <a:ext uri="{FF2B5EF4-FFF2-40B4-BE49-F238E27FC236}">
                <a16:creationId xmlns="" xmlns:a16="http://schemas.microsoft.com/office/drawing/2014/main" id="{3EFD46A5-790F-B078-0DC2-347C24B2AB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117" y="2279903"/>
            <a:ext cx="1380515" cy="1899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="" xmlns:a16="http://schemas.microsoft.com/office/drawing/2014/main" id="{E395B16A-AABF-4A1E-32A4-5F69F074B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1064" y="2259308"/>
            <a:ext cx="1398587" cy="1895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4" name="Picture 6" descr="Ирина Лукьянова - Маршак. Точное слово обложка книги">
            <a:extLst>
              <a:ext uri="{FF2B5EF4-FFF2-40B4-BE49-F238E27FC236}">
                <a16:creationId xmlns="" xmlns:a16="http://schemas.microsoft.com/office/drawing/2014/main" id="{02EFAF40-96E1-5B3C-FF3A-23BC5E78AA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6615" y="2259307"/>
            <a:ext cx="1356260" cy="1894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6" name="Picture 8">
            <a:extLst>
              <a:ext uri="{FF2B5EF4-FFF2-40B4-BE49-F238E27FC236}">
                <a16:creationId xmlns="" xmlns:a16="http://schemas.microsoft.com/office/drawing/2014/main" id="{EE6A6042-91CF-D929-1ADB-4C32B4160F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6319" y="2275754"/>
            <a:ext cx="1465515" cy="1889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78286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педсовет">
      <a:dk1>
        <a:sysClr val="windowText" lastClr="000000"/>
      </a:dk1>
      <a:lt1>
        <a:srgbClr val="E2EFD9"/>
      </a:lt1>
      <a:dk2>
        <a:srgbClr val="2A519B"/>
      </a:dk2>
      <a:lt2>
        <a:srgbClr val="E7E6E6"/>
      </a:lt2>
      <a:accent1>
        <a:srgbClr val="2B80BE"/>
      </a:accent1>
      <a:accent2>
        <a:srgbClr val="E94D32"/>
      </a:accent2>
      <a:accent3>
        <a:srgbClr val="A5A5A5"/>
      </a:accent3>
      <a:accent4>
        <a:srgbClr val="F5A530"/>
      </a:accent4>
      <a:accent5>
        <a:srgbClr val="2DA2D9"/>
      </a:accent5>
      <a:accent6>
        <a:srgbClr val="E31F67"/>
      </a:accent6>
      <a:hlink>
        <a:srgbClr val="2A519B"/>
      </a:hlink>
      <a:folHlink>
        <a:srgbClr val="E31F67"/>
      </a:folHlink>
    </a:clrScheme>
    <a:fontScheme name="Педсовет">
      <a:majorFont>
        <a:latin typeface="ALS Sector Regular"/>
        <a:ea typeface=""/>
        <a:cs typeface=""/>
      </a:majorFont>
      <a:minorFont>
        <a:latin typeface="ALS Sector Regular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3400</TotalTime>
  <Words>389</Words>
  <Application>Microsoft Office PowerPoint</Application>
  <PresentationFormat>Широкоэкранный</PresentationFormat>
  <Paragraphs>71</Paragraphs>
  <Slides>10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3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4" baseType="lpstr">
      <vt:lpstr>Calibri</vt:lpstr>
      <vt:lpstr>ALS Sector Regular</vt:lpstr>
      <vt:lpstr>Arial</vt:lpstr>
      <vt:lpstr>Тема Office</vt:lpstr>
      <vt:lpstr>Каталог  «100 лучших новых книг для детей и подростков – 2022»</vt:lpstr>
      <vt:lpstr>Презентация PowerPoint</vt:lpstr>
      <vt:lpstr>Для чего был создан?</vt:lpstr>
      <vt:lpstr>Каталог сегодня – </vt:lpstr>
      <vt:lpstr>Каталог - 2022</vt:lpstr>
      <vt:lpstr>На страницах каталога представлены 130 издательств</vt:lpstr>
      <vt:lpstr> Информация о книгах по актуальным направлениям</vt:lpstr>
      <vt:lpstr>Информация о книгах по актуальным направлениям</vt:lpstr>
      <vt:lpstr>Информация о книгах по актуальным направлениям</vt:lpstr>
      <vt:lpstr>Книги – лауреаты литературных премий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Александра Кедрина</dc:creator>
  <cp:lastModifiedBy>пользователь</cp:lastModifiedBy>
  <cp:revision>210</cp:revision>
  <dcterms:created xsi:type="dcterms:W3CDTF">2022-08-08T08:49:09Z</dcterms:created>
  <dcterms:modified xsi:type="dcterms:W3CDTF">2022-10-20T07:37:57Z</dcterms:modified>
</cp:coreProperties>
</file>