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8" r:id="rId3"/>
    <p:sldId id="259" r:id="rId4"/>
    <p:sldId id="260" r:id="rId5"/>
    <p:sldId id="297" r:id="rId6"/>
    <p:sldId id="263" r:id="rId7"/>
    <p:sldId id="313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276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277" r:id="rId42"/>
    <p:sldId id="279" r:id="rId43"/>
    <p:sldId id="280" r:id="rId44"/>
    <p:sldId id="281" r:id="rId45"/>
    <p:sldId id="299" r:id="rId46"/>
    <p:sldId id="349" r:id="rId47"/>
    <p:sldId id="351" r:id="rId48"/>
    <p:sldId id="353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287" r:id="rId58"/>
    <p:sldId id="308" r:id="rId59"/>
    <p:sldId id="309" r:id="rId60"/>
    <p:sldId id="360" r:id="rId61"/>
    <p:sldId id="354" r:id="rId62"/>
    <p:sldId id="358" r:id="rId63"/>
    <p:sldId id="359" r:id="rId64"/>
    <p:sldId id="355" r:id="rId65"/>
    <p:sldId id="310" r:id="rId66"/>
    <p:sldId id="311" r:id="rId67"/>
    <p:sldId id="312" r:id="rId68"/>
    <p:sldId id="289" r:id="rId69"/>
    <p:sldId id="290" r:id="rId70"/>
    <p:sldId id="293" r:id="rId71"/>
    <p:sldId id="294" r:id="rId72"/>
    <p:sldId id="296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34" autoAdjust="0"/>
  </p:normalViewPr>
  <p:slideViewPr>
    <p:cSldViewPr>
      <p:cViewPr>
        <p:scale>
          <a:sx n="70" d="100"/>
          <a:sy n="70" d="100"/>
        </p:scale>
        <p:origin x="-522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7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C3ED0-7EE2-4770-8C17-463B9EBA3403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C5B573C-324A-4839-B3F0-E75DC2A0CBF5}">
      <dgm:prSet phldrT="[Текст]" phldr="1"/>
      <dgm:spPr/>
      <dgm:t>
        <a:bodyPr/>
        <a:lstStyle/>
        <a:p>
          <a:endParaRPr lang="ru-RU" dirty="0"/>
        </a:p>
      </dgm:t>
    </dgm:pt>
    <dgm:pt modelId="{150F98BA-8B05-4483-8F6F-0674A2CE2B79}" type="parTrans" cxnId="{A68D14AE-1D5E-4EE0-AC0A-50E0FC817967}">
      <dgm:prSet/>
      <dgm:spPr/>
      <dgm:t>
        <a:bodyPr/>
        <a:lstStyle/>
        <a:p>
          <a:endParaRPr lang="ru-RU"/>
        </a:p>
      </dgm:t>
    </dgm:pt>
    <dgm:pt modelId="{E655BA98-90D3-4053-A9E2-346CAEDBD6E1}" type="sibTrans" cxnId="{A68D14AE-1D5E-4EE0-AC0A-50E0FC817967}">
      <dgm:prSet/>
      <dgm:spPr/>
      <dgm:t>
        <a:bodyPr/>
        <a:lstStyle/>
        <a:p>
          <a:endParaRPr lang="ru-RU"/>
        </a:p>
      </dgm:t>
    </dgm:pt>
    <dgm:pt modelId="{0EBF7EB8-085C-4CA1-89BC-D930228905C5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rPr>
            <a:t>Ориентация в содержании текста</a:t>
          </a:r>
          <a:r>
            <a:rPr lang="ru-RU" dirty="0" smtClean="0"/>
            <a:t> </a:t>
          </a:r>
          <a:endParaRPr lang="ru-RU" dirty="0"/>
        </a:p>
      </dgm:t>
    </dgm:pt>
    <dgm:pt modelId="{73B761ED-5016-44EC-A361-138EBF70AAF5}" type="parTrans" cxnId="{0643BB78-F792-4FD1-B366-182EE5583E79}">
      <dgm:prSet/>
      <dgm:spPr/>
      <dgm:t>
        <a:bodyPr/>
        <a:lstStyle/>
        <a:p>
          <a:endParaRPr lang="ru-RU"/>
        </a:p>
      </dgm:t>
    </dgm:pt>
    <dgm:pt modelId="{2304BE39-72E6-479C-A454-3C6C105E279C}" type="sibTrans" cxnId="{0643BB78-F792-4FD1-B366-182EE5583E79}">
      <dgm:prSet/>
      <dgm:spPr/>
      <dgm:t>
        <a:bodyPr/>
        <a:lstStyle/>
        <a:p>
          <a:endParaRPr lang="ru-RU"/>
        </a:p>
      </dgm:t>
    </dgm:pt>
    <dgm:pt modelId="{9B23E669-22CA-4207-A0E4-8460F5BF88BA}">
      <dgm:prSet phldrT="[Текст]" phldr="1"/>
      <dgm:spPr/>
      <dgm:t>
        <a:bodyPr/>
        <a:lstStyle/>
        <a:p>
          <a:endParaRPr lang="ru-RU"/>
        </a:p>
      </dgm:t>
    </dgm:pt>
    <dgm:pt modelId="{2E772A31-6A6D-4D2F-93EF-64D1616BECEF}" type="parTrans" cxnId="{2C5F71E9-B3A9-412A-860F-6EF555CD0932}">
      <dgm:prSet/>
      <dgm:spPr/>
      <dgm:t>
        <a:bodyPr/>
        <a:lstStyle/>
        <a:p>
          <a:endParaRPr lang="ru-RU"/>
        </a:p>
      </dgm:t>
    </dgm:pt>
    <dgm:pt modelId="{74C879B9-CA9C-47BE-A588-7655E85C762F}" type="sibTrans" cxnId="{2C5F71E9-B3A9-412A-860F-6EF555CD0932}">
      <dgm:prSet/>
      <dgm:spPr/>
      <dgm:t>
        <a:bodyPr/>
        <a:lstStyle/>
        <a:p>
          <a:endParaRPr lang="ru-RU"/>
        </a:p>
      </dgm:t>
    </dgm:pt>
    <dgm:pt modelId="{F953D64A-C7FD-4EA3-B6BF-4BB86D6CDB4E}">
      <dgm:prSet phldrT="[Текст]"/>
      <dgm:spPr/>
      <dgm:t>
        <a:bodyPr/>
        <a:lstStyle/>
        <a:p>
          <a:r>
            <a:rPr lang="ru-RU" dirty="0" smtClean="0">
              <a:solidFill>
                <a:srgbClr val="7E2A54"/>
              </a:solidFill>
              <a:latin typeface="Arial Black" panose="020B0A04020102020204" pitchFamily="34" charset="0"/>
            </a:rPr>
            <a:t>Преобразование и интерпретация текста</a:t>
          </a:r>
          <a:r>
            <a:rPr lang="ru-RU" dirty="0" smtClean="0"/>
            <a:t> </a:t>
          </a:r>
          <a:endParaRPr lang="ru-RU" dirty="0"/>
        </a:p>
      </dgm:t>
    </dgm:pt>
    <dgm:pt modelId="{354D1810-5A6A-44B0-B9E4-347FD15E309A}" type="parTrans" cxnId="{B82D3D4A-918A-4E99-91E2-E7574A5D3C70}">
      <dgm:prSet/>
      <dgm:spPr/>
      <dgm:t>
        <a:bodyPr/>
        <a:lstStyle/>
        <a:p>
          <a:endParaRPr lang="ru-RU"/>
        </a:p>
      </dgm:t>
    </dgm:pt>
    <dgm:pt modelId="{99A9A9B1-651F-4220-B2FF-903BD0C8E3C8}" type="sibTrans" cxnId="{B82D3D4A-918A-4E99-91E2-E7574A5D3C70}">
      <dgm:prSet/>
      <dgm:spPr/>
      <dgm:t>
        <a:bodyPr/>
        <a:lstStyle/>
        <a:p>
          <a:endParaRPr lang="ru-RU"/>
        </a:p>
      </dgm:t>
    </dgm:pt>
    <dgm:pt modelId="{569093D7-4BD7-4A67-BC65-91B740284D5A}">
      <dgm:prSet phldrT="[Текст]" phldr="1"/>
      <dgm:spPr/>
      <dgm:t>
        <a:bodyPr/>
        <a:lstStyle/>
        <a:p>
          <a:endParaRPr lang="ru-RU"/>
        </a:p>
      </dgm:t>
    </dgm:pt>
    <dgm:pt modelId="{4E5204B3-E0D4-4869-AFC3-1EFCBC55DC47}" type="parTrans" cxnId="{1287E276-89B9-4CF5-BE5A-6BF9925487EC}">
      <dgm:prSet/>
      <dgm:spPr/>
      <dgm:t>
        <a:bodyPr/>
        <a:lstStyle/>
        <a:p>
          <a:endParaRPr lang="ru-RU"/>
        </a:p>
      </dgm:t>
    </dgm:pt>
    <dgm:pt modelId="{FEA9D2D4-4541-4ABD-8013-334AF4197E24}" type="sibTrans" cxnId="{1287E276-89B9-4CF5-BE5A-6BF9925487EC}">
      <dgm:prSet/>
      <dgm:spPr/>
      <dgm:t>
        <a:bodyPr/>
        <a:lstStyle/>
        <a:p>
          <a:endParaRPr lang="ru-RU"/>
        </a:p>
      </dgm:t>
    </dgm:pt>
    <dgm:pt modelId="{9C0C64DE-7477-49AF-AE0B-75F7C711AFAF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rPr>
            <a:t>Оценка информации</a:t>
          </a:r>
          <a:r>
            <a:rPr lang="ru-RU" dirty="0" smtClean="0"/>
            <a:t> </a:t>
          </a:r>
          <a:endParaRPr lang="ru-RU" dirty="0"/>
        </a:p>
      </dgm:t>
    </dgm:pt>
    <dgm:pt modelId="{4D0AEA82-9D75-4955-A392-8B6AC623540C}" type="parTrans" cxnId="{C9ECA69D-2020-4C03-BCDE-09190AACB8BF}">
      <dgm:prSet/>
      <dgm:spPr/>
      <dgm:t>
        <a:bodyPr/>
        <a:lstStyle/>
        <a:p>
          <a:endParaRPr lang="ru-RU"/>
        </a:p>
      </dgm:t>
    </dgm:pt>
    <dgm:pt modelId="{6A1D8B3F-57BC-4966-935E-AA39F919FB53}" type="sibTrans" cxnId="{C9ECA69D-2020-4C03-BCDE-09190AACB8BF}">
      <dgm:prSet/>
      <dgm:spPr/>
      <dgm:t>
        <a:bodyPr/>
        <a:lstStyle/>
        <a:p>
          <a:endParaRPr lang="ru-RU"/>
        </a:p>
      </dgm:t>
    </dgm:pt>
    <dgm:pt modelId="{7D1277A2-801E-436A-8F74-79003BB49CB6}" type="pres">
      <dgm:prSet presAssocID="{9C1C3ED0-7EE2-4770-8C17-463B9EBA34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506F6A-2ECC-4F0B-8870-3D934B0AB4D3}" type="pres">
      <dgm:prSet presAssocID="{DC5B573C-324A-4839-B3F0-E75DC2A0CBF5}" presName="composite" presStyleCnt="0"/>
      <dgm:spPr/>
    </dgm:pt>
    <dgm:pt modelId="{D5ABAA7A-253D-459F-B150-59A00EF3C61A}" type="pres">
      <dgm:prSet presAssocID="{DC5B573C-324A-4839-B3F0-E75DC2A0CBF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51871-C45A-417D-AB42-E5412B527C01}" type="pres">
      <dgm:prSet presAssocID="{DC5B573C-324A-4839-B3F0-E75DC2A0CBF5}" presName="descendantText" presStyleLbl="alignAcc1" presStyleIdx="0" presStyleCnt="3" custLinFactNeighborY="-2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8F947-23B9-4D00-8052-36166FF67D87}" type="pres">
      <dgm:prSet presAssocID="{E655BA98-90D3-4053-A9E2-346CAEDBD6E1}" presName="sp" presStyleCnt="0"/>
      <dgm:spPr/>
    </dgm:pt>
    <dgm:pt modelId="{84B974BE-5243-4DA8-A725-FE086AF03E68}" type="pres">
      <dgm:prSet presAssocID="{9B23E669-22CA-4207-A0E4-8460F5BF88BA}" presName="composite" presStyleCnt="0"/>
      <dgm:spPr/>
    </dgm:pt>
    <dgm:pt modelId="{A0DF6163-AC0D-43E9-B075-0AC1CBA0E5EE}" type="pres">
      <dgm:prSet presAssocID="{9B23E669-22CA-4207-A0E4-8460F5BF88B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84E8A-7777-4F51-A935-A0C96127745F}" type="pres">
      <dgm:prSet presAssocID="{9B23E669-22CA-4207-A0E4-8460F5BF88B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CB5A4-DC38-4822-9C13-24137B5B9F82}" type="pres">
      <dgm:prSet presAssocID="{74C879B9-CA9C-47BE-A588-7655E85C762F}" presName="sp" presStyleCnt="0"/>
      <dgm:spPr/>
    </dgm:pt>
    <dgm:pt modelId="{11245D14-342B-4CC2-96FB-6C8CADFB4C68}" type="pres">
      <dgm:prSet presAssocID="{569093D7-4BD7-4A67-BC65-91B740284D5A}" presName="composite" presStyleCnt="0"/>
      <dgm:spPr/>
    </dgm:pt>
    <dgm:pt modelId="{D3FEFCBE-E033-448A-9297-9312E4E3A3B8}" type="pres">
      <dgm:prSet presAssocID="{569093D7-4BD7-4A67-BC65-91B740284D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F654F-C1ED-47FF-BC11-02E68E7F141A}" type="pres">
      <dgm:prSet presAssocID="{569093D7-4BD7-4A67-BC65-91B740284D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8BFE99-3E7D-4FBC-A68B-C17C6AEBD164}" type="presOf" srcId="{F953D64A-C7FD-4EA3-B6BF-4BB86D6CDB4E}" destId="{70284E8A-7777-4F51-A935-A0C96127745F}" srcOrd="0" destOrd="0" presId="urn:microsoft.com/office/officeart/2005/8/layout/chevron2"/>
    <dgm:cxn modelId="{2B50BD3C-850C-4A8A-9931-404D363C1070}" type="presOf" srcId="{9C1C3ED0-7EE2-4770-8C17-463B9EBA3403}" destId="{7D1277A2-801E-436A-8F74-79003BB49CB6}" srcOrd="0" destOrd="0" presId="urn:microsoft.com/office/officeart/2005/8/layout/chevron2"/>
    <dgm:cxn modelId="{2B82A368-4A7C-49A6-AF17-7079D228B4DA}" type="presOf" srcId="{569093D7-4BD7-4A67-BC65-91B740284D5A}" destId="{D3FEFCBE-E033-448A-9297-9312E4E3A3B8}" srcOrd="0" destOrd="0" presId="urn:microsoft.com/office/officeart/2005/8/layout/chevron2"/>
    <dgm:cxn modelId="{A68D14AE-1D5E-4EE0-AC0A-50E0FC817967}" srcId="{9C1C3ED0-7EE2-4770-8C17-463B9EBA3403}" destId="{DC5B573C-324A-4839-B3F0-E75DC2A0CBF5}" srcOrd="0" destOrd="0" parTransId="{150F98BA-8B05-4483-8F6F-0674A2CE2B79}" sibTransId="{E655BA98-90D3-4053-A9E2-346CAEDBD6E1}"/>
    <dgm:cxn modelId="{FE99979C-75EA-4309-8D49-0A028C8A0CA9}" type="presOf" srcId="{DC5B573C-324A-4839-B3F0-E75DC2A0CBF5}" destId="{D5ABAA7A-253D-459F-B150-59A00EF3C61A}" srcOrd="0" destOrd="0" presId="urn:microsoft.com/office/officeart/2005/8/layout/chevron2"/>
    <dgm:cxn modelId="{1287E276-89B9-4CF5-BE5A-6BF9925487EC}" srcId="{9C1C3ED0-7EE2-4770-8C17-463B9EBA3403}" destId="{569093D7-4BD7-4A67-BC65-91B740284D5A}" srcOrd="2" destOrd="0" parTransId="{4E5204B3-E0D4-4869-AFC3-1EFCBC55DC47}" sibTransId="{FEA9D2D4-4541-4ABD-8013-334AF4197E24}"/>
    <dgm:cxn modelId="{2C5F71E9-B3A9-412A-860F-6EF555CD0932}" srcId="{9C1C3ED0-7EE2-4770-8C17-463B9EBA3403}" destId="{9B23E669-22CA-4207-A0E4-8460F5BF88BA}" srcOrd="1" destOrd="0" parTransId="{2E772A31-6A6D-4D2F-93EF-64D1616BECEF}" sibTransId="{74C879B9-CA9C-47BE-A588-7655E85C762F}"/>
    <dgm:cxn modelId="{C9ECA69D-2020-4C03-BCDE-09190AACB8BF}" srcId="{569093D7-4BD7-4A67-BC65-91B740284D5A}" destId="{9C0C64DE-7477-49AF-AE0B-75F7C711AFAF}" srcOrd="0" destOrd="0" parTransId="{4D0AEA82-9D75-4955-A392-8B6AC623540C}" sibTransId="{6A1D8B3F-57BC-4966-935E-AA39F919FB53}"/>
    <dgm:cxn modelId="{B82D3D4A-918A-4E99-91E2-E7574A5D3C70}" srcId="{9B23E669-22CA-4207-A0E4-8460F5BF88BA}" destId="{F953D64A-C7FD-4EA3-B6BF-4BB86D6CDB4E}" srcOrd="0" destOrd="0" parTransId="{354D1810-5A6A-44B0-B9E4-347FD15E309A}" sibTransId="{99A9A9B1-651F-4220-B2FF-903BD0C8E3C8}"/>
    <dgm:cxn modelId="{0643BB78-F792-4FD1-B366-182EE5583E79}" srcId="{DC5B573C-324A-4839-B3F0-E75DC2A0CBF5}" destId="{0EBF7EB8-085C-4CA1-89BC-D930228905C5}" srcOrd="0" destOrd="0" parTransId="{73B761ED-5016-44EC-A361-138EBF70AAF5}" sibTransId="{2304BE39-72E6-479C-A454-3C6C105E279C}"/>
    <dgm:cxn modelId="{E28F40D6-128E-479B-84F8-3DD5490E7506}" type="presOf" srcId="{9C0C64DE-7477-49AF-AE0B-75F7C711AFAF}" destId="{914F654F-C1ED-47FF-BC11-02E68E7F141A}" srcOrd="0" destOrd="0" presId="urn:microsoft.com/office/officeart/2005/8/layout/chevron2"/>
    <dgm:cxn modelId="{6D187C4E-B780-4F5D-B9C0-A2A66983A066}" type="presOf" srcId="{0EBF7EB8-085C-4CA1-89BC-D930228905C5}" destId="{BF751871-C45A-417D-AB42-E5412B527C01}" srcOrd="0" destOrd="0" presId="urn:microsoft.com/office/officeart/2005/8/layout/chevron2"/>
    <dgm:cxn modelId="{9B49256A-536D-425C-AEA3-4BE981B52DA4}" type="presOf" srcId="{9B23E669-22CA-4207-A0E4-8460F5BF88BA}" destId="{A0DF6163-AC0D-43E9-B075-0AC1CBA0E5EE}" srcOrd="0" destOrd="0" presId="urn:microsoft.com/office/officeart/2005/8/layout/chevron2"/>
    <dgm:cxn modelId="{199C7BCD-041E-44FA-AE57-86D34CF9DB35}" type="presParOf" srcId="{7D1277A2-801E-436A-8F74-79003BB49CB6}" destId="{58506F6A-2ECC-4F0B-8870-3D934B0AB4D3}" srcOrd="0" destOrd="0" presId="urn:microsoft.com/office/officeart/2005/8/layout/chevron2"/>
    <dgm:cxn modelId="{4A3D5CF5-EBE9-43F8-AD8F-8FBB1F4A723E}" type="presParOf" srcId="{58506F6A-2ECC-4F0B-8870-3D934B0AB4D3}" destId="{D5ABAA7A-253D-459F-B150-59A00EF3C61A}" srcOrd="0" destOrd="0" presId="urn:microsoft.com/office/officeart/2005/8/layout/chevron2"/>
    <dgm:cxn modelId="{BACA49F5-CCA5-4055-834B-0BE6C4D8E75F}" type="presParOf" srcId="{58506F6A-2ECC-4F0B-8870-3D934B0AB4D3}" destId="{BF751871-C45A-417D-AB42-E5412B527C01}" srcOrd="1" destOrd="0" presId="urn:microsoft.com/office/officeart/2005/8/layout/chevron2"/>
    <dgm:cxn modelId="{436553EE-CF88-46AD-888A-0E29D4EFBD2A}" type="presParOf" srcId="{7D1277A2-801E-436A-8F74-79003BB49CB6}" destId="{5C08F947-23B9-4D00-8052-36166FF67D87}" srcOrd="1" destOrd="0" presId="urn:microsoft.com/office/officeart/2005/8/layout/chevron2"/>
    <dgm:cxn modelId="{8945FC39-14E5-472F-A2EA-05A75F97BBE0}" type="presParOf" srcId="{7D1277A2-801E-436A-8F74-79003BB49CB6}" destId="{84B974BE-5243-4DA8-A725-FE086AF03E68}" srcOrd="2" destOrd="0" presId="urn:microsoft.com/office/officeart/2005/8/layout/chevron2"/>
    <dgm:cxn modelId="{1D2CACF3-5C8C-41D4-9EE9-E23FE561B1BA}" type="presParOf" srcId="{84B974BE-5243-4DA8-A725-FE086AF03E68}" destId="{A0DF6163-AC0D-43E9-B075-0AC1CBA0E5EE}" srcOrd="0" destOrd="0" presId="urn:microsoft.com/office/officeart/2005/8/layout/chevron2"/>
    <dgm:cxn modelId="{71B4F56C-44A9-4A40-B3B4-C3780003D7C4}" type="presParOf" srcId="{84B974BE-5243-4DA8-A725-FE086AF03E68}" destId="{70284E8A-7777-4F51-A935-A0C96127745F}" srcOrd="1" destOrd="0" presId="urn:microsoft.com/office/officeart/2005/8/layout/chevron2"/>
    <dgm:cxn modelId="{9049155E-F3AA-4721-B7C2-67FAFDF6747F}" type="presParOf" srcId="{7D1277A2-801E-436A-8F74-79003BB49CB6}" destId="{E7DCB5A4-DC38-4822-9C13-24137B5B9F82}" srcOrd="3" destOrd="0" presId="urn:microsoft.com/office/officeart/2005/8/layout/chevron2"/>
    <dgm:cxn modelId="{2481B0F9-33FB-477E-B7B6-89FA949ACFA6}" type="presParOf" srcId="{7D1277A2-801E-436A-8F74-79003BB49CB6}" destId="{11245D14-342B-4CC2-96FB-6C8CADFB4C68}" srcOrd="4" destOrd="0" presId="urn:microsoft.com/office/officeart/2005/8/layout/chevron2"/>
    <dgm:cxn modelId="{38E66311-F061-4607-87EF-5AB370DFB861}" type="presParOf" srcId="{11245D14-342B-4CC2-96FB-6C8CADFB4C68}" destId="{D3FEFCBE-E033-448A-9297-9312E4E3A3B8}" srcOrd="0" destOrd="0" presId="urn:microsoft.com/office/officeart/2005/8/layout/chevron2"/>
    <dgm:cxn modelId="{EB3D71EE-46EB-4350-A2CA-59786C189ECB}" type="presParOf" srcId="{11245D14-342B-4CC2-96FB-6C8CADFB4C68}" destId="{914F654F-C1ED-47FF-BC11-02E68E7F14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45B71F-4988-4739-86BD-CAE1ADD842CA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74642C-6C5D-477A-8D04-8134E8B3AD05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t</a:t>
          </a:r>
          <a:endParaRPr lang="ru-RU" sz="4000" dirty="0">
            <a:solidFill>
              <a:srgbClr val="C00000"/>
            </a:solidFill>
          </a:endParaRPr>
        </a:p>
      </dgm:t>
    </dgm:pt>
    <dgm:pt modelId="{9FE1432F-9970-4233-8567-FCD818CA0CF9}" type="parTrans" cxnId="{6DC58C26-88E0-4DA1-A0DD-679EAF47F25E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F80D93CA-D93E-48FC-8EC9-5A7267C08447}" type="sibTrans" cxnId="{6DC58C26-88E0-4DA1-A0DD-679EAF47F25E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D4FD58D8-2BFB-468E-9368-A4F7A99C46A8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h</a:t>
          </a:r>
          <a:endParaRPr lang="ru-RU" sz="4000" dirty="0">
            <a:solidFill>
              <a:srgbClr val="C00000"/>
            </a:solidFill>
          </a:endParaRPr>
        </a:p>
      </dgm:t>
    </dgm:pt>
    <dgm:pt modelId="{E2670FCD-6B43-4E77-8D48-0CA696548214}" type="parTrans" cxnId="{A3D909A3-2129-472D-BB05-D41289033905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10A38D22-F263-44BE-92BD-F2AF2F163707}" type="sibTrans" cxnId="{A3D909A3-2129-472D-BB05-D41289033905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43049EB9-2D0B-4CC7-9967-305C5588E957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r</a:t>
          </a:r>
          <a:endParaRPr lang="ru-RU" sz="4000" dirty="0">
            <a:solidFill>
              <a:srgbClr val="C00000"/>
            </a:solidFill>
          </a:endParaRPr>
        </a:p>
      </dgm:t>
    </dgm:pt>
    <dgm:pt modelId="{5B785937-2365-417E-8378-80346A0E2EC2}" type="parTrans" cxnId="{C717F23D-A2EB-4F7B-A1CF-385330F536F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8C6E1C48-BE9F-4079-9779-F68D1B70A721}" type="sibTrans" cxnId="{C717F23D-A2EB-4F7B-A1CF-385330F536F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E8466A8C-A686-454A-873D-BC787138D046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e</a:t>
          </a:r>
          <a:endParaRPr lang="ru-RU" sz="4000" dirty="0">
            <a:solidFill>
              <a:srgbClr val="C00000"/>
            </a:solidFill>
          </a:endParaRPr>
        </a:p>
      </dgm:t>
    </dgm:pt>
    <dgm:pt modelId="{D847DFB7-6F6C-445C-83F1-89CF8B87DA2E}" type="parTrans" cxnId="{70A6BA51-AA18-4145-8D9E-C2DD525A5637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D6A2D0A3-19B5-4962-B098-939A465ECCF0}" type="sibTrans" cxnId="{70A6BA51-AA18-4145-8D9E-C2DD525A5637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F5DEEF50-E73A-4C32-AD54-7951DA39FCE3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o</a:t>
          </a:r>
          <a:endParaRPr lang="ru-RU" sz="4000" dirty="0">
            <a:solidFill>
              <a:srgbClr val="C00000"/>
            </a:solidFill>
          </a:endParaRPr>
        </a:p>
      </dgm:t>
    </dgm:pt>
    <dgm:pt modelId="{A5F66F41-02D5-43B1-B691-0DEDB8414CA8}" type="parTrans" cxnId="{F46EF2BB-845E-479B-8901-F36B19ADCD27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E4F82903-FFEE-4821-BF9B-34E73BE3BB1D}" type="sibTrans" cxnId="{F46EF2BB-845E-479B-8901-F36B19ADCD27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ECA0EFB1-FC0D-43E6-BE14-A48D448E8C29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e</a:t>
          </a:r>
          <a:endParaRPr lang="ru-RU" sz="4000" dirty="0">
            <a:solidFill>
              <a:srgbClr val="C00000"/>
            </a:solidFill>
          </a:endParaRPr>
        </a:p>
      </dgm:t>
    </dgm:pt>
    <dgm:pt modelId="{2C56C0A4-5A59-4379-850D-080B81624FE0}" type="parTrans" cxnId="{6D294F6A-BCAB-4085-84F1-049C41DDA415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1FF5953-770F-4DF4-B5C5-62396322B77E}" type="sibTrans" cxnId="{6D294F6A-BCAB-4085-84F1-049C41DDA415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CB15489-3134-4C14-9E1B-EF662B3FFC5C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n</a:t>
          </a:r>
          <a:endParaRPr lang="ru-RU" sz="4000" dirty="0">
            <a:solidFill>
              <a:srgbClr val="C00000"/>
            </a:solidFill>
          </a:endParaRPr>
        </a:p>
      </dgm:t>
    </dgm:pt>
    <dgm:pt modelId="{5309A79F-A7EE-437E-934E-C994643495E7}" type="parTrans" cxnId="{2A80D8E6-C349-43DD-9519-10652CFA958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ACE936C4-AB2C-4DA7-B098-D6553544389F}" type="sibTrans" cxnId="{2A80D8E6-C349-43DD-9519-10652CFA958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E1E58D1D-841F-4BB1-A161-D8B8EF4DE886}">
      <dgm:prSet phldrT="[Текст]" custT="1"/>
      <dgm:spPr/>
      <dgm:t>
        <a:bodyPr/>
        <a:lstStyle/>
        <a:p>
          <a:r>
            <a:rPr lang="en-US" sz="4000" dirty="0" err="1">
              <a:solidFill>
                <a:srgbClr val="C00000"/>
              </a:solidFill>
            </a:rPr>
            <a:t>i</a:t>
          </a:r>
          <a:endParaRPr lang="ru-RU" sz="4000" dirty="0">
            <a:solidFill>
              <a:srgbClr val="C00000"/>
            </a:solidFill>
          </a:endParaRPr>
        </a:p>
      </dgm:t>
    </dgm:pt>
    <dgm:pt modelId="{75247C6F-159F-414F-B95A-FF061151244F}" type="parTrans" cxnId="{74489A88-CD09-472A-B0C8-71434E63E744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3D6E05A6-C415-4EDF-98E8-9CB9BA637DE1}" type="sibTrans" cxnId="{74489A88-CD09-472A-B0C8-71434E63E744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0D0FEA93-F63D-44F2-9D12-81CA1BCE3547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n</a:t>
          </a:r>
          <a:endParaRPr lang="ru-RU" sz="4000" dirty="0">
            <a:solidFill>
              <a:srgbClr val="C00000"/>
            </a:solidFill>
          </a:endParaRPr>
        </a:p>
      </dgm:t>
    </dgm:pt>
    <dgm:pt modelId="{E9F0C6C8-1233-42F7-B6F7-587A108EF07E}" type="parTrans" cxnId="{E1C9160E-6070-42CE-B1BF-034476146EBA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39D0F2D-786A-4F14-B266-E863F34E7685}" type="sibTrans" cxnId="{E1C9160E-6070-42CE-B1BF-034476146EBA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09C76620-72A3-44B5-9368-A204B1AC0E18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e</a:t>
          </a:r>
          <a:endParaRPr lang="ru-RU" sz="4000" dirty="0">
            <a:solidFill>
              <a:srgbClr val="C00000"/>
            </a:solidFill>
          </a:endParaRPr>
        </a:p>
      </dgm:t>
    </dgm:pt>
    <dgm:pt modelId="{09C28B1A-F989-4E7E-A01E-8A05D1DCEE04}" type="parTrans" cxnId="{4C4A4C37-3957-4C87-A61C-28141625B5C3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9242BEF6-81D4-41C2-9BD0-ACEB1E23F72A}" type="sibTrans" cxnId="{4C4A4C37-3957-4C87-A61C-28141625B5C3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04CCB105-7121-4CA0-9932-CDDB2BD97696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o</a:t>
          </a:r>
          <a:endParaRPr lang="ru-RU" sz="4000" dirty="0">
            <a:solidFill>
              <a:srgbClr val="C00000"/>
            </a:solidFill>
          </a:endParaRPr>
        </a:p>
      </dgm:t>
    </dgm:pt>
    <dgm:pt modelId="{0455C518-8A91-41DF-8DFE-63ABD00801B3}" type="parTrans" cxnId="{92E38DBA-82F7-4669-AC15-2B3B24485673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3318F145-E789-47E0-8694-CA8738A389B0}" type="sibTrans" cxnId="{92E38DBA-82F7-4669-AC15-2B3B24485673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917EF1E3-056C-48B2-899D-BFF0FAF66DA4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n</a:t>
          </a:r>
          <a:endParaRPr lang="ru-RU" sz="4000" dirty="0">
            <a:solidFill>
              <a:srgbClr val="C00000"/>
            </a:solidFill>
          </a:endParaRPr>
        </a:p>
      </dgm:t>
    </dgm:pt>
    <dgm:pt modelId="{67C23FF5-7FEF-452D-BFB2-C9DFCD4B3C81}" type="parTrans" cxnId="{21A229DD-6E37-4D35-B9C9-2AC7D3BB149F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0760D36D-E263-4342-AC76-0E0C2A1FA3E6}" type="sibTrans" cxnId="{21A229DD-6E37-4D35-B9C9-2AC7D3BB149F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9CDDBB1C-0090-4497-A7E1-DEE2B9F82058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e</a:t>
          </a:r>
          <a:endParaRPr lang="ru-RU" sz="4000" dirty="0">
            <a:solidFill>
              <a:srgbClr val="C00000"/>
            </a:solidFill>
          </a:endParaRPr>
        </a:p>
      </dgm:t>
    </dgm:pt>
    <dgm:pt modelId="{815D38A4-E623-4FB7-A662-63EFECCE712C}" type="parTrans" cxnId="{62233287-1A0B-4523-A601-5C0C1535EE4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625BE7A-4F8A-460B-8ADF-11F99EE850B0}" type="sibTrans" cxnId="{62233287-1A0B-4523-A601-5C0C1535EE4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69D953EA-E6B2-4B6A-A8E4-1AA3D5CEAABF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s</a:t>
          </a:r>
          <a:endParaRPr lang="ru-RU" sz="4000" dirty="0">
            <a:solidFill>
              <a:srgbClr val="C00000"/>
            </a:solidFill>
          </a:endParaRPr>
        </a:p>
      </dgm:t>
    </dgm:pt>
    <dgm:pt modelId="{28EA90E5-7B18-4064-BBD6-314C1DFFE540}" type="parTrans" cxnId="{3A9ECFAA-C4E9-4C2F-86E3-E8025BDA4A1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BD3305A9-183B-44EE-B802-830A5285D0F1}" type="sibTrans" cxnId="{3A9ECFAA-C4E9-4C2F-86E3-E8025BDA4A1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5B4B8329-1AA3-43D7-9C11-B383E4BB03EA}">
      <dgm:prSet phldrT="[Текст]" custT="1"/>
      <dgm:spPr/>
      <dgm:t>
        <a:bodyPr/>
        <a:lstStyle/>
        <a:p>
          <a:r>
            <a:rPr lang="en-US" sz="4000" dirty="0" err="1">
              <a:solidFill>
                <a:srgbClr val="C00000"/>
              </a:solidFill>
            </a:rPr>
            <a:t>i</a:t>
          </a:r>
          <a:endParaRPr lang="ru-RU" sz="4000" dirty="0">
            <a:solidFill>
              <a:srgbClr val="C00000"/>
            </a:solidFill>
          </a:endParaRPr>
        </a:p>
      </dgm:t>
    </dgm:pt>
    <dgm:pt modelId="{CA669C77-7AC9-40CC-9272-8E51FC1B2DD6}" type="parTrans" cxnId="{CC7407C8-4F60-4D7C-AE3E-C5351DE4600F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07F9324C-EDC2-4690-899F-9E0613C38098}" type="sibTrans" cxnId="{CC7407C8-4F60-4D7C-AE3E-C5351DE4600F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5965964E-68FE-48FB-890A-0327789D90B9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x</a:t>
          </a:r>
          <a:endParaRPr lang="ru-RU" sz="4000" dirty="0">
            <a:solidFill>
              <a:srgbClr val="C00000"/>
            </a:solidFill>
          </a:endParaRPr>
        </a:p>
      </dgm:t>
    </dgm:pt>
    <dgm:pt modelId="{9F968FBE-781B-4413-930A-28B8C34225D6}" type="parTrans" cxnId="{84C7ACC5-2C0F-4387-88C4-2BF5A255ADE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D1000FD8-395C-43FA-B753-8CDB3E4D23D1}" type="sibTrans" cxnId="{84C7ACC5-2C0F-4387-88C4-2BF5A255ADE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CA326AD0-1384-4CA0-BE1D-C4D248EE3049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t</a:t>
          </a:r>
          <a:endParaRPr lang="ru-RU" sz="4000" dirty="0">
            <a:solidFill>
              <a:srgbClr val="C00000"/>
            </a:solidFill>
          </a:endParaRPr>
        </a:p>
      </dgm:t>
    </dgm:pt>
    <dgm:pt modelId="{DFFB2854-E019-46F5-9184-83C002EE3037}" type="parTrans" cxnId="{8676FC89-5EF5-4ABF-B913-45D412F4A3AC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7C05E63-A531-42DA-8F86-A723F21BFDA6}" type="sibTrans" cxnId="{8676FC89-5EF5-4ABF-B913-45D412F4A3AC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883DE355-1D75-42BE-BA3D-7EF36B01C2AB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w</a:t>
          </a:r>
          <a:endParaRPr lang="ru-RU" sz="4000" dirty="0">
            <a:solidFill>
              <a:srgbClr val="C00000"/>
            </a:solidFill>
          </a:endParaRPr>
        </a:p>
      </dgm:t>
    </dgm:pt>
    <dgm:pt modelId="{BC6A8F7D-4150-49FB-978D-967D12B3A245}" type="parTrans" cxnId="{32FC235B-D2B5-4DE2-96EA-F80A34BC452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BFD72395-B212-4F13-8B62-E3D6A3DE5C29}" type="sibTrans" cxnId="{32FC235B-D2B5-4DE2-96EA-F80A34BC452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A0D1965A-332E-42E1-8453-C56A696AB08D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f</a:t>
          </a:r>
          <a:endParaRPr lang="ru-RU" sz="4000" dirty="0">
            <a:solidFill>
              <a:srgbClr val="C00000"/>
            </a:solidFill>
          </a:endParaRPr>
        </a:p>
      </dgm:t>
    </dgm:pt>
    <dgm:pt modelId="{64F021D3-4186-4A79-8873-A8CF3B9B5ED7}" type="parTrans" cxnId="{E6BEA65C-4D05-4090-8CB4-E4661FB36CA2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AC191A63-1830-4C6E-B217-8853D9ACE6E9}" type="sibTrans" cxnId="{E6BEA65C-4D05-4090-8CB4-E4661FB36CA2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55C8B18A-B8C9-415D-B50D-1DD6406A3B6A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o</a:t>
          </a:r>
          <a:endParaRPr lang="ru-RU" sz="4000" dirty="0">
            <a:solidFill>
              <a:srgbClr val="C00000"/>
            </a:solidFill>
          </a:endParaRPr>
        </a:p>
      </dgm:t>
    </dgm:pt>
    <dgm:pt modelId="{696DDB80-96E4-413C-9CED-2533DD6EE105}" type="parTrans" cxnId="{0B9650B0-8F7E-4A3E-816D-A4A0407E06E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785AD1AC-80BE-4ADD-AE4C-DA809F86ACA8}" type="sibTrans" cxnId="{0B9650B0-8F7E-4A3E-816D-A4A0407E06E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D556B1C0-9BBE-42C4-A099-E1873E9CD5C5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u</a:t>
          </a:r>
          <a:endParaRPr lang="ru-RU" sz="4000" dirty="0">
            <a:solidFill>
              <a:srgbClr val="C00000"/>
            </a:solidFill>
          </a:endParaRPr>
        </a:p>
      </dgm:t>
    </dgm:pt>
    <dgm:pt modelId="{957FF609-04A1-4CE3-ADF8-0C994256BB06}" type="parTrans" cxnId="{81F48721-713C-4F66-9D9E-627CFAA5D250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9C2FB46-5A41-4E94-A549-BF8DB49AA8FA}" type="sibTrans" cxnId="{81F48721-713C-4F66-9D9E-627CFAA5D250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191AF85E-65CD-4E9B-A76E-E7786ECF4E33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r</a:t>
          </a:r>
          <a:endParaRPr lang="ru-RU" sz="4000" dirty="0">
            <a:solidFill>
              <a:srgbClr val="C00000"/>
            </a:solidFill>
          </a:endParaRPr>
        </a:p>
      </dgm:t>
    </dgm:pt>
    <dgm:pt modelId="{12DFA2C2-98A8-4054-A783-8AD531C5D4A4}" type="parTrans" cxnId="{33D11B80-9836-4508-A595-3A253548611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812572FF-E708-46C1-A5F5-13812ECA79E2}" type="sibTrans" cxnId="{33D11B80-9836-4508-A595-3A2535486118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88CEDCC5-939E-478A-826D-0AEB66DB0AC4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e</a:t>
          </a:r>
          <a:endParaRPr lang="ru-RU" sz="4000" dirty="0">
            <a:solidFill>
              <a:srgbClr val="C00000"/>
            </a:solidFill>
          </a:endParaRPr>
        </a:p>
      </dgm:t>
    </dgm:pt>
    <dgm:pt modelId="{B6FC2883-67A9-4D95-8207-D1C75307C462}" type="parTrans" cxnId="{9FCA5DA9-07A4-40B3-931F-1F2096C2CE1A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E03C9016-38CF-4796-9917-FA0085E09BBC}" type="sibTrans" cxnId="{9FCA5DA9-07A4-40B3-931F-1F2096C2CE1A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73AA4DDB-41AE-4943-AC97-8A882D56F917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t</a:t>
          </a:r>
          <a:endParaRPr lang="ru-RU" sz="4000" dirty="0">
            <a:solidFill>
              <a:srgbClr val="C00000"/>
            </a:solidFill>
          </a:endParaRPr>
        </a:p>
      </dgm:t>
    </dgm:pt>
    <dgm:pt modelId="{13801B7A-24F2-455B-B58E-D881A0831AFF}" type="parTrans" cxnId="{D7D05DF3-4E08-4D05-9C6A-44FC560F888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D6E3285B-A178-49BB-B80E-80D7555F8738}" type="sibTrans" cxnId="{D7D05DF3-4E08-4D05-9C6A-44FC560F8881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614F57F8-2E4D-4A32-9F66-A85FE24A6AA4}">
      <dgm:prSet phldrT="[Текст]" custT="1"/>
      <dgm:spPr/>
      <dgm:t>
        <a:bodyPr/>
        <a:lstStyle/>
        <a:p>
          <a:r>
            <a:rPr lang="en-US" sz="4000" dirty="0">
              <a:solidFill>
                <a:srgbClr val="C00000"/>
              </a:solidFill>
            </a:rPr>
            <a:t>n</a:t>
          </a:r>
          <a:endParaRPr lang="ru-RU" sz="4000" dirty="0">
            <a:solidFill>
              <a:srgbClr val="C00000"/>
            </a:solidFill>
          </a:endParaRPr>
        </a:p>
      </dgm:t>
    </dgm:pt>
    <dgm:pt modelId="{8D745DB4-B728-44D8-8CB0-1511BEF6A458}" type="parTrans" cxnId="{CDC47D5B-B47A-48E4-ABE0-D782D9BF05C0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2C52DE5A-777C-45D5-8272-D7F388B9A3A5}" type="sibTrans" cxnId="{CDC47D5B-B47A-48E4-ABE0-D782D9BF05C0}">
      <dgm:prSet/>
      <dgm:spPr/>
      <dgm:t>
        <a:bodyPr/>
        <a:lstStyle/>
        <a:p>
          <a:endParaRPr lang="ru-RU" sz="4000">
            <a:solidFill>
              <a:srgbClr val="C00000"/>
            </a:solidFill>
          </a:endParaRPr>
        </a:p>
      </dgm:t>
    </dgm:pt>
    <dgm:pt modelId="{02C00FE9-3B76-4CA4-B54E-46BB3AF2C012}" type="pres">
      <dgm:prSet presAssocID="{C045B71F-4988-4739-86BD-CAE1ADD842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4D156A-1A21-4C3C-B037-12591900FB07}" type="pres">
      <dgm:prSet presAssocID="{D174642C-6C5D-477A-8D04-8134E8B3AD05}" presName="Name5" presStyleLbl="vennNode1" presStyleIdx="0" presStyleCnt="25" custLinFactNeighborX="8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CF231-28F5-4109-87D2-312384DD0CEF}" type="pres">
      <dgm:prSet presAssocID="{F80D93CA-D93E-48FC-8EC9-5A7267C08447}" presName="space" presStyleCnt="0"/>
      <dgm:spPr/>
    </dgm:pt>
    <dgm:pt modelId="{63EE2ADC-F843-4573-A400-8131ABEE83F1}" type="pres">
      <dgm:prSet presAssocID="{D4FD58D8-2BFB-468E-9368-A4F7A99C46A8}" presName="Name5" presStyleLbl="vennNode1" presStyleIdx="1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EFACE-175B-41C7-B5E7-6D2E7C670394}" type="pres">
      <dgm:prSet presAssocID="{10A38D22-F263-44BE-92BD-F2AF2F163707}" presName="space" presStyleCnt="0"/>
      <dgm:spPr/>
    </dgm:pt>
    <dgm:pt modelId="{2A658B93-474C-4442-85CE-1892969669CC}" type="pres">
      <dgm:prSet presAssocID="{43049EB9-2D0B-4CC7-9967-305C5588E957}" presName="Name5" presStyleLbl="vennNode1" presStyleIdx="2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78589-6244-4585-B33E-2E9C62F7AEF0}" type="pres">
      <dgm:prSet presAssocID="{8C6E1C48-BE9F-4079-9779-F68D1B70A721}" presName="space" presStyleCnt="0"/>
      <dgm:spPr/>
    </dgm:pt>
    <dgm:pt modelId="{1151818D-5C07-43C8-B7A4-F5E42719B264}" type="pres">
      <dgm:prSet presAssocID="{E8466A8C-A686-454A-873D-BC787138D046}" presName="Name5" presStyleLbl="vennNode1" presStyleIdx="3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15757-391C-4F9F-B4FC-C351CB125217}" type="pres">
      <dgm:prSet presAssocID="{D6A2D0A3-19B5-4962-B098-939A465ECCF0}" presName="space" presStyleCnt="0"/>
      <dgm:spPr/>
    </dgm:pt>
    <dgm:pt modelId="{E0E396CF-B3D7-4796-825C-D2F008426910}" type="pres">
      <dgm:prSet presAssocID="{ECA0EFB1-FC0D-43E6-BE14-A48D448E8C29}" presName="Name5" presStyleLbl="vennNode1" presStyleIdx="4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5CE96-7DAD-4693-BE03-DC1BAEE8EB1B}" type="pres">
      <dgm:prSet presAssocID="{21FF5953-770F-4DF4-B5C5-62396322B77E}" presName="space" presStyleCnt="0"/>
      <dgm:spPr/>
    </dgm:pt>
    <dgm:pt modelId="{18BDB53D-0E8F-448F-8F3B-355DE9C305F0}" type="pres">
      <dgm:prSet presAssocID="{2CB15489-3134-4C14-9E1B-EF662B3FFC5C}" presName="Name5" presStyleLbl="vennNode1" presStyleIdx="5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F01AA-E96E-4779-8D0E-E4B49688CEDE}" type="pres">
      <dgm:prSet presAssocID="{ACE936C4-AB2C-4DA7-B098-D6553544389F}" presName="space" presStyleCnt="0"/>
      <dgm:spPr/>
    </dgm:pt>
    <dgm:pt modelId="{13632618-99B6-4BEF-91F2-43740B292FEB}" type="pres">
      <dgm:prSet presAssocID="{E1E58D1D-841F-4BB1-A161-D8B8EF4DE886}" presName="Name5" presStyleLbl="vennNode1" presStyleIdx="6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705D5-D0A2-4721-8F55-4678E90D5DC3}" type="pres">
      <dgm:prSet presAssocID="{3D6E05A6-C415-4EDF-98E8-9CB9BA637DE1}" presName="space" presStyleCnt="0"/>
      <dgm:spPr/>
    </dgm:pt>
    <dgm:pt modelId="{ED01575E-82E3-4704-A6BD-BBEDABE3C1F4}" type="pres">
      <dgm:prSet presAssocID="{0D0FEA93-F63D-44F2-9D12-81CA1BCE3547}" presName="Name5" presStyleLbl="vennNode1" presStyleIdx="7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FC19-BFFC-40DC-9D84-9C743282F863}" type="pres">
      <dgm:prSet presAssocID="{239D0F2D-786A-4F14-B266-E863F34E7685}" presName="space" presStyleCnt="0"/>
      <dgm:spPr/>
    </dgm:pt>
    <dgm:pt modelId="{92544A39-E3A8-4497-BAD1-72FD7A862841}" type="pres">
      <dgm:prSet presAssocID="{09C76620-72A3-44B5-9368-A204B1AC0E18}" presName="Name5" presStyleLbl="vennNode1" presStyleIdx="8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B7C97-2C9E-4F6D-B414-1B8645B3CF8F}" type="pres">
      <dgm:prSet presAssocID="{9242BEF6-81D4-41C2-9BD0-ACEB1E23F72A}" presName="space" presStyleCnt="0"/>
      <dgm:spPr/>
    </dgm:pt>
    <dgm:pt modelId="{CA6D58F5-9D2F-4624-B6DA-213AF90FA40E}" type="pres">
      <dgm:prSet presAssocID="{04CCB105-7121-4CA0-9932-CDDB2BD97696}" presName="Name5" presStyleLbl="vennNode1" presStyleIdx="9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4B65D-7281-40FF-A5A7-15054106219A}" type="pres">
      <dgm:prSet presAssocID="{3318F145-E789-47E0-8694-CA8738A389B0}" presName="space" presStyleCnt="0"/>
      <dgm:spPr/>
    </dgm:pt>
    <dgm:pt modelId="{69F9A3BA-7917-4CF0-8B7A-5E453F620974}" type="pres">
      <dgm:prSet presAssocID="{917EF1E3-056C-48B2-899D-BFF0FAF66DA4}" presName="Name5" presStyleLbl="vennNode1" presStyleIdx="10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4C9BB-9D2F-437F-8D81-EE029A5C4665}" type="pres">
      <dgm:prSet presAssocID="{0760D36D-E263-4342-AC76-0E0C2A1FA3E6}" presName="space" presStyleCnt="0"/>
      <dgm:spPr/>
    </dgm:pt>
    <dgm:pt modelId="{34ACF2EF-F0EB-4438-8576-6BEE33C7295E}" type="pres">
      <dgm:prSet presAssocID="{9CDDBB1C-0090-4497-A7E1-DEE2B9F82058}" presName="Name5" presStyleLbl="vennNode1" presStyleIdx="11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0B88F-55F4-4E74-8E3B-453BAD3E07FF}" type="pres">
      <dgm:prSet presAssocID="{2625BE7A-4F8A-460B-8ADF-11F99EE850B0}" presName="space" presStyleCnt="0"/>
      <dgm:spPr/>
    </dgm:pt>
    <dgm:pt modelId="{6CA87A57-307E-49D3-9555-B4C2CE54B2B5}" type="pres">
      <dgm:prSet presAssocID="{69D953EA-E6B2-4B6A-A8E4-1AA3D5CEAABF}" presName="Name5" presStyleLbl="vennNode1" presStyleIdx="12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31D74-1845-4B12-94FE-AF4334F92AFE}" type="pres">
      <dgm:prSet presAssocID="{BD3305A9-183B-44EE-B802-830A5285D0F1}" presName="space" presStyleCnt="0"/>
      <dgm:spPr/>
    </dgm:pt>
    <dgm:pt modelId="{9A14EFAA-B2D6-4079-9CE9-EBA588309F43}" type="pres">
      <dgm:prSet presAssocID="{5B4B8329-1AA3-43D7-9C11-B383E4BB03EA}" presName="Name5" presStyleLbl="vennNode1" presStyleIdx="13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5865B-8E81-4CFB-A416-8248BDFBA567}" type="pres">
      <dgm:prSet presAssocID="{07F9324C-EDC2-4690-899F-9E0613C38098}" presName="space" presStyleCnt="0"/>
      <dgm:spPr/>
    </dgm:pt>
    <dgm:pt modelId="{F6618BD0-DFC3-4A34-B938-8BE3B40A6A4A}" type="pres">
      <dgm:prSet presAssocID="{5965964E-68FE-48FB-890A-0327789D90B9}" presName="Name5" presStyleLbl="vennNode1" presStyleIdx="14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AE037-8D79-43C1-B47C-9B6E4E7D6A31}" type="pres">
      <dgm:prSet presAssocID="{D1000FD8-395C-43FA-B753-8CDB3E4D23D1}" presName="space" presStyleCnt="0"/>
      <dgm:spPr/>
    </dgm:pt>
    <dgm:pt modelId="{A2B5C94C-224B-46AB-8662-3CE9C8490A62}" type="pres">
      <dgm:prSet presAssocID="{CA326AD0-1384-4CA0-BE1D-C4D248EE3049}" presName="Name5" presStyleLbl="vennNode1" presStyleIdx="15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B0420-AC65-48D0-A389-CBB43ED31EA7}" type="pres">
      <dgm:prSet presAssocID="{27C05E63-A531-42DA-8F86-A723F21BFDA6}" presName="space" presStyleCnt="0"/>
      <dgm:spPr/>
    </dgm:pt>
    <dgm:pt modelId="{33743BE4-97BB-44D2-B15D-C762F73A03D0}" type="pres">
      <dgm:prSet presAssocID="{883DE355-1D75-42BE-BA3D-7EF36B01C2AB}" presName="Name5" presStyleLbl="vennNode1" presStyleIdx="16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ACF63-1854-4BCA-B498-C0520D129B10}" type="pres">
      <dgm:prSet presAssocID="{BFD72395-B212-4F13-8B62-E3D6A3DE5C29}" presName="space" presStyleCnt="0"/>
      <dgm:spPr/>
    </dgm:pt>
    <dgm:pt modelId="{1A6B4A39-AE9D-4695-9632-A34B5207BF87}" type="pres">
      <dgm:prSet presAssocID="{F5DEEF50-E73A-4C32-AD54-7951DA39FCE3}" presName="Name5" presStyleLbl="vennNode1" presStyleIdx="17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A3946-BA3C-43C1-984F-F33959C4CE9F}" type="pres">
      <dgm:prSet presAssocID="{E4F82903-FFEE-4821-BF9B-34E73BE3BB1D}" presName="space" presStyleCnt="0"/>
      <dgm:spPr/>
    </dgm:pt>
    <dgm:pt modelId="{AA65574D-2405-48D0-B2D0-1942EEB4B40A}" type="pres">
      <dgm:prSet presAssocID="{A0D1965A-332E-42E1-8453-C56A696AB08D}" presName="Name5" presStyleLbl="vennNode1" presStyleIdx="18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F893-54C7-42EC-8D83-713473A9E404}" type="pres">
      <dgm:prSet presAssocID="{AC191A63-1830-4C6E-B217-8853D9ACE6E9}" presName="space" presStyleCnt="0"/>
      <dgm:spPr/>
    </dgm:pt>
    <dgm:pt modelId="{1FBF6EEB-18FA-4230-9E84-51C463363265}" type="pres">
      <dgm:prSet presAssocID="{55C8B18A-B8C9-415D-B50D-1DD6406A3B6A}" presName="Name5" presStyleLbl="vennNode1" presStyleIdx="19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A37D8-DEA4-4CA3-AD3C-05BB21BF8401}" type="pres">
      <dgm:prSet presAssocID="{785AD1AC-80BE-4ADD-AE4C-DA809F86ACA8}" presName="space" presStyleCnt="0"/>
      <dgm:spPr/>
    </dgm:pt>
    <dgm:pt modelId="{F6F0782D-2FE6-4168-B626-4715FD2D1AF7}" type="pres">
      <dgm:prSet presAssocID="{D556B1C0-9BBE-42C4-A099-E1873E9CD5C5}" presName="Name5" presStyleLbl="vennNode1" presStyleIdx="20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F18A2-EA98-405E-827C-ECD5827BC39E}" type="pres">
      <dgm:prSet presAssocID="{29C2FB46-5A41-4E94-A549-BF8DB49AA8FA}" presName="space" presStyleCnt="0"/>
      <dgm:spPr/>
    </dgm:pt>
    <dgm:pt modelId="{1D6B5F1F-7723-40A2-8407-918C1A900915}" type="pres">
      <dgm:prSet presAssocID="{191AF85E-65CD-4E9B-A76E-E7786ECF4E33}" presName="Name5" presStyleLbl="vennNode1" presStyleIdx="21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63355-662B-40BB-AF71-7423A064646E}" type="pres">
      <dgm:prSet presAssocID="{812572FF-E708-46C1-A5F5-13812ECA79E2}" presName="space" presStyleCnt="0"/>
      <dgm:spPr/>
    </dgm:pt>
    <dgm:pt modelId="{191501BC-7739-41BA-AEAF-2869F5054B0A}" type="pres">
      <dgm:prSet presAssocID="{73AA4DDB-41AE-4943-AC97-8A882D56F917}" presName="Name5" presStyleLbl="vennNode1" presStyleIdx="22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71051-8CCC-4699-9836-33F4A0BD8F01}" type="pres">
      <dgm:prSet presAssocID="{D6E3285B-A178-49BB-B80E-80D7555F8738}" presName="space" presStyleCnt="0"/>
      <dgm:spPr/>
    </dgm:pt>
    <dgm:pt modelId="{607FEE7C-C559-4DAF-949A-CB1272968AFC}" type="pres">
      <dgm:prSet presAssocID="{88CEDCC5-939E-478A-826D-0AEB66DB0AC4}" presName="Name5" presStyleLbl="vennNode1" presStyleIdx="23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F3301F-39EB-4FD4-96FE-CBFB39086BBD}" type="pres">
      <dgm:prSet presAssocID="{E03C9016-38CF-4796-9917-FA0085E09BBC}" presName="space" presStyleCnt="0"/>
      <dgm:spPr/>
    </dgm:pt>
    <dgm:pt modelId="{83167223-D09C-4587-ADAA-6D345689495B}" type="pres">
      <dgm:prSet presAssocID="{614F57F8-2E4D-4A32-9F66-A85FE24A6AA4}" presName="Name5" presStyleLbl="vennNode1" presStyleIdx="24" presStyleCnt="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74CCF4-9D50-4E71-B399-76818436B25C}" type="presOf" srcId="{09C76620-72A3-44B5-9368-A204B1AC0E18}" destId="{92544A39-E3A8-4497-BAD1-72FD7A862841}" srcOrd="0" destOrd="0" presId="urn:microsoft.com/office/officeart/2005/8/layout/venn3"/>
    <dgm:cxn modelId="{21A229DD-6E37-4D35-B9C9-2AC7D3BB149F}" srcId="{C045B71F-4988-4739-86BD-CAE1ADD842CA}" destId="{917EF1E3-056C-48B2-899D-BFF0FAF66DA4}" srcOrd="10" destOrd="0" parTransId="{67C23FF5-7FEF-452D-BFB2-C9DFCD4B3C81}" sibTransId="{0760D36D-E263-4342-AC76-0E0C2A1FA3E6}"/>
    <dgm:cxn modelId="{84F43B78-54F8-45EF-97A9-9F131265FF69}" type="presOf" srcId="{2CB15489-3134-4C14-9E1B-EF662B3FFC5C}" destId="{18BDB53D-0E8F-448F-8F3B-355DE9C305F0}" srcOrd="0" destOrd="0" presId="urn:microsoft.com/office/officeart/2005/8/layout/venn3"/>
    <dgm:cxn modelId="{6BC60B3C-6A45-4315-973E-D08798A3F413}" type="presOf" srcId="{9CDDBB1C-0090-4497-A7E1-DEE2B9F82058}" destId="{34ACF2EF-F0EB-4438-8576-6BEE33C7295E}" srcOrd="0" destOrd="0" presId="urn:microsoft.com/office/officeart/2005/8/layout/venn3"/>
    <dgm:cxn modelId="{2FCD73D0-ACB3-448D-8907-993BD8C950C0}" type="presOf" srcId="{E8466A8C-A686-454A-873D-BC787138D046}" destId="{1151818D-5C07-43C8-B7A4-F5E42719B264}" srcOrd="0" destOrd="0" presId="urn:microsoft.com/office/officeart/2005/8/layout/venn3"/>
    <dgm:cxn modelId="{FB58E37A-A8E9-461F-8877-691C6DDDCD0D}" type="presOf" srcId="{F5DEEF50-E73A-4C32-AD54-7951DA39FCE3}" destId="{1A6B4A39-AE9D-4695-9632-A34B5207BF87}" srcOrd="0" destOrd="0" presId="urn:microsoft.com/office/officeart/2005/8/layout/venn3"/>
    <dgm:cxn modelId="{9D8230E1-BB29-4522-B960-EDEC73483912}" type="presOf" srcId="{191AF85E-65CD-4E9B-A76E-E7786ECF4E33}" destId="{1D6B5F1F-7723-40A2-8407-918C1A900915}" srcOrd="0" destOrd="0" presId="urn:microsoft.com/office/officeart/2005/8/layout/venn3"/>
    <dgm:cxn modelId="{E6BEA65C-4D05-4090-8CB4-E4661FB36CA2}" srcId="{C045B71F-4988-4739-86BD-CAE1ADD842CA}" destId="{A0D1965A-332E-42E1-8453-C56A696AB08D}" srcOrd="18" destOrd="0" parTransId="{64F021D3-4186-4A79-8873-A8CF3B9B5ED7}" sibTransId="{AC191A63-1830-4C6E-B217-8853D9ACE6E9}"/>
    <dgm:cxn modelId="{0B9650B0-8F7E-4A3E-816D-A4A0407E06E8}" srcId="{C045B71F-4988-4739-86BD-CAE1ADD842CA}" destId="{55C8B18A-B8C9-415D-B50D-1DD6406A3B6A}" srcOrd="19" destOrd="0" parTransId="{696DDB80-96E4-413C-9CED-2533DD6EE105}" sibTransId="{785AD1AC-80BE-4ADD-AE4C-DA809F86ACA8}"/>
    <dgm:cxn modelId="{A3D909A3-2129-472D-BB05-D41289033905}" srcId="{C045B71F-4988-4739-86BD-CAE1ADD842CA}" destId="{D4FD58D8-2BFB-468E-9368-A4F7A99C46A8}" srcOrd="1" destOrd="0" parTransId="{E2670FCD-6B43-4E77-8D48-0CA696548214}" sibTransId="{10A38D22-F263-44BE-92BD-F2AF2F163707}"/>
    <dgm:cxn modelId="{E1F1CC3A-D086-4B52-8D2D-0F0BE02EFF6F}" type="presOf" srcId="{5B4B8329-1AA3-43D7-9C11-B383E4BB03EA}" destId="{9A14EFAA-B2D6-4079-9CE9-EBA588309F43}" srcOrd="0" destOrd="0" presId="urn:microsoft.com/office/officeart/2005/8/layout/venn3"/>
    <dgm:cxn modelId="{6D294F6A-BCAB-4085-84F1-049C41DDA415}" srcId="{C045B71F-4988-4739-86BD-CAE1ADD842CA}" destId="{ECA0EFB1-FC0D-43E6-BE14-A48D448E8C29}" srcOrd="4" destOrd="0" parTransId="{2C56C0A4-5A59-4379-850D-080B81624FE0}" sibTransId="{21FF5953-770F-4DF4-B5C5-62396322B77E}"/>
    <dgm:cxn modelId="{41C68281-F407-415F-81F8-A16AF67A2B11}" type="presOf" srcId="{5965964E-68FE-48FB-890A-0327789D90B9}" destId="{F6618BD0-DFC3-4A34-B938-8BE3B40A6A4A}" srcOrd="0" destOrd="0" presId="urn:microsoft.com/office/officeart/2005/8/layout/venn3"/>
    <dgm:cxn modelId="{F46EF2BB-845E-479B-8901-F36B19ADCD27}" srcId="{C045B71F-4988-4739-86BD-CAE1ADD842CA}" destId="{F5DEEF50-E73A-4C32-AD54-7951DA39FCE3}" srcOrd="17" destOrd="0" parTransId="{A5F66F41-02D5-43B1-B691-0DEDB8414CA8}" sibTransId="{E4F82903-FFEE-4821-BF9B-34E73BE3BB1D}"/>
    <dgm:cxn modelId="{1CA1DFAC-D15C-47C4-8B7A-95B3A5338217}" type="presOf" srcId="{43049EB9-2D0B-4CC7-9967-305C5588E957}" destId="{2A658B93-474C-4442-85CE-1892969669CC}" srcOrd="0" destOrd="0" presId="urn:microsoft.com/office/officeart/2005/8/layout/venn3"/>
    <dgm:cxn modelId="{32FC235B-D2B5-4DE2-96EA-F80A34BC4528}" srcId="{C045B71F-4988-4739-86BD-CAE1ADD842CA}" destId="{883DE355-1D75-42BE-BA3D-7EF36B01C2AB}" srcOrd="16" destOrd="0" parTransId="{BC6A8F7D-4150-49FB-978D-967D12B3A245}" sibTransId="{BFD72395-B212-4F13-8B62-E3D6A3DE5C29}"/>
    <dgm:cxn modelId="{35DA0534-82A4-43CA-852E-D808DB3C0953}" type="presOf" srcId="{ECA0EFB1-FC0D-43E6-BE14-A48D448E8C29}" destId="{E0E396CF-B3D7-4796-825C-D2F008426910}" srcOrd="0" destOrd="0" presId="urn:microsoft.com/office/officeart/2005/8/layout/venn3"/>
    <dgm:cxn modelId="{E1C9160E-6070-42CE-B1BF-034476146EBA}" srcId="{C045B71F-4988-4739-86BD-CAE1ADD842CA}" destId="{0D0FEA93-F63D-44F2-9D12-81CA1BCE3547}" srcOrd="7" destOrd="0" parTransId="{E9F0C6C8-1233-42F7-B6F7-587A108EF07E}" sibTransId="{239D0F2D-786A-4F14-B266-E863F34E7685}"/>
    <dgm:cxn modelId="{92E38DBA-82F7-4669-AC15-2B3B24485673}" srcId="{C045B71F-4988-4739-86BD-CAE1ADD842CA}" destId="{04CCB105-7121-4CA0-9932-CDDB2BD97696}" srcOrd="9" destOrd="0" parTransId="{0455C518-8A91-41DF-8DFE-63ABD00801B3}" sibTransId="{3318F145-E789-47E0-8694-CA8738A389B0}"/>
    <dgm:cxn modelId="{C21D2954-0AA8-439F-9019-B3143779839F}" type="presOf" srcId="{CA326AD0-1384-4CA0-BE1D-C4D248EE3049}" destId="{A2B5C94C-224B-46AB-8662-3CE9C8490A62}" srcOrd="0" destOrd="0" presId="urn:microsoft.com/office/officeart/2005/8/layout/venn3"/>
    <dgm:cxn modelId="{8676FC89-5EF5-4ABF-B913-45D412F4A3AC}" srcId="{C045B71F-4988-4739-86BD-CAE1ADD842CA}" destId="{CA326AD0-1384-4CA0-BE1D-C4D248EE3049}" srcOrd="15" destOrd="0" parTransId="{DFFB2854-E019-46F5-9184-83C002EE3037}" sibTransId="{27C05E63-A531-42DA-8F86-A723F21BFDA6}"/>
    <dgm:cxn modelId="{08890DBC-CF8D-491E-A5A2-039585503ADC}" type="presOf" srcId="{E1E58D1D-841F-4BB1-A161-D8B8EF4DE886}" destId="{13632618-99B6-4BEF-91F2-43740B292FEB}" srcOrd="0" destOrd="0" presId="urn:microsoft.com/office/officeart/2005/8/layout/venn3"/>
    <dgm:cxn modelId="{62233287-1A0B-4523-A601-5C0C1535EE48}" srcId="{C045B71F-4988-4739-86BD-CAE1ADD842CA}" destId="{9CDDBB1C-0090-4497-A7E1-DEE2B9F82058}" srcOrd="11" destOrd="0" parTransId="{815D38A4-E623-4FB7-A662-63EFECCE712C}" sibTransId="{2625BE7A-4F8A-460B-8ADF-11F99EE850B0}"/>
    <dgm:cxn modelId="{CC7407C8-4F60-4D7C-AE3E-C5351DE4600F}" srcId="{C045B71F-4988-4739-86BD-CAE1ADD842CA}" destId="{5B4B8329-1AA3-43D7-9C11-B383E4BB03EA}" srcOrd="13" destOrd="0" parTransId="{CA669C77-7AC9-40CC-9272-8E51FC1B2DD6}" sibTransId="{07F9324C-EDC2-4690-899F-9E0613C38098}"/>
    <dgm:cxn modelId="{02EB2E7B-257F-406F-99EC-C84332D5D79E}" type="presOf" srcId="{73AA4DDB-41AE-4943-AC97-8A882D56F917}" destId="{191501BC-7739-41BA-AEAF-2869F5054B0A}" srcOrd="0" destOrd="0" presId="urn:microsoft.com/office/officeart/2005/8/layout/venn3"/>
    <dgm:cxn modelId="{754690FB-1F1F-4D0E-BFC7-9BE8C56146D9}" type="presOf" srcId="{55C8B18A-B8C9-415D-B50D-1DD6406A3B6A}" destId="{1FBF6EEB-18FA-4230-9E84-51C463363265}" srcOrd="0" destOrd="0" presId="urn:microsoft.com/office/officeart/2005/8/layout/venn3"/>
    <dgm:cxn modelId="{6CD7408C-AD3E-422A-8551-9B5D2E3D4F86}" type="presOf" srcId="{D556B1C0-9BBE-42C4-A099-E1873E9CD5C5}" destId="{F6F0782D-2FE6-4168-B626-4715FD2D1AF7}" srcOrd="0" destOrd="0" presId="urn:microsoft.com/office/officeart/2005/8/layout/venn3"/>
    <dgm:cxn modelId="{33D11B80-9836-4508-A595-3A2535486118}" srcId="{C045B71F-4988-4739-86BD-CAE1ADD842CA}" destId="{191AF85E-65CD-4E9B-A76E-E7786ECF4E33}" srcOrd="21" destOrd="0" parTransId="{12DFA2C2-98A8-4054-A783-8AD531C5D4A4}" sibTransId="{812572FF-E708-46C1-A5F5-13812ECA79E2}"/>
    <dgm:cxn modelId="{2A80D8E6-C349-43DD-9519-10652CFA9581}" srcId="{C045B71F-4988-4739-86BD-CAE1ADD842CA}" destId="{2CB15489-3134-4C14-9E1B-EF662B3FFC5C}" srcOrd="5" destOrd="0" parTransId="{5309A79F-A7EE-437E-934E-C994643495E7}" sibTransId="{ACE936C4-AB2C-4DA7-B098-D6553544389F}"/>
    <dgm:cxn modelId="{89AF4D41-0D34-43C5-BBFE-E6778E773D14}" type="presOf" srcId="{D4FD58D8-2BFB-468E-9368-A4F7A99C46A8}" destId="{63EE2ADC-F843-4573-A400-8131ABEE83F1}" srcOrd="0" destOrd="0" presId="urn:microsoft.com/office/officeart/2005/8/layout/venn3"/>
    <dgm:cxn modelId="{16102381-A181-44A2-AADC-2AADA4CA57B4}" type="presOf" srcId="{614F57F8-2E4D-4A32-9F66-A85FE24A6AA4}" destId="{83167223-D09C-4587-ADAA-6D345689495B}" srcOrd="0" destOrd="0" presId="urn:microsoft.com/office/officeart/2005/8/layout/venn3"/>
    <dgm:cxn modelId="{D7D05DF3-4E08-4D05-9C6A-44FC560F8881}" srcId="{C045B71F-4988-4739-86BD-CAE1ADD842CA}" destId="{73AA4DDB-41AE-4943-AC97-8A882D56F917}" srcOrd="22" destOrd="0" parTransId="{13801B7A-24F2-455B-B58E-D881A0831AFF}" sibTransId="{D6E3285B-A178-49BB-B80E-80D7555F8738}"/>
    <dgm:cxn modelId="{9FCA5DA9-07A4-40B3-931F-1F2096C2CE1A}" srcId="{C045B71F-4988-4739-86BD-CAE1ADD842CA}" destId="{88CEDCC5-939E-478A-826D-0AEB66DB0AC4}" srcOrd="23" destOrd="0" parTransId="{B6FC2883-67A9-4D95-8207-D1C75307C462}" sibTransId="{E03C9016-38CF-4796-9917-FA0085E09BBC}"/>
    <dgm:cxn modelId="{6DC58C26-88E0-4DA1-A0DD-679EAF47F25E}" srcId="{C045B71F-4988-4739-86BD-CAE1ADD842CA}" destId="{D174642C-6C5D-477A-8D04-8134E8B3AD05}" srcOrd="0" destOrd="0" parTransId="{9FE1432F-9970-4233-8567-FCD818CA0CF9}" sibTransId="{F80D93CA-D93E-48FC-8EC9-5A7267C08447}"/>
    <dgm:cxn modelId="{E0432086-F977-438C-AC7D-3D72E143AD70}" type="presOf" srcId="{0D0FEA93-F63D-44F2-9D12-81CA1BCE3547}" destId="{ED01575E-82E3-4704-A6BD-BBEDABE3C1F4}" srcOrd="0" destOrd="0" presId="urn:microsoft.com/office/officeart/2005/8/layout/venn3"/>
    <dgm:cxn modelId="{27046B0F-BB73-4AFF-91B7-3C2B4D3C7658}" type="presOf" srcId="{917EF1E3-056C-48B2-899D-BFF0FAF66DA4}" destId="{69F9A3BA-7917-4CF0-8B7A-5E453F620974}" srcOrd="0" destOrd="0" presId="urn:microsoft.com/office/officeart/2005/8/layout/venn3"/>
    <dgm:cxn modelId="{C717F23D-A2EB-4F7B-A1CF-385330F536F1}" srcId="{C045B71F-4988-4739-86BD-CAE1ADD842CA}" destId="{43049EB9-2D0B-4CC7-9967-305C5588E957}" srcOrd="2" destOrd="0" parTransId="{5B785937-2365-417E-8378-80346A0E2EC2}" sibTransId="{8C6E1C48-BE9F-4079-9779-F68D1B70A721}"/>
    <dgm:cxn modelId="{81F48721-713C-4F66-9D9E-627CFAA5D250}" srcId="{C045B71F-4988-4739-86BD-CAE1ADD842CA}" destId="{D556B1C0-9BBE-42C4-A099-E1873E9CD5C5}" srcOrd="20" destOrd="0" parTransId="{957FF609-04A1-4CE3-ADF8-0C994256BB06}" sibTransId="{29C2FB46-5A41-4E94-A549-BF8DB49AA8FA}"/>
    <dgm:cxn modelId="{631418B3-CAD8-4DDC-A2BC-6F8C03DCF62F}" type="presOf" srcId="{D174642C-6C5D-477A-8D04-8134E8B3AD05}" destId="{664D156A-1A21-4C3C-B037-12591900FB07}" srcOrd="0" destOrd="0" presId="urn:microsoft.com/office/officeart/2005/8/layout/venn3"/>
    <dgm:cxn modelId="{18E1F2B1-EF04-4594-921B-A8AE13DAC244}" type="presOf" srcId="{C045B71F-4988-4739-86BD-CAE1ADD842CA}" destId="{02C00FE9-3B76-4CA4-B54E-46BB3AF2C012}" srcOrd="0" destOrd="0" presId="urn:microsoft.com/office/officeart/2005/8/layout/venn3"/>
    <dgm:cxn modelId="{84C7ACC5-2C0F-4387-88C4-2BF5A255ADE1}" srcId="{C045B71F-4988-4739-86BD-CAE1ADD842CA}" destId="{5965964E-68FE-48FB-890A-0327789D90B9}" srcOrd="14" destOrd="0" parTransId="{9F968FBE-781B-4413-930A-28B8C34225D6}" sibTransId="{D1000FD8-395C-43FA-B753-8CDB3E4D23D1}"/>
    <dgm:cxn modelId="{A9B5C60C-8818-46CB-A47E-9C6875B4795C}" type="presOf" srcId="{69D953EA-E6B2-4B6A-A8E4-1AA3D5CEAABF}" destId="{6CA87A57-307E-49D3-9555-B4C2CE54B2B5}" srcOrd="0" destOrd="0" presId="urn:microsoft.com/office/officeart/2005/8/layout/venn3"/>
    <dgm:cxn modelId="{3A9ECFAA-C4E9-4C2F-86E3-E8025BDA4A11}" srcId="{C045B71F-4988-4739-86BD-CAE1ADD842CA}" destId="{69D953EA-E6B2-4B6A-A8E4-1AA3D5CEAABF}" srcOrd="12" destOrd="0" parTransId="{28EA90E5-7B18-4064-BBD6-314C1DFFE540}" sibTransId="{BD3305A9-183B-44EE-B802-830A5285D0F1}"/>
    <dgm:cxn modelId="{F73DED36-810A-49DC-B583-64D656372A86}" type="presOf" srcId="{A0D1965A-332E-42E1-8453-C56A696AB08D}" destId="{AA65574D-2405-48D0-B2D0-1942EEB4B40A}" srcOrd="0" destOrd="0" presId="urn:microsoft.com/office/officeart/2005/8/layout/venn3"/>
    <dgm:cxn modelId="{4C4A4C37-3957-4C87-A61C-28141625B5C3}" srcId="{C045B71F-4988-4739-86BD-CAE1ADD842CA}" destId="{09C76620-72A3-44B5-9368-A204B1AC0E18}" srcOrd="8" destOrd="0" parTransId="{09C28B1A-F989-4E7E-A01E-8A05D1DCEE04}" sibTransId="{9242BEF6-81D4-41C2-9BD0-ACEB1E23F72A}"/>
    <dgm:cxn modelId="{74489A88-CD09-472A-B0C8-71434E63E744}" srcId="{C045B71F-4988-4739-86BD-CAE1ADD842CA}" destId="{E1E58D1D-841F-4BB1-A161-D8B8EF4DE886}" srcOrd="6" destOrd="0" parTransId="{75247C6F-159F-414F-B95A-FF061151244F}" sibTransId="{3D6E05A6-C415-4EDF-98E8-9CB9BA637DE1}"/>
    <dgm:cxn modelId="{F25E5867-C8B5-4EBA-831A-C33CD783B4F9}" type="presOf" srcId="{04CCB105-7121-4CA0-9932-CDDB2BD97696}" destId="{CA6D58F5-9D2F-4624-B6DA-213AF90FA40E}" srcOrd="0" destOrd="0" presId="urn:microsoft.com/office/officeart/2005/8/layout/venn3"/>
    <dgm:cxn modelId="{70A6BA51-AA18-4145-8D9E-C2DD525A5637}" srcId="{C045B71F-4988-4739-86BD-CAE1ADD842CA}" destId="{E8466A8C-A686-454A-873D-BC787138D046}" srcOrd="3" destOrd="0" parTransId="{D847DFB7-6F6C-445C-83F1-89CF8B87DA2E}" sibTransId="{D6A2D0A3-19B5-4962-B098-939A465ECCF0}"/>
    <dgm:cxn modelId="{CDC47D5B-B47A-48E4-ABE0-D782D9BF05C0}" srcId="{C045B71F-4988-4739-86BD-CAE1ADD842CA}" destId="{614F57F8-2E4D-4A32-9F66-A85FE24A6AA4}" srcOrd="24" destOrd="0" parTransId="{8D745DB4-B728-44D8-8CB0-1511BEF6A458}" sibTransId="{2C52DE5A-777C-45D5-8272-D7F388B9A3A5}"/>
    <dgm:cxn modelId="{5C426617-6749-45D6-9DC8-D65D962B14D0}" type="presOf" srcId="{883DE355-1D75-42BE-BA3D-7EF36B01C2AB}" destId="{33743BE4-97BB-44D2-B15D-C762F73A03D0}" srcOrd="0" destOrd="0" presId="urn:microsoft.com/office/officeart/2005/8/layout/venn3"/>
    <dgm:cxn modelId="{CA74D682-3C62-4784-8368-09C714C43D4E}" type="presOf" srcId="{88CEDCC5-939E-478A-826D-0AEB66DB0AC4}" destId="{607FEE7C-C559-4DAF-949A-CB1272968AFC}" srcOrd="0" destOrd="0" presId="urn:microsoft.com/office/officeart/2005/8/layout/venn3"/>
    <dgm:cxn modelId="{F5FA2907-1495-4A5F-91AC-310D2A785A3E}" type="presParOf" srcId="{02C00FE9-3B76-4CA4-B54E-46BB3AF2C012}" destId="{664D156A-1A21-4C3C-B037-12591900FB07}" srcOrd="0" destOrd="0" presId="urn:microsoft.com/office/officeart/2005/8/layout/venn3"/>
    <dgm:cxn modelId="{0294F761-5579-4BE3-9DCD-BFE9F654BD3D}" type="presParOf" srcId="{02C00FE9-3B76-4CA4-B54E-46BB3AF2C012}" destId="{51ACF231-28F5-4109-87D2-312384DD0CEF}" srcOrd="1" destOrd="0" presId="urn:microsoft.com/office/officeart/2005/8/layout/venn3"/>
    <dgm:cxn modelId="{14957BD6-2742-4710-B0FA-5FC4281FBCC6}" type="presParOf" srcId="{02C00FE9-3B76-4CA4-B54E-46BB3AF2C012}" destId="{63EE2ADC-F843-4573-A400-8131ABEE83F1}" srcOrd="2" destOrd="0" presId="urn:microsoft.com/office/officeart/2005/8/layout/venn3"/>
    <dgm:cxn modelId="{69F98240-46C1-4815-90BC-20C99BD3F381}" type="presParOf" srcId="{02C00FE9-3B76-4CA4-B54E-46BB3AF2C012}" destId="{D03EFACE-175B-41C7-B5E7-6D2E7C670394}" srcOrd="3" destOrd="0" presId="urn:microsoft.com/office/officeart/2005/8/layout/venn3"/>
    <dgm:cxn modelId="{46D9F358-6A49-4230-A7DB-9E74FC7B6644}" type="presParOf" srcId="{02C00FE9-3B76-4CA4-B54E-46BB3AF2C012}" destId="{2A658B93-474C-4442-85CE-1892969669CC}" srcOrd="4" destOrd="0" presId="urn:microsoft.com/office/officeart/2005/8/layout/venn3"/>
    <dgm:cxn modelId="{492ECD7C-3BAC-4A9D-A971-FED4F6FEFE42}" type="presParOf" srcId="{02C00FE9-3B76-4CA4-B54E-46BB3AF2C012}" destId="{61F78589-6244-4585-B33E-2E9C62F7AEF0}" srcOrd="5" destOrd="0" presId="urn:microsoft.com/office/officeart/2005/8/layout/venn3"/>
    <dgm:cxn modelId="{963482DC-1B3C-4B0A-8572-2D1452B7482D}" type="presParOf" srcId="{02C00FE9-3B76-4CA4-B54E-46BB3AF2C012}" destId="{1151818D-5C07-43C8-B7A4-F5E42719B264}" srcOrd="6" destOrd="0" presId="urn:microsoft.com/office/officeart/2005/8/layout/venn3"/>
    <dgm:cxn modelId="{D9E0FDE8-B86F-453D-A9EF-D7D138EC56F9}" type="presParOf" srcId="{02C00FE9-3B76-4CA4-B54E-46BB3AF2C012}" destId="{06015757-391C-4F9F-B4FC-C351CB125217}" srcOrd="7" destOrd="0" presId="urn:microsoft.com/office/officeart/2005/8/layout/venn3"/>
    <dgm:cxn modelId="{CC937E5E-8B37-4724-9178-76DED8F68AED}" type="presParOf" srcId="{02C00FE9-3B76-4CA4-B54E-46BB3AF2C012}" destId="{E0E396CF-B3D7-4796-825C-D2F008426910}" srcOrd="8" destOrd="0" presId="urn:microsoft.com/office/officeart/2005/8/layout/venn3"/>
    <dgm:cxn modelId="{F97146F7-65D8-4ED5-A8F4-D2BC29E9DF45}" type="presParOf" srcId="{02C00FE9-3B76-4CA4-B54E-46BB3AF2C012}" destId="{E665CE96-7DAD-4693-BE03-DC1BAEE8EB1B}" srcOrd="9" destOrd="0" presId="urn:microsoft.com/office/officeart/2005/8/layout/venn3"/>
    <dgm:cxn modelId="{56A27331-658D-421A-AADD-BFEBDDF8490B}" type="presParOf" srcId="{02C00FE9-3B76-4CA4-B54E-46BB3AF2C012}" destId="{18BDB53D-0E8F-448F-8F3B-355DE9C305F0}" srcOrd="10" destOrd="0" presId="urn:microsoft.com/office/officeart/2005/8/layout/venn3"/>
    <dgm:cxn modelId="{1A434288-8F9E-48D2-BA4C-C3661072D03F}" type="presParOf" srcId="{02C00FE9-3B76-4CA4-B54E-46BB3AF2C012}" destId="{2FEF01AA-E96E-4779-8D0E-E4B49688CEDE}" srcOrd="11" destOrd="0" presId="urn:microsoft.com/office/officeart/2005/8/layout/venn3"/>
    <dgm:cxn modelId="{E679522E-46B3-49A3-B8EB-E2CB2633E1F5}" type="presParOf" srcId="{02C00FE9-3B76-4CA4-B54E-46BB3AF2C012}" destId="{13632618-99B6-4BEF-91F2-43740B292FEB}" srcOrd="12" destOrd="0" presId="urn:microsoft.com/office/officeart/2005/8/layout/venn3"/>
    <dgm:cxn modelId="{7164895B-FB4E-423E-BFDD-1DE47EE755A0}" type="presParOf" srcId="{02C00FE9-3B76-4CA4-B54E-46BB3AF2C012}" destId="{8FF705D5-D0A2-4721-8F55-4678E90D5DC3}" srcOrd="13" destOrd="0" presId="urn:microsoft.com/office/officeart/2005/8/layout/venn3"/>
    <dgm:cxn modelId="{6A58C838-D9A4-4CED-8FAE-E0F0AD556273}" type="presParOf" srcId="{02C00FE9-3B76-4CA4-B54E-46BB3AF2C012}" destId="{ED01575E-82E3-4704-A6BD-BBEDABE3C1F4}" srcOrd="14" destOrd="0" presId="urn:microsoft.com/office/officeart/2005/8/layout/venn3"/>
    <dgm:cxn modelId="{B6B57CAE-A426-4C2C-B39C-ADBE847BA39D}" type="presParOf" srcId="{02C00FE9-3B76-4CA4-B54E-46BB3AF2C012}" destId="{830FFC19-BFFC-40DC-9D84-9C743282F863}" srcOrd="15" destOrd="0" presId="urn:microsoft.com/office/officeart/2005/8/layout/venn3"/>
    <dgm:cxn modelId="{A239B465-2B6B-4D2B-B2B5-58731AB42CD1}" type="presParOf" srcId="{02C00FE9-3B76-4CA4-B54E-46BB3AF2C012}" destId="{92544A39-E3A8-4497-BAD1-72FD7A862841}" srcOrd="16" destOrd="0" presId="urn:microsoft.com/office/officeart/2005/8/layout/venn3"/>
    <dgm:cxn modelId="{ACCBE1A0-FC25-4974-95EB-6CF497B30377}" type="presParOf" srcId="{02C00FE9-3B76-4CA4-B54E-46BB3AF2C012}" destId="{6A5B7C97-2C9E-4F6D-B414-1B8645B3CF8F}" srcOrd="17" destOrd="0" presId="urn:microsoft.com/office/officeart/2005/8/layout/venn3"/>
    <dgm:cxn modelId="{8C46494F-6504-4100-AF79-0ED98DC3B1EB}" type="presParOf" srcId="{02C00FE9-3B76-4CA4-B54E-46BB3AF2C012}" destId="{CA6D58F5-9D2F-4624-B6DA-213AF90FA40E}" srcOrd="18" destOrd="0" presId="urn:microsoft.com/office/officeart/2005/8/layout/venn3"/>
    <dgm:cxn modelId="{E64F6123-6C73-4519-ADEB-7DDEEC858940}" type="presParOf" srcId="{02C00FE9-3B76-4CA4-B54E-46BB3AF2C012}" destId="{E3C4B65D-7281-40FF-A5A7-15054106219A}" srcOrd="19" destOrd="0" presId="urn:microsoft.com/office/officeart/2005/8/layout/venn3"/>
    <dgm:cxn modelId="{116A43AF-AA18-4482-B41A-26E409D3D1B9}" type="presParOf" srcId="{02C00FE9-3B76-4CA4-B54E-46BB3AF2C012}" destId="{69F9A3BA-7917-4CF0-8B7A-5E453F620974}" srcOrd="20" destOrd="0" presId="urn:microsoft.com/office/officeart/2005/8/layout/venn3"/>
    <dgm:cxn modelId="{BFAEF89C-8DA1-4172-8A58-3D6FDEEFDC97}" type="presParOf" srcId="{02C00FE9-3B76-4CA4-B54E-46BB3AF2C012}" destId="{3C64C9BB-9D2F-437F-8D81-EE029A5C4665}" srcOrd="21" destOrd="0" presId="urn:microsoft.com/office/officeart/2005/8/layout/venn3"/>
    <dgm:cxn modelId="{4FBDDCF6-6B7C-44C0-A470-E87813FE12A1}" type="presParOf" srcId="{02C00FE9-3B76-4CA4-B54E-46BB3AF2C012}" destId="{34ACF2EF-F0EB-4438-8576-6BEE33C7295E}" srcOrd="22" destOrd="0" presId="urn:microsoft.com/office/officeart/2005/8/layout/venn3"/>
    <dgm:cxn modelId="{102556C6-3F50-4BCB-84B4-F60CEB821532}" type="presParOf" srcId="{02C00FE9-3B76-4CA4-B54E-46BB3AF2C012}" destId="{3B00B88F-55F4-4E74-8E3B-453BAD3E07FF}" srcOrd="23" destOrd="0" presId="urn:microsoft.com/office/officeart/2005/8/layout/venn3"/>
    <dgm:cxn modelId="{344E94EB-87BD-4AC7-8106-E2862EFFEC0B}" type="presParOf" srcId="{02C00FE9-3B76-4CA4-B54E-46BB3AF2C012}" destId="{6CA87A57-307E-49D3-9555-B4C2CE54B2B5}" srcOrd="24" destOrd="0" presId="urn:microsoft.com/office/officeart/2005/8/layout/venn3"/>
    <dgm:cxn modelId="{16863C66-74A4-47DD-B68C-8A2626920372}" type="presParOf" srcId="{02C00FE9-3B76-4CA4-B54E-46BB3AF2C012}" destId="{1B231D74-1845-4B12-94FE-AF4334F92AFE}" srcOrd="25" destOrd="0" presId="urn:microsoft.com/office/officeart/2005/8/layout/venn3"/>
    <dgm:cxn modelId="{F927FF0E-4BB5-4159-BC65-8BF6EA4962B0}" type="presParOf" srcId="{02C00FE9-3B76-4CA4-B54E-46BB3AF2C012}" destId="{9A14EFAA-B2D6-4079-9CE9-EBA588309F43}" srcOrd="26" destOrd="0" presId="urn:microsoft.com/office/officeart/2005/8/layout/venn3"/>
    <dgm:cxn modelId="{9EAADA16-1355-4CC4-A50F-DAB2C48FECE1}" type="presParOf" srcId="{02C00FE9-3B76-4CA4-B54E-46BB3AF2C012}" destId="{AE45865B-8E81-4CFB-A416-8248BDFBA567}" srcOrd="27" destOrd="0" presId="urn:microsoft.com/office/officeart/2005/8/layout/venn3"/>
    <dgm:cxn modelId="{42AEE752-E450-40C9-A723-A73BC0E23634}" type="presParOf" srcId="{02C00FE9-3B76-4CA4-B54E-46BB3AF2C012}" destId="{F6618BD0-DFC3-4A34-B938-8BE3B40A6A4A}" srcOrd="28" destOrd="0" presId="urn:microsoft.com/office/officeart/2005/8/layout/venn3"/>
    <dgm:cxn modelId="{383DF2C6-B097-4DAB-A4C2-5C09092D1A60}" type="presParOf" srcId="{02C00FE9-3B76-4CA4-B54E-46BB3AF2C012}" destId="{A68AE037-8D79-43C1-B47C-9B6E4E7D6A31}" srcOrd="29" destOrd="0" presId="urn:microsoft.com/office/officeart/2005/8/layout/venn3"/>
    <dgm:cxn modelId="{D3ED9294-077B-47A7-8C6F-5B5A5EB9321F}" type="presParOf" srcId="{02C00FE9-3B76-4CA4-B54E-46BB3AF2C012}" destId="{A2B5C94C-224B-46AB-8662-3CE9C8490A62}" srcOrd="30" destOrd="0" presId="urn:microsoft.com/office/officeart/2005/8/layout/venn3"/>
    <dgm:cxn modelId="{A3E7E865-C10B-463E-AE55-DD1A95961F16}" type="presParOf" srcId="{02C00FE9-3B76-4CA4-B54E-46BB3AF2C012}" destId="{828B0420-AC65-48D0-A389-CBB43ED31EA7}" srcOrd="31" destOrd="0" presId="urn:microsoft.com/office/officeart/2005/8/layout/venn3"/>
    <dgm:cxn modelId="{C5F24924-566F-492E-83F3-EF29ECE8BA5C}" type="presParOf" srcId="{02C00FE9-3B76-4CA4-B54E-46BB3AF2C012}" destId="{33743BE4-97BB-44D2-B15D-C762F73A03D0}" srcOrd="32" destOrd="0" presId="urn:microsoft.com/office/officeart/2005/8/layout/venn3"/>
    <dgm:cxn modelId="{9FFD1479-934D-4C7C-BB2E-891BD7508756}" type="presParOf" srcId="{02C00FE9-3B76-4CA4-B54E-46BB3AF2C012}" destId="{D9BACF63-1854-4BCA-B498-C0520D129B10}" srcOrd="33" destOrd="0" presId="urn:microsoft.com/office/officeart/2005/8/layout/venn3"/>
    <dgm:cxn modelId="{780DF424-F74F-47FA-A28D-ADD2D1AC6193}" type="presParOf" srcId="{02C00FE9-3B76-4CA4-B54E-46BB3AF2C012}" destId="{1A6B4A39-AE9D-4695-9632-A34B5207BF87}" srcOrd="34" destOrd="0" presId="urn:microsoft.com/office/officeart/2005/8/layout/venn3"/>
    <dgm:cxn modelId="{6542665D-A1FD-468A-96AD-95C10AE4923B}" type="presParOf" srcId="{02C00FE9-3B76-4CA4-B54E-46BB3AF2C012}" destId="{4ACA3946-BA3C-43C1-984F-F33959C4CE9F}" srcOrd="35" destOrd="0" presId="urn:microsoft.com/office/officeart/2005/8/layout/venn3"/>
    <dgm:cxn modelId="{65019E4A-42A6-4952-AADD-9CE8B59831E1}" type="presParOf" srcId="{02C00FE9-3B76-4CA4-B54E-46BB3AF2C012}" destId="{AA65574D-2405-48D0-B2D0-1942EEB4B40A}" srcOrd="36" destOrd="0" presId="urn:microsoft.com/office/officeart/2005/8/layout/venn3"/>
    <dgm:cxn modelId="{8DD2BB0A-0F0D-4AC5-9BC5-23FA5EDE9316}" type="presParOf" srcId="{02C00FE9-3B76-4CA4-B54E-46BB3AF2C012}" destId="{54FDF893-54C7-42EC-8D83-713473A9E404}" srcOrd="37" destOrd="0" presId="urn:microsoft.com/office/officeart/2005/8/layout/venn3"/>
    <dgm:cxn modelId="{13C2BC9A-6E80-4550-86DF-60A91D6E41D9}" type="presParOf" srcId="{02C00FE9-3B76-4CA4-B54E-46BB3AF2C012}" destId="{1FBF6EEB-18FA-4230-9E84-51C463363265}" srcOrd="38" destOrd="0" presId="urn:microsoft.com/office/officeart/2005/8/layout/venn3"/>
    <dgm:cxn modelId="{1F2ECB3B-1ECD-42E5-9C29-3D0FC42C56C0}" type="presParOf" srcId="{02C00FE9-3B76-4CA4-B54E-46BB3AF2C012}" destId="{995A37D8-DEA4-4CA3-AD3C-05BB21BF8401}" srcOrd="39" destOrd="0" presId="urn:microsoft.com/office/officeart/2005/8/layout/venn3"/>
    <dgm:cxn modelId="{5F2E243E-184A-4DAA-871A-73ECA16C80B2}" type="presParOf" srcId="{02C00FE9-3B76-4CA4-B54E-46BB3AF2C012}" destId="{F6F0782D-2FE6-4168-B626-4715FD2D1AF7}" srcOrd="40" destOrd="0" presId="urn:microsoft.com/office/officeart/2005/8/layout/venn3"/>
    <dgm:cxn modelId="{B31224FB-D512-4CF5-962D-742713C8D916}" type="presParOf" srcId="{02C00FE9-3B76-4CA4-B54E-46BB3AF2C012}" destId="{F2BF18A2-EA98-405E-827C-ECD5827BC39E}" srcOrd="41" destOrd="0" presId="urn:microsoft.com/office/officeart/2005/8/layout/venn3"/>
    <dgm:cxn modelId="{3F3F1288-480B-48A1-8F8E-C2493B5B3CEC}" type="presParOf" srcId="{02C00FE9-3B76-4CA4-B54E-46BB3AF2C012}" destId="{1D6B5F1F-7723-40A2-8407-918C1A900915}" srcOrd="42" destOrd="0" presId="urn:microsoft.com/office/officeart/2005/8/layout/venn3"/>
    <dgm:cxn modelId="{920C9F22-6F54-4B36-8DE9-DD065D6050DF}" type="presParOf" srcId="{02C00FE9-3B76-4CA4-B54E-46BB3AF2C012}" destId="{88F63355-662B-40BB-AF71-7423A064646E}" srcOrd="43" destOrd="0" presId="urn:microsoft.com/office/officeart/2005/8/layout/venn3"/>
    <dgm:cxn modelId="{71D14F05-9EE8-45EB-A35A-D10F47602460}" type="presParOf" srcId="{02C00FE9-3B76-4CA4-B54E-46BB3AF2C012}" destId="{191501BC-7739-41BA-AEAF-2869F5054B0A}" srcOrd="44" destOrd="0" presId="urn:microsoft.com/office/officeart/2005/8/layout/venn3"/>
    <dgm:cxn modelId="{A32C7442-8F74-4EC8-B99C-4D09F4E474CF}" type="presParOf" srcId="{02C00FE9-3B76-4CA4-B54E-46BB3AF2C012}" destId="{FA171051-8CCC-4699-9836-33F4A0BD8F01}" srcOrd="45" destOrd="0" presId="urn:microsoft.com/office/officeart/2005/8/layout/venn3"/>
    <dgm:cxn modelId="{D0F95428-606E-42A3-AEA7-41C9D58143B9}" type="presParOf" srcId="{02C00FE9-3B76-4CA4-B54E-46BB3AF2C012}" destId="{607FEE7C-C559-4DAF-949A-CB1272968AFC}" srcOrd="46" destOrd="0" presId="urn:microsoft.com/office/officeart/2005/8/layout/venn3"/>
    <dgm:cxn modelId="{4CBA8A0A-A618-47C9-9834-414781ACD0BB}" type="presParOf" srcId="{02C00FE9-3B76-4CA4-B54E-46BB3AF2C012}" destId="{7EF3301F-39EB-4FD4-96FE-CBFB39086BBD}" srcOrd="47" destOrd="0" presId="urn:microsoft.com/office/officeart/2005/8/layout/venn3"/>
    <dgm:cxn modelId="{FFD30801-3CFA-4EB1-95B3-49AE32D6BF21}" type="presParOf" srcId="{02C00FE9-3B76-4CA4-B54E-46BB3AF2C012}" destId="{83167223-D09C-4587-ADAA-6D345689495B}" srcOrd="48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ABAA7A-253D-459F-B150-59A00EF3C61A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5400000">
        <a:off x="-245635" y="246082"/>
        <a:ext cx="1637567" cy="1146297"/>
      </dsp:txXfrm>
    </dsp:sp>
    <dsp:sp modelId="{BF751871-C45A-417D-AB42-E5412B527C01}">
      <dsp:nvSpPr>
        <dsp:cNvPr id="0" name=""/>
        <dsp:cNvSpPr/>
      </dsp:nvSpPr>
      <dsp:spPr>
        <a:xfrm rot="5400000">
          <a:off x="4155739" y="-3009441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rPr>
            <a:t>Ориентация в содержании текста</a:t>
          </a:r>
          <a:r>
            <a:rPr lang="ru-RU" sz="2800" kern="1200" dirty="0" smtClean="0"/>
            <a:t> </a:t>
          </a:r>
          <a:endParaRPr lang="ru-RU" sz="2800" kern="1200" dirty="0"/>
        </a:p>
      </dsp:txBody>
      <dsp:txXfrm rot="5400000">
        <a:off x="4155739" y="-3009441"/>
        <a:ext cx="1064418" cy="7083302"/>
      </dsp:txXfrm>
    </dsp:sp>
    <dsp:sp modelId="{A0DF6163-AC0D-43E9-B075-0AC1CBA0E5EE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5400000">
        <a:off x="-245635" y="1689832"/>
        <a:ext cx="1637567" cy="1146297"/>
      </dsp:txXfrm>
    </dsp:sp>
    <dsp:sp modelId="{70284E8A-7777-4F51-A935-A0C96127745F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7E2A54"/>
              </a:solidFill>
              <a:latin typeface="Arial Black" panose="020B0A04020102020204" pitchFamily="34" charset="0"/>
            </a:rPr>
            <a:t>Преобразование и интерпретация текста</a:t>
          </a:r>
          <a:r>
            <a:rPr lang="ru-RU" sz="2800" kern="1200" dirty="0" smtClean="0"/>
            <a:t> </a:t>
          </a:r>
          <a:endParaRPr lang="ru-RU" sz="2800" kern="1200" dirty="0"/>
        </a:p>
      </dsp:txBody>
      <dsp:txXfrm rot="5400000">
        <a:off x="4155739" y="-1565244"/>
        <a:ext cx="1064418" cy="7083302"/>
      </dsp:txXfrm>
    </dsp:sp>
    <dsp:sp modelId="{D3FEFCBE-E033-448A-9297-9312E4E3A3B8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5400000">
        <a:off x="-245635" y="3133582"/>
        <a:ext cx="1637567" cy="1146297"/>
      </dsp:txXfrm>
    </dsp:sp>
    <dsp:sp modelId="{914F654F-C1ED-47FF-BC11-02E68E7F141A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rPr>
            <a:t>Оценка информации</a:t>
          </a:r>
          <a:r>
            <a:rPr lang="ru-RU" sz="2800" kern="1200" dirty="0" smtClean="0"/>
            <a:t> </a:t>
          </a:r>
          <a:endParaRPr lang="ru-RU" sz="2800" kern="1200" dirty="0"/>
        </a:p>
      </dsp:txBody>
      <dsp:txXfrm rot="5400000">
        <a:off x="4155739" y="-121494"/>
        <a:ext cx="1064418" cy="70833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4D156A-1A21-4C3C-B037-12591900FB07}">
      <dsp:nvSpPr>
        <dsp:cNvPr id="0" name=""/>
        <dsp:cNvSpPr/>
      </dsp:nvSpPr>
      <dsp:spPr>
        <a:xfrm>
          <a:off x="7827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t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7827" y="226857"/>
        <a:ext cx="411887" cy="411887"/>
      </dsp:txXfrm>
    </dsp:sp>
    <dsp:sp modelId="{63EE2ADC-F843-4573-A400-8131ABEE83F1}">
      <dsp:nvSpPr>
        <dsp:cNvPr id="0" name=""/>
        <dsp:cNvSpPr/>
      </dsp:nvSpPr>
      <dsp:spPr>
        <a:xfrm>
          <a:off x="329967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h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329967" y="226857"/>
        <a:ext cx="411887" cy="411887"/>
      </dsp:txXfrm>
    </dsp:sp>
    <dsp:sp modelId="{2A658B93-474C-4442-85CE-1892969669CC}">
      <dsp:nvSpPr>
        <dsp:cNvPr id="0" name=""/>
        <dsp:cNvSpPr/>
      </dsp:nvSpPr>
      <dsp:spPr>
        <a:xfrm>
          <a:off x="65947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r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659476" y="226857"/>
        <a:ext cx="411887" cy="411887"/>
      </dsp:txXfrm>
    </dsp:sp>
    <dsp:sp modelId="{1151818D-5C07-43C8-B7A4-F5E42719B264}">
      <dsp:nvSpPr>
        <dsp:cNvPr id="0" name=""/>
        <dsp:cNvSpPr/>
      </dsp:nvSpPr>
      <dsp:spPr>
        <a:xfrm>
          <a:off x="98898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e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988986" y="226857"/>
        <a:ext cx="411887" cy="411887"/>
      </dsp:txXfrm>
    </dsp:sp>
    <dsp:sp modelId="{E0E396CF-B3D7-4796-825C-D2F008426910}">
      <dsp:nvSpPr>
        <dsp:cNvPr id="0" name=""/>
        <dsp:cNvSpPr/>
      </dsp:nvSpPr>
      <dsp:spPr>
        <a:xfrm>
          <a:off x="131849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e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1318496" y="226857"/>
        <a:ext cx="411887" cy="411887"/>
      </dsp:txXfrm>
    </dsp:sp>
    <dsp:sp modelId="{18BDB53D-0E8F-448F-8F3B-355DE9C305F0}">
      <dsp:nvSpPr>
        <dsp:cNvPr id="0" name=""/>
        <dsp:cNvSpPr/>
      </dsp:nvSpPr>
      <dsp:spPr>
        <a:xfrm>
          <a:off x="164800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n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1648006" y="226857"/>
        <a:ext cx="411887" cy="411887"/>
      </dsp:txXfrm>
    </dsp:sp>
    <dsp:sp modelId="{13632618-99B6-4BEF-91F2-43740B292FEB}">
      <dsp:nvSpPr>
        <dsp:cNvPr id="0" name=""/>
        <dsp:cNvSpPr/>
      </dsp:nvSpPr>
      <dsp:spPr>
        <a:xfrm>
          <a:off x="197751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solidFill>
                <a:srgbClr val="C00000"/>
              </a:solidFill>
            </a:rPr>
            <a:t>i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1977516" y="226857"/>
        <a:ext cx="411887" cy="411887"/>
      </dsp:txXfrm>
    </dsp:sp>
    <dsp:sp modelId="{ED01575E-82E3-4704-A6BD-BBEDABE3C1F4}">
      <dsp:nvSpPr>
        <dsp:cNvPr id="0" name=""/>
        <dsp:cNvSpPr/>
      </dsp:nvSpPr>
      <dsp:spPr>
        <a:xfrm>
          <a:off x="230702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n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2307026" y="226857"/>
        <a:ext cx="411887" cy="411887"/>
      </dsp:txXfrm>
    </dsp:sp>
    <dsp:sp modelId="{92544A39-E3A8-4497-BAD1-72FD7A862841}">
      <dsp:nvSpPr>
        <dsp:cNvPr id="0" name=""/>
        <dsp:cNvSpPr/>
      </dsp:nvSpPr>
      <dsp:spPr>
        <a:xfrm>
          <a:off x="263653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e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2636536" y="226857"/>
        <a:ext cx="411887" cy="411887"/>
      </dsp:txXfrm>
    </dsp:sp>
    <dsp:sp modelId="{CA6D58F5-9D2F-4624-B6DA-213AF90FA40E}">
      <dsp:nvSpPr>
        <dsp:cNvPr id="0" name=""/>
        <dsp:cNvSpPr/>
      </dsp:nvSpPr>
      <dsp:spPr>
        <a:xfrm>
          <a:off x="296604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o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2966046" y="226857"/>
        <a:ext cx="411887" cy="411887"/>
      </dsp:txXfrm>
    </dsp:sp>
    <dsp:sp modelId="{69F9A3BA-7917-4CF0-8B7A-5E453F620974}">
      <dsp:nvSpPr>
        <dsp:cNvPr id="0" name=""/>
        <dsp:cNvSpPr/>
      </dsp:nvSpPr>
      <dsp:spPr>
        <a:xfrm>
          <a:off x="329555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n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3295556" y="226857"/>
        <a:ext cx="411887" cy="411887"/>
      </dsp:txXfrm>
    </dsp:sp>
    <dsp:sp modelId="{34ACF2EF-F0EB-4438-8576-6BEE33C7295E}">
      <dsp:nvSpPr>
        <dsp:cNvPr id="0" name=""/>
        <dsp:cNvSpPr/>
      </dsp:nvSpPr>
      <dsp:spPr>
        <a:xfrm>
          <a:off x="362506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e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3625066" y="226857"/>
        <a:ext cx="411887" cy="411887"/>
      </dsp:txXfrm>
    </dsp:sp>
    <dsp:sp modelId="{6CA87A57-307E-49D3-9555-B4C2CE54B2B5}">
      <dsp:nvSpPr>
        <dsp:cNvPr id="0" name=""/>
        <dsp:cNvSpPr/>
      </dsp:nvSpPr>
      <dsp:spPr>
        <a:xfrm>
          <a:off x="395457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s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3954576" y="226857"/>
        <a:ext cx="411887" cy="411887"/>
      </dsp:txXfrm>
    </dsp:sp>
    <dsp:sp modelId="{9A14EFAA-B2D6-4079-9CE9-EBA588309F43}">
      <dsp:nvSpPr>
        <dsp:cNvPr id="0" name=""/>
        <dsp:cNvSpPr/>
      </dsp:nvSpPr>
      <dsp:spPr>
        <a:xfrm>
          <a:off x="428408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solidFill>
                <a:srgbClr val="C00000"/>
              </a:solidFill>
            </a:rPr>
            <a:t>i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4284086" y="226857"/>
        <a:ext cx="411887" cy="411887"/>
      </dsp:txXfrm>
    </dsp:sp>
    <dsp:sp modelId="{F6618BD0-DFC3-4A34-B938-8BE3B40A6A4A}">
      <dsp:nvSpPr>
        <dsp:cNvPr id="0" name=""/>
        <dsp:cNvSpPr/>
      </dsp:nvSpPr>
      <dsp:spPr>
        <a:xfrm>
          <a:off x="461359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x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4613596" y="226857"/>
        <a:ext cx="411887" cy="411887"/>
      </dsp:txXfrm>
    </dsp:sp>
    <dsp:sp modelId="{A2B5C94C-224B-46AB-8662-3CE9C8490A62}">
      <dsp:nvSpPr>
        <dsp:cNvPr id="0" name=""/>
        <dsp:cNvSpPr/>
      </dsp:nvSpPr>
      <dsp:spPr>
        <a:xfrm>
          <a:off x="494310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t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4943106" y="226857"/>
        <a:ext cx="411887" cy="411887"/>
      </dsp:txXfrm>
    </dsp:sp>
    <dsp:sp modelId="{33743BE4-97BB-44D2-B15D-C762F73A03D0}">
      <dsp:nvSpPr>
        <dsp:cNvPr id="0" name=""/>
        <dsp:cNvSpPr/>
      </dsp:nvSpPr>
      <dsp:spPr>
        <a:xfrm>
          <a:off x="5272616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w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5272616" y="226857"/>
        <a:ext cx="411887" cy="411887"/>
      </dsp:txXfrm>
    </dsp:sp>
    <dsp:sp modelId="{1A6B4A39-AE9D-4695-9632-A34B5207BF87}">
      <dsp:nvSpPr>
        <dsp:cNvPr id="0" name=""/>
        <dsp:cNvSpPr/>
      </dsp:nvSpPr>
      <dsp:spPr>
        <a:xfrm>
          <a:off x="560212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o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5602125" y="226857"/>
        <a:ext cx="411887" cy="411887"/>
      </dsp:txXfrm>
    </dsp:sp>
    <dsp:sp modelId="{AA65574D-2405-48D0-B2D0-1942EEB4B40A}">
      <dsp:nvSpPr>
        <dsp:cNvPr id="0" name=""/>
        <dsp:cNvSpPr/>
      </dsp:nvSpPr>
      <dsp:spPr>
        <a:xfrm>
          <a:off x="593163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f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5931635" y="226857"/>
        <a:ext cx="411887" cy="411887"/>
      </dsp:txXfrm>
    </dsp:sp>
    <dsp:sp modelId="{1FBF6EEB-18FA-4230-9E84-51C463363265}">
      <dsp:nvSpPr>
        <dsp:cNvPr id="0" name=""/>
        <dsp:cNvSpPr/>
      </dsp:nvSpPr>
      <dsp:spPr>
        <a:xfrm>
          <a:off x="626114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o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6261145" y="226857"/>
        <a:ext cx="411887" cy="411887"/>
      </dsp:txXfrm>
    </dsp:sp>
    <dsp:sp modelId="{F6F0782D-2FE6-4168-B626-4715FD2D1AF7}">
      <dsp:nvSpPr>
        <dsp:cNvPr id="0" name=""/>
        <dsp:cNvSpPr/>
      </dsp:nvSpPr>
      <dsp:spPr>
        <a:xfrm>
          <a:off x="659065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u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6590655" y="226857"/>
        <a:ext cx="411887" cy="411887"/>
      </dsp:txXfrm>
    </dsp:sp>
    <dsp:sp modelId="{1D6B5F1F-7723-40A2-8407-918C1A900915}">
      <dsp:nvSpPr>
        <dsp:cNvPr id="0" name=""/>
        <dsp:cNvSpPr/>
      </dsp:nvSpPr>
      <dsp:spPr>
        <a:xfrm>
          <a:off x="692016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r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6920165" y="226857"/>
        <a:ext cx="411887" cy="411887"/>
      </dsp:txXfrm>
    </dsp:sp>
    <dsp:sp modelId="{191501BC-7739-41BA-AEAF-2869F5054B0A}">
      <dsp:nvSpPr>
        <dsp:cNvPr id="0" name=""/>
        <dsp:cNvSpPr/>
      </dsp:nvSpPr>
      <dsp:spPr>
        <a:xfrm>
          <a:off x="724967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t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7249675" y="226857"/>
        <a:ext cx="411887" cy="411887"/>
      </dsp:txXfrm>
    </dsp:sp>
    <dsp:sp modelId="{607FEE7C-C559-4DAF-949A-CB1272968AFC}">
      <dsp:nvSpPr>
        <dsp:cNvPr id="0" name=""/>
        <dsp:cNvSpPr/>
      </dsp:nvSpPr>
      <dsp:spPr>
        <a:xfrm>
          <a:off x="757918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e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7579185" y="226857"/>
        <a:ext cx="411887" cy="411887"/>
      </dsp:txXfrm>
    </dsp:sp>
    <dsp:sp modelId="{83167223-D09C-4587-ADAA-6D345689495B}">
      <dsp:nvSpPr>
        <dsp:cNvPr id="0" name=""/>
        <dsp:cNvSpPr/>
      </dsp:nvSpPr>
      <dsp:spPr>
        <a:xfrm>
          <a:off x="7908695" y="226857"/>
          <a:ext cx="411887" cy="411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68" tIns="50800" rIns="22668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solidFill>
                <a:srgbClr val="C00000"/>
              </a:solidFill>
            </a:rPr>
            <a:t>n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7908695" y="226857"/>
        <a:ext cx="411887" cy="411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F273-6439-43FA-86C7-DF09FDFE35BA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24FA9-3FBB-4CC6-A4A5-7F264C91B8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66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A9C0-BC1F-41B2-97E6-3F717B12243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19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A9C0-BC1F-41B2-97E6-3F717B12243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47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A9C0-BC1F-41B2-97E6-3F717B12243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576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A9C0-BC1F-41B2-97E6-3F717B12243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985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759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524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83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65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108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327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76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33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45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588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4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5F445-BC39-429B-A638-D1E8EF0D259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1049-83FE-4AE2-B3B9-D398AD05F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863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jpe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hyperlink" Target="https://learnenglish.britishcouncil.org/" TargetMode="External"/><Relationship Id="rId7" Type="http://schemas.openxmlformats.org/officeDocument/2006/relationships/hyperlink" Target="http://resh.edu.ru/" TargetMode="External"/><Relationship Id="rId2" Type="http://schemas.openxmlformats.org/officeDocument/2006/relationships/hyperlink" Target="https://breakingnewsenglish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" TargetMode="External"/><Relationship Id="rId11" Type="http://schemas.openxmlformats.org/officeDocument/2006/relationships/image" Target="../media/image140.jpeg"/><Relationship Id="rId5" Type="http://schemas.openxmlformats.org/officeDocument/2006/relationships/hyperlink" Target="https://uchi.ru/" TargetMode="External"/><Relationship Id="rId10" Type="http://schemas.openxmlformats.org/officeDocument/2006/relationships/image" Target="../media/image139.jpeg"/><Relationship Id="rId4" Type="http://schemas.openxmlformats.org/officeDocument/2006/relationships/hyperlink" Target="https://skysmart.ru/" TargetMode="External"/><Relationship Id="rId9" Type="http://schemas.openxmlformats.org/officeDocument/2006/relationships/image" Target="../media/image1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ts val="3650"/>
              </a:lnSpc>
              <a:spcBef>
                <a:spcPts val="1625"/>
              </a:spcBef>
            </a:pPr>
            <a:r>
              <a:rPr lang="ru-RU" b="1" u="heavy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ФОРМИРОВАНИЕ</a:t>
            </a:r>
            <a:r>
              <a:rPr lang="ru-RU" dirty="0" smtClean="0">
                <a:latin typeface="Constantia"/>
                <a:cs typeface="Constantia"/>
              </a:rPr>
              <a:t/>
            </a:r>
            <a:br>
              <a:rPr lang="ru-RU" dirty="0" smtClean="0">
                <a:latin typeface="Constantia"/>
                <a:cs typeface="Constantia"/>
              </a:rPr>
            </a:br>
            <a:r>
              <a:rPr lang="ru-RU" b="1" u="heavy" spc="-10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ФУНКЦИОНАЛЬНОЙ</a:t>
            </a:r>
            <a:r>
              <a:rPr lang="ru-RU" dirty="0" smtClean="0">
                <a:latin typeface="Constantia"/>
                <a:cs typeface="Constantia"/>
              </a:rPr>
              <a:t/>
            </a:r>
            <a:br>
              <a:rPr lang="ru-RU" dirty="0" smtClean="0">
                <a:latin typeface="Constantia"/>
                <a:cs typeface="Constantia"/>
              </a:rPr>
            </a:br>
            <a:r>
              <a:rPr lang="ru-RU" b="1" u="heavy" spc="-25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ГРАМОТНОСТИ </a:t>
            </a:r>
            <a:r>
              <a:rPr lang="ru-RU" b="1" u="heavy" spc="-15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УЧАЩИХСЯ </a:t>
            </a:r>
            <a:r>
              <a:rPr lang="ru-RU" b="1" u="heavy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НА </a:t>
            </a:r>
            <a:r>
              <a:rPr lang="ru-RU" b="1" spc="5" dirty="0" smtClean="0">
                <a:solidFill>
                  <a:srgbClr val="006FC0"/>
                </a:solidFill>
                <a:latin typeface="Constantia"/>
                <a:cs typeface="Constantia"/>
              </a:rPr>
              <a:t> </a:t>
            </a:r>
            <a:r>
              <a:rPr lang="ru-RU" b="1" u="heavy" spc="-5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УРОКАХ</a:t>
            </a:r>
            <a:r>
              <a:rPr lang="ru-RU" b="1" u="heavy" spc="-130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 </a:t>
            </a:r>
            <a:r>
              <a:rPr lang="ru-RU" b="1" u="heavy" spc="-70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АНГЛИЙСКОГО</a:t>
            </a:r>
            <a:r>
              <a:rPr lang="ru-RU" b="1" u="heavy" spc="-80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 </a:t>
            </a:r>
            <a:r>
              <a:rPr lang="ru-RU" b="1" u="heavy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ЯЗЫКА</a:t>
            </a:r>
            <a:r>
              <a:rPr lang="ru-RU" dirty="0" smtClean="0">
                <a:latin typeface="Constantia"/>
                <a:cs typeface="Constantia"/>
              </a:rPr>
              <a:t/>
            </a:r>
            <a:br>
              <a:rPr lang="ru-RU" dirty="0" smtClean="0">
                <a:latin typeface="Constantia"/>
                <a:cs typeface="Constantia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marL="12700" marR="5080" indent="1708150" algn="r">
              <a:lnSpc>
                <a:spcPct val="117100"/>
              </a:lnSpc>
              <a:spcBef>
                <a:spcPts val="135"/>
              </a:spcBef>
            </a:pPr>
            <a:endParaRPr lang="ru-RU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5080" indent="1708150" algn="r">
              <a:lnSpc>
                <a:spcPct val="117100"/>
              </a:lnSpc>
              <a:spcBef>
                <a:spcPts val="135"/>
              </a:spcBef>
            </a:pPr>
            <a:endParaRPr lang="ru-RU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6021288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Дзержинск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oogle Shape;624;p29"/>
          <p:cNvGrpSpPr/>
          <p:nvPr/>
        </p:nvGrpSpPr>
        <p:grpSpPr>
          <a:xfrm>
            <a:off x="405993" y="4437112"/>
            <a:ext cx="1864825" cy="1443134"/>
            <a:chOff x="5960775" y="-1614350"/>
            <a:chExt cx="1784181" cy="1380725"/>
          </a:xfrm>
        </p:grpSpPr>
        <p:sp>
          <p:nvSpPr>
            <p:cNvPr id="6" name="Google Shape;625;p29"/>
            <p:cNvSpPr/>
            <p:nvPr/>
          </p:nvSpPr>
          <p:spPr>
            <a:xfrm>
              <a:off x="5965238" y="-1614350"/>
              <a:ext cx="1775244" cy="1380725"/>
            </a:xfrm>
            <a:custGeom>
              <a:avLst/>
              <a:gdLst/>
              <a:ahLst/>
              <a:cxnLst/>
              <a:rect l="l" t="t" r="r" b="b"/>
              <a:pathLst>
                <a:path w="23174" h="17928" extrusionOk="0">
                  <a:moveTo>
                    <a:pt x="11258" y="5069"/>
                  </a:moveTo>
                  <a:lnTo>
                    <a:pt x="11258" y="5084"/>
                  </a:lnTo>
                  <a:lnTo>
                    <a:pt x="10654" y="7189"/>
                  </a:lnTo>
                  <a:lnTo>
                    <a:pt x="10546" y="7575"/>
                  </a:lnTo>
                  <a:lnTo>
                    <a:pt x="8503" y="14686"/>
                  </a:lnTo>
                  <a:lnTo>
                    <a:pt x="8393" y="15070"/>
                  </a:lnTo>
                  <a:lnTo>
                    <a:pt x="8393" y="15070"/>
                  </a:lnTo>
                  <a:lnTo>
                    <a:pt x="11258" y="5069"/>
                  </a:lnTo>
                  <a:close/>
                  <a:moveTo>
                    <a:pt x="5803" y="1"/>
                  </a:moveTo>
                  <a:lnTo>
                    <a:pt x="4627" y="1308"/>
                  </a:lnTo>
                  <a:lnTo>
                    <a:pt x="3768" y="821"/>
                  </a:lnTo>
                  <a:lnTo>
                    <a:pt x="3714" y="790"/>
                  </a:lnTo>
                  <a:lnTo>
                    <a:pt x="3660" y="774"/>
                  </a:lnTo>
                  <a:lnTo>
                    <a:pt x="3598" y="759"/>
                  </a:lnTo>
                  <a:lnTo>
                    <a:pt x="3544" y="751"/>
                  </a:lnTo>
                  <a:lnTo>
                    <a:pt x="3490" y="751"/>
                  </a:lnTo>
                  <a:lnTo>
                    <a:pt x="3436" y="759"/>
                  </a:lnTo>
                  <a:lnTo>
                    <a:pt x="3381" y="774"/>
                  </a:lnTo>
                  <a:lnTo>
                    <a:pt x="3327" y="790"/>
                  </a:lnTo>
                  <a:lnTo>
                    <a:pt x="3273" y="813"/>
                  </a:lnTo>
                  <a:lnTo>
                    <a:pt x="3227" y="844"/>
                  </a:lnTo>
                  <a:lnTo>
                    <a:pt x="3180" y="883"/>
                  </a:lnTo>
                  <a:lnTo>
                    <a:pt x="3141" y="921"/>
                  </a:lnTo>
                  <a:lnTo>
                    <a:pt x="3103" y="960"/>
                  </a:lnTo>
                  <a:lnTo>
                    <a:pt x="3072" y="1014"/>
                  </a:lnTo>
                  <a:lnTo>
                    <a:pt x="3049" y="1068"/>
                  </a:lnTo>
                  <a:lnTo>
                    <a:pt x="3025" y="1123"/>
                  </a:lnTo>
                  <a:lnTo>
                    <a:pt x="16" y="11622"/>
                  </a:lnTo>
                  <a:lnTo>
                    <a:pt x="0" y="11707"/>
                  </a:lnTo>
                  <a:lnTo>
                    <a:pt x="0" y="11785"/>
                  </a:lnTo>
                  <a:lnTo>
                    <a:pt x="8" y="11870"/>
                  </a:lnTo>
                  <a:lnTo>
                    <a:pt x="31" y="11947"/>
                  </a:lnTo>
                  <a:lnTo>
                    <a:pt x="70" y="12024"/>
                  </a:lnTo>
                  <a:lnTo>
                    <a:pt x="124" y="12094"/>
                  </a:lnTo>
                  <a:lnTo>
                    <a:pt x="186" y="12148"/>
                  </a:lnTo>
                  <a:lnTo>
                    <a:pt x="255" y="12202"/>
                  </a:lnTo>
                  <a:lnTo>
                    <a:pt x="7590" y="16365"/>
                  </a:lnTo>
                  <a:lnTo>
                    <a:pt x="7962" y="16574"/>
                  </a:lnTo>
                  <a:lnTo>
                    <a:pt x="7946" y="16659"/>
                  </a:lnTo>
                  <a:lnTo>
                    <a:pt x="7939" y="16752"/>
                  </a:lnTo>
                  <a:lnTo>
                    <a:pt x="7954" y="16845"/>
                  </a:lnTo>
                  <a:lnTo>
                    <a:pt x="7977" y="16938"/>
                  </a:lnTo>
                  <a:lnTo>
                    <a:pt x="8016" y="17030"/>
                  </a:lnTo>
                  <a:lnTo>
                    <a:pt x="8062" y="17123"/>
                  </a:lnTo>
                  <a:lnTo>
                    <a:pt x="8124" y="17208"/>
                  </a:lnTo>
                  <a:lnTo>
                    <a:pt x="8202" y="17301"/>
                  </a:lnTo>
                  <a:lnTo>
                    <a:pt x="8287" y="17386"/>
                  </a:lnTo>
                  <a:lnTo>
                    <a:pt x="8380" y="17464"/>
                  </a:lnTo>
                  <a:lnTo>
                    <a:pt x="8480" y="17541"/>
                  </a:lnTo>
                  <a:lnTo>
                    <a:pt x="8596" y="17611"/>
                  </a:lnTo>
                  <a:lnTo>
                    <a:pt x="8720" y="17680"/>
                  </a:lnTo>
                  <a:lnTo>
                    <a:pt x="8844" y="17735"/>
                  </a:lnTo>
                  <a:lnTo>
                    <a:pt x="8983" y="17789"/>
                  </a:lnTo>
                  <a:lnTo>
                    <a:pt x="9122" y="17835"/>
                  </a:lnTo>
                  <a:lnTo>
                    <a:pt x="9269" y="17874"/>
                  </a:lnTo>
                  <a:lnTo>
                    <a:pt x="9416" y="17897"/>
                  </a:lnTo>
                  <a:lnTo>
                    <a:pt x="9556" y="17920"/>
                  </a:lnTo>
                  <a:lnTo>
                    <a:pt x="9695" y="17928"/>
                  </a:lnTo>
                  <a:lnTo>
                    <a:pt x="9827" y="17928"/>
                  </a:lnTo>
                  <a:lnTo>
                    <a:pt x="9958" y="17913"/>
                  </a:lnTo>
                  <a:lnTo>
                    <a:pt x="10074" y="17897"/>
                  </a:lnTo>
                  <a:lnTo>
                    <a:pt x="10190" y="17874"/>
                  </a:lnTo>
                  <a:lnTo>
                    <a:pt x="10299" y="17835"/>
                  </a:lnTo>
                  <a:lnTo>
                    <a:pt x="10399" y="17796"/>
                  </a:lnTo>
                  <a:lnTo>
                    <a:pt x="10492" y="17742"/>
                  </a:lnTo>
                  <a:lnTo>
                    <a:pt x="10577" y="17680"/>
                  </a:lnTo>
                  <a:lnTo>
                    <a:pt x="10647" y="17619"/>
                  </a:lnTo>
                  <a:lnTo>
                    <a:pt x="10701" y="17549"/>
                  </a:lnTo>
                  <a:lnTo>
                    <a:pt x="10747" y="17464"/>
                  </a:lnTo>
                  <a:lnTo>
                    <a:pt x="10778" y="17379"/>
                  </a:lnTo>
                  <a:lnTo>
                    <a:pt x="11173" y="17402"/>
                  </a:lnTo>
                  <a:lnTo>
                    <a:pt x="19630" y="17758"/>
                  </a:lnTo>
                  <a:lnTo>
                    <a:pt x="19723" y="17758"/>
                  </a:lnTo>
                  <a:lnTo>
                    <a:pt x="19800" y="17742"/>
                  </a:lnTo>
                  <a:lnTo>
                    <a:pt x="19877" y="17711"/>
                  </a:lnTo>
                  <a:lnTo>
                    <a:pt x="19955" y="17665"/>
                  </a:lnTo>
                  <a:lnTo>
                    <a:pt x="20017" y="17611"/>
                  </a:lnTo>
                  <a:lnTo>
                    <a:pt x="20071" y="17549"/>
                  </a:lnTo>
                  <a:lnTo>
                    <a:pt x="20109" y="17472"/>
                  </a:lnTo>
                  <a:lnTo>
                    <a:pt x="20140" y="17394"/>
                  </a:lnTo>
                  <a:lnTo>
                    <a:pt x="23158" y="6895"/>
                  </a:lnTo>
                  <a:lnTo>
                    <a:pt x="23166" y="6840"/>
                  </a:lnTo>
                  <a:lnTo>
                    <a:pt x="23173" y="6779"/>
                  </a:lnTo>
                  <a:lnTo>
                    <a:pt x="23173" y="6724"/>
                  </a:lnTo>
                  <a:lnTo>
                    <a:pt x="23166" y="6662"/>
                  </a:lnTo>
                  <a:lnTo>
                    <a:pt x="23150" y="6608"/>
                  </a:lnTo>
                  <a:lnTo>
                    <a:pt x="23135" y="6554"/>
                  </a:lnTo>
                  <a:lnTo>
                    <a:pt x="23112" y="6508"/>
                  </a:lnTo>
                  <a:lnTo>
                    <a:pt x="23081" y="6461"/>
                  </a:lnTo>
                  <a:lnTo>
                    <a:pt x="23042" y="6415"/>
                  </a:lnTo>
                  <a:lnTo>
                    <a:pt x="23003" y="6376"/>
                  </a:lnTo>
                  <a:lnTo>
                    <a:pt x="22965" y="6345"/>
                  </a:lnTo>
                  <a:lnTo>
                    <a:pt x="22910" y="6314"/>
                  </a:lnTo>
                  <a:lnTo>
                    <a:pt x="22864" y="6291"/>
                  </a:lnTo>
                  <a:lnTo>
                    <a:pt x="22810" y="6268"/>
                  </a:lnTo>
                  <a:lnTo>
                    <a:pt x="22748" y="6252"/>
                  </a:lnTo>
                  <a:lnTo>
                    <a:pt x="22686" y="6252"/>
                  </a:lnTo>
                  <a:lnTo>
                    <a:pt x="21889" y="6214"/>
                  </a:lnTo>
                  <a:lnTo>
                    <a:pt x="21657" y="4929"/>
                  </a:lnTo>
                  <a:lnTo>
                    <a:pt x="21649" y="4898"/>
                  </a:lnTo>
                  <a:lnTo>
                    <a:pt x="21634" y="4867"/>
                  </a:lnTo>
                  <a:lnTo>
                    <a:pt x="21618" y="4844"/>
                  </a:lnTo>
                  <a:lnTo>
                    <a:pt x="21595" y="4821"/>
                  </a:lnTo>
                  <a:lnTo>
                    <a:pt x="21572" y="4806"/>
                  </a:lnTo>
                  <a:lnTo>
                    <a:pt x="21541" y="4790"/>
                  </a:lnTo>
                  <a:lnTo>
                    <a:pt x="21510" y="4782"/>
                  </a:lnTo>
                  <a:lnTo>
                    <a:pt x="21448" y="4782"/>
                  </a:lnTo>
                  <a:lnTo>
                    <a:pt x="21394" y="4481"/>
                  </a:lnTo>
                  <a:lnTo>
                    <a:pt x="20697" y="4511"/>
                  </a:lnTo>
                  <a:lnTo>
                    <a:pt x="19986" y="4558"/>
                  </a:lnTo>
                  <a:lnTo>
                    <a:pt x="19251" y="4620"/>
                  </a:lnTo>
                  <a:lnTo>
                    <a:pt x="18523" y="4689"/>
                  </a:lnTo>
                  <a:lnTo>
                    <a:pt x="17796" y="4767"/>
                  </a:lnTo>
                  <a:lnTo>
                    <a:pt x="17084" y="4852"/>
                  </a:lnTo>
                  <a:lnTo>
                    <a:pt x="16403" y="4937"/>
                  </a:lnTo>
                  <a:lnTo>
                    <a:pt x="15746" y="5022"/>
                  </a:lnTo>
                  <a:lnTo>
                    <a:pt x="14577" y="5192"/>
                  </a:lnTo>
                  <a:lnTo>
                    <a:pt x="13657" y="5339"/>
                  </a:lnTo>
                  <a:lnTo>
                    <a:pt x="12829" y="5471"/>
                  </a:lnTo>
                  <a:lnTo>
                    <a:pt x="14183" y="5881"/>
                  </a:lnTo>
                  <a:lnTo>
                    <a:pt x="14082" y="5881"/>
                  </a:lnTo>
                  <a:lnTo>
                    <a:pt x="11266" y="5069"/>
                  </a:lnTo>
                  <a:lnTo>
                    <a:pt x="11173" y="5022"/>
                  </a:lnTo>
                  <a:lnTo>
                    <a:pt x="12542" y="5394"/>
                  </a:lnTo>
                  <a:lnTo>
                    <a:pt x="12542" y="5394"/>
                  </a:lnTo>
                  <a:lnTo>
                    <a:pt x="12341" y="5216"/>
                  </a:lnTo>
                  <a:lnTo>
                    <a:pt x="11800" y="4736"/>
                  </a:lnTo>
                  <a:lnTo>
                    <a:pt x="11815" y="4705"/>
                  </a:lnTo>
                  <a:lnTo>
                    <a:pt x="11831" y="4674"/>
                  </a:lnTo>
                  <a:lnTo>
                    <a:pt x="11838" y="4643"/>
                  </a:lnTo>
                  <a:lnTo>
                    <a:pt x="11838" y="4604"/>
                  </a:lnTo>
                  <a:lnTo>
                    <a:pt x="11838" y="4573"/>
                  </a:lnTo>
                  <a:lnTo>
                    <a:pt x="11823" y="4542"/>
                  </a:lnTo>
                  <a:lnTo>
                    <a:pt x="11807" y="4511"/>
                  </a:lnTo>
                  <a:lnTo>
                    <a:pt x="11776" y="4488"/>
                  </a:lnTo>
                  <a:lnTo>
                    <a:pt x="10894" y="3722"/>
                  </a:lnTo>
                  <a:lnTo>
                    <a:pt x="10384" y="3297"/>
                  </a:lnTo>
                  <a:lnTo>
                    <a:pt x="9850" y="2856"/>
                  </a:lnTo>
                  <a:lnTo>
                    <a:pt x="9285" y="2391"/>
                  </a:lnTo>
                  <a:lnTo>
                    <a:pt x="8697" y="1927"/>
                  </a:lnTo>
                  <a:lnTo>
                    <a:pt x="8101" y="1455"/>
                  </a:lnTo>
                  <a:lnTo>
                    <a:pt x="7490" y="999"/>
                  </a:lnTo>
                  <a:lnTo>
                    <a:pt x="7467" y="983"/>
                  </a:lnTo>
                  <a:lnTo>
                    <a:pt x="7443" y="968"/>
                  </a:lnTo>
                  <a:lnTo>
                    <a:pt x="7412" y="960"/>
                  </a:lnTo>
                  <a:lnTo>
                    <a:pt x="7343" y="960"/>
                  </a:lnTo>
                  <a:lnTo>
                    <a:pt x="7304" y="976"/>
                  </a:lnTo>
                  <a:lnTo>
                    <a:pt x="7273" y="999"/>
                  </a:lnTo>
                  <a:lnTo>
                    <a:pt x="7242" y="1030"/>
                  </a:lnTo>
                  <a:lnTo>
                    <a:pt x="6879" y="759"/>
                  </a:lnTo>
                  <a:lnTo>
                    <a:pt x="6515" y="504"/>
                  </a:lnTo>
                  <a:lnTo>
                    <a:pt x="6159" y="248"/>
                  </a:lnTo>
                  <a:lnTo>
                    <a:pt x="5803" y="1"/>
                  </a:ln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" name="Google Shape;626;p29"/>
            <p:cNvGrpSpPr/>
            <p:nvPr/>
          </p:nvGrpSpPr>
          <p:grpSpPr>
            <a:xfrm>
              <a:off x="5960775" y="-1614100"/>
              <a:ext cx="1784181" cy="1380226"/>
              <a:chOff x="5960775" y="-1614100"/>
              <a:chExt cx="1784181" cy="1380226"/>
            </a:xfrm>
          </p:grpSpPr>
          <p:sp>
            <p:nvSpPr>
              <p:cNvPr id="8" name="Google Shape;627;p29"/>
              <p:cNvSpPr/>
              <p:nvPr/>
            </p:nvSpPr>
            <p:spPr>
              <a:xfrm>
                <a:off x="6208596" y="-1614100"/>
                <a:ext cx="717908" cy="415271"/>
              </a:xfrm>
              <a:custGeom>
                <a:avLst/>
                <a:gdLst/>
                <a:ahLst/>
                <a:cxnLst/>
                <a:rect l="l" t="t" r="r" b="b"/>
                <a:pathLst>
                  <a:path w="9325" h="5394" extrusionOk="0">
                    <a:moveTo>
                      <a:pt x="2585" y="0"/>
                    </a:moveTo>
                    <a:lnTo>
                      <a:pt x="1" y="2855"/>
                    </a:lnTo>
                    <a:lnTo>
                      <a:pt x="9324" y="5393"/>
                    </a:lnTo>
                    <a:lnTo>
                      <a:pt x="8690" y="4836"/>
                    </a:lnTo>
                    <a:lnTo>
                      <a:pt x="7985" y="4225"/>
                    </a:lnTo>
                    <a:lnTo>
                      <a:pt x="7080" y="3459"/>
                    </a:lnTo>
                    <a:lnTo>
                      <a:pt x="6577" y="3041"/>
                    </a:lnTo>
                    <a:lnTo>
                      <a:pt x="6043" y="2608"/>
                    </a:lnTo>
                    <a:lnTo>
                      <a:pt x="5486" y="2159"/>
                    </a:lnTo>
                    <a:lnTo>
                      <a:pt x="4906" y="1703"/>
                    </a:lnTo>
                    <a:lnTo>
                      <a:pt x="4326" y="1254"/>
                    </a:lnTo>
                    <a:lnTo>
                      <a:pt x="3738" y="821"/>
                    </a:lnTo>
                    <a:lnTo>
                      <a:pt x="3157" y="403"/>
                    </a:lnTo>
                    <a:lnTo>
                      <a:pt x="2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" name="Google Shape;628;p29"/>
              <p:cNvSpPr/>
              <p:nvPr/>
            </p:nvSpPr>
            <p:spPr>
              <a:xfrm>
                <a:off x="6948442" y="-1269814"/>
                <a:ext cx="711903" cy="292552"/>
              </a:xfrm>
              <a:custGeom>
                <a:avLst/>
                <a:gdLst/>
                <a:ahLst/>
                <a:cxnLst/>
                <a:rect l="l" t="t" r="r" b="b"/>
                <a:pathLst>
                  <a:path w="9247" h="3800" extrusionOk="0">
                    <a:moveTo>
                      <a:pt x="8566" y="1"/>
                    </a:moveTo>
                    <a:lnTo>
                      <a:pt x="7869" y="39"/>
                    </a:lnTo>
                    <a:lnTo>
                      <a:pt x="7157" y="86"/>
                    </a:lnTo>
                    <a:lnTo>
                      <a:pt x="6422" y="148"/>
                    </a:lnTo>
                    <a:lnTo>
                      <a:pt x="5695" y="217"/>
                    </a:lnTo>
                    <a:lnTo>
                      <a:pt x="4968" y="295"/>
                    </a:lnTo>
                    <a:lnTo>
                      <a:pt x="4256" y="380"/>
                    </a:lnTo>
                    <a:lnTo>
                      <a:pt x="3567" y="465"/>
                    </a:lnTo>
                    <a:lnTo>
                      <a:pt x="2917" y="550"/>
                    </a:lnTo>
                    <a:lnTo>
                      <a:pt x="1749" y="720"/>
                    </a:lnTo>
                    <a:lnTo>
                      <a:pt x="828" y="867"/>
                    </a:lnTo>
                    <a:lnTo>
                      <a:pt x="0" y="999"/>
                    </a:lnTo>
                    <a:lnTo>
                      <a:pt x="9246" y="3800"/>
                    </a:lnTo>
                    <a:lnTo>
                      <a:pt x="9246" y="3800"/>
                    </a:lnTo>
                    <a:lnTo>
                      <a:pt x="85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629;p29"/>
              <p:cNvSpPr/>
              <p:nvPr/>
            </p:nvSpPr>
            <p:spPr>
              <a:xfrm>
                <a:off x="6515390" y="-1540269"/>
                <a:ext cx="356837" cy="29555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3839" extrusionOk="0">
                    <a:moveTo>
                      <a:pt x="140" y="1"/>
                    </a:moveTo>
                    <a:lnTo>
                      <a:pt x="101" y="16"/>
                    </a:lnTo>
                    <a:lnTo>
                      <a:pt x="70" y="40"/>
                    </a:lnTo>
                    <a:lnTo>
                      <a:pt x="39" y="70"/>
                    </a:lnTo>
                    <a:lnTo>
                      <a:pt x="16" y="101"/>
                    </a:lnTo>
                    <a:lnTo>
                      <a:pt x="8" y="132"/>
                    </a:lnTo>
                    <a:lnTo>
                      <a:pt x="0" y="171"/>
                    </a:lnTo>
                    <a:lnTo>
                      <a:pt x="0" y="202"/>
                    </a:lnTo>
                    <a:lnTo>
                      <a:pt x="8" y="241"/>
                    </a:lnTo>
                    <a:lnTo>
                      <a:pt x="23" y="272"/>
                    </a:lnTo>
                    <a:lnTo>
                      <a:pt x="47" y="295"/>
                    </a:lnTo>
                    <a:lnTo>
                      <a:pt x="70" y="318"/>
                    </a:lnTo>
                    <a:lnTo>
                      <a:pt x="673" y="782"/>
                    </a:lnTo>
                    <a:lnTo>
                      <a:pt x="1277" y="1247"/>
                    </a:lnTo>
                    <a:lnTo>
                      <a:pt x="1857" y="1711"/>
                    </a:lnTo>
                    <a:lnTo>
                      <a:pt x="2414" y="2167"/>
                    </a:lnTo>
                    <a:lnTo>
                      <a:pt x="2956" y="2616"/>
                    </a:lnTo>
                    <a:lnTo>
                      <a:pt x="3459" y="3034"/>
                    </a:lnTo>
                    <a:lnTo>
                      <a:pt x="4341" y="3792"/>
                    </a:lnTo>
                    <a:lnTo>
                      <a:pt x="4364" y="3815"/>
                    </a:lnTo>
                    <a:lnTo>
                      <a:pt x="4395" y="3831"/>
                    </a:lnTo>
                    <a:lnTo>
                      <a:pt x="4426" y="3839"/>
                    </a:lnTo>
                    <a:lnTo>
                      <a:pt x="4496" y="3839"/>
                    </a:lnTo>
                    <a:lnTo>
                      <a:pt x="4534" y="3823"/>
                    </a:lnTo>
                    <a:lnTo>
                      <a:pt x="4565" y="3800"/>
                    </a:lnTo>
                    <a:lnTo>
                      <a:pt x="4596" y="3777"/>
                    </a:lnTo>
                    <a:lnTo>
                      <a:pt x="4612" y="3746"/>
                    </a:lnTo>
                    <a:lnTo>
                      <a:pt x="4627" y="3715"/>
                    </a:lnTo>
                    <a:lnTo>
                      <a:pt x="4635" y="3684"/>
                    </a:lnTo>
                    <a:lnTo>
                      <a:pt x="4635" y="3645"/>
                    </a:lnTo>
                    <a:lnTo>
                      <a:pt x="4627" y="3614"/>
                    </a:lnTo>
                    <a:lnTo>
                      <a:pt x="4619" y="3583"/>
                    </a:lnTo>
                    <a:lnTo>
                      <a:pt x="4596" y="3552"/>
                    </a:lnTo>
                    <a:lnTo>
                      <a:pt x="4573" y="3521"/>
                    </a:lnTo>
                    <a:lnTo>
                      <a:pt x="3683" y="2763"/>
                    </a:lnTo>
                    <a:lnTo>
                      <a:pt x="3180" y="2338"/>
                    </a:lnTo>
                    <a:lnTo>
                      <a:pt x="2646" y="1896"/>
                    </a:lnTo>
                    <a:lnTo>
                      <a:pt x="2082" y="1432"/>
                    </a:lnTo>
                    <a:lnTo>
                      <a:pt x="1494" y="968"/>
                    </a:lnTo>
                    <a:lnTo>
                      <a:pt x="898" y="496"/>
                    </a:lnTo>
                    <a:lnTo>
                      <a:pt x="287" y="32"/>
                    </a:lnTo>
                    <a:lnTo>
                      <a:pt x="263" y="16"/>
                    </a:lnTo>
                    <a:lnTo>
                      <a:pt x="240" y="9"/>
                    </a:ln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630;p29"/>
              <p:cNvSpPr/>
              <p:nvPr/>
            </p:nvSpPr>
            <p:spPr>
              <a:xfrm>
                <a:off x="7614380" y="-1232244"/>
                <a:ext cx="77" cy="7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 w="775" cap="rnd" cmpd="sng">
                <a:solidFill>
                  <a:srgbClr val="0C376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631;p29"/>
              <p:cNvSpPr/>
              <p:nvPr/>
            </p:nvSpPr>
            <p:spPr>
              <a:xfrm>
                <a:off x="7600676" y="-1245948"/>
                <a:ext cx="73369" cy="28239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668" extrusionOk="0">
                    <a:moveTo>
                      <a:pt x="148" y="0"/>
                    </a:moveTo>
                    <a:lnTo>
                      <a:pt x="117" y="8"/>
                    </a:lnTo>
                    <a:lnTo>
                      <a:pt x="86" y="23"/>
                    </a:lnTo>
                    <a:lnTo>
                      <a:pt x="55" y="47"/>
                    </a:lnTo>
                    <a:lnTo>
                      <a:pt x="32" y="77"/>
                    </a:lnTo>
                    <a:lnTo>
                      <a:pt x="16" y="101"/>
                    </a:lnTo>
                    <a:lnTo>
                      <a:pt x="8" y="139"/>
                    </a:lnTo>
                    <a:lnTo>
                      <a:pt x="1" y="170"/>
                    </a:lnTo>
                    <a:lnTo>
                      <a:pt x="1" y="209"/>
                    </a:lnTo>
                    <a:lnTo>
                      <a:pt x="596" y="3521"/>
                    </a:lnTo>
                    <a:lnTo>
                      <a:pt x="604" y="3552"/>
                    </a:lnTo>
                    <a:lnTo>
                      <a:pt x="620" y="3575"/>
                    </a:lnTo>
                    <a:lnTo>
                      <a:pt x="635" y="3606"/>
                    </a:lnTo>
                    <a:lnTo>
                      <a:pt x="658" y="3629"/>
                    </a:lnTo>
                    <a:lnTo>
                      <a:pt x="682" y="3644"/>
                    </a:lnTo>
                    <a:lnTo>
                      <a:pt x="713" y="3652"/>
                    </a:lnTo>
                    <a:lnTo>
                      <a:pt x="743" y="3668"/>
                    </a:lnTo>
                    <a:lnTo>
                      <a:pt x="805" y="3668"/>
                    </a:lnTo>
                    <a:lnTo>
                      <a:pt x="836" y="3652"/>
                    </a:lnTo>
                    <a:lnTo>
                      <a:pt x="867" y="3637"/>
                    </a:lnTo>
                    <a:lnTo>
                      <a:pt x="898" y="3613"/>
                    </a:lnTo>
                    <a:lnTo>
                      <a:pt x="921" y="3590"/>
                    </a:lnTo>
                    <a:lnTo>
                      <a:pt x="937" y="3559"/>
                    </a:lnTo>
                    <a:lnTo>
                      <a:pt x="945" y="3528"/>
                    </a:lnTo>
                    <a:lnTo>
                      <a:pt x="952" y="3490"/>
                    </a:lnTo>
                    <a:lnTo>
                      <a:pt x="952" y="3459"/>
                    </a:lnTo>
                    <a:lnTo>
                      <a:pt x="357" y="147"/>
                    </a:lnTo>
                    <a:lnTo>
                      <a:pt x="349" y="116"/>
                    </a:lnTo>
                    <a:lnTo>
                      <a:pt x="333" y="85"/>
                    </a:lnTo>
                    <a:lnTo>
                      <a:pt x="318" y="62"/>
                    </a:lnTo>
                    <a:lnTo>
                      <a:pt x="295" y="39"/>
                    </a:lnTo>
                    <a:lnTo>
                      <a:pt x="271" y="23"/>
                    </a:lnTo>
                    <a:lnTo>
                      <a:pt x="241" y="8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632;p29"/>
              <p:cNvSpPr/>
              <p:nvPr/>
            </p:nvSpPr>
            <p:spPr>
              <a:xfrm>
                <a:off x="6573746" y="-1223929"/>
                <a:ext cx="471240" cy="947793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12311" extrusionOk="0">
                    <a:moveTo>
                      <a:pt x="3297" y="0"/>
                    </a:moveTo>
                    <a:lnTo>
                      <a:pt x="1" y="11506"/>
                    </a:lnTo>
                    <a:lnTo>
                      <a:pt x="2817" y="12310"/>
                    </a:lnTo>
                    <a:lnTo>
                      <a:pt x="6121" y="813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633;p29"/>
              <p:cNvSpPr/>
              <p:nvPr/>
            </p:nvSpPr>
            <p:spPr>
              <a:xfrm>
                <a:off x="6571975" y="-338193"/>
                <a:ext cx="218645" cy="10431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355" extrusionOk="0">
                    <a:moveTo>
                      <a:pt x="24" y="1"/>
                    </a:moveTo>
                    <a:lnTo>
                      <a:pt x="8" y="86"/>
                    </a:lnTo>
                    <a:lnTo>
                      <a:pt x="0" y="179"/>
                    </a:lnTo>
                    <a:lnTo>
                      <a:pt x="16" y="272"/>
                    </a:lnTo>
                    <a:lnTo>
                      <a:pt x="39" y="364"/>
                    </a:lnTo>
                    <a:lnTo>
                      <a:pt x="78" y="457"/>
                    </a:lnTo>
                    <a:lnTo>
                      <a:pt x="124" y="550"/>
                    </a:lnTo>
                    <a:lnTo>
                      <a:pt x="186" y="635"/>
                    </a:lnTo>
                    <a:lnTo>
                      <a:pt x="263" y="728"/>
                    </a:lnTo>
                    <a:lnTo>
                      <a:pt x="348" y="805"/>
                    </a:lnTo>
                    <a:lnTo>
                      <a:pt x="441" y="891"/>
                    </a:lnTo>
                    <a:lnTo>
                      <a:pt x="542" y="968"/>
                    </a:lnTo>
                    <a:lnTo>
                      <a:pt x="658" y="1038"/>
                    </a:lnTo>
                    <a:lnTo>
                      <a:pt x="774" y="1099"/>
                    </a:lnTo>
                    <a:lnTo>
                      <a:pt x="906" y="1161"/>
                    </a:lnTo>
                    <a:lnTo>
                      <a:pt x="1045" y="1216"/>
                    </a:lnTo>
                    <a:lnTo>
                      <a:pt x="1184" y="1262"/>
                    </a:lnTo>
                    <a:lnTo>
                      <a:pt x="1331" y="1301"/>
                    </a:lnTo>
                    <a:lnTo>
                      <a:pt x="1478" y="1324"/>
                    </a:lnTo>
                    <a:lnTo>
                      <a:pt x="1617" y="1347"/>
                    </a:lnTo>
                    <a:lnTo>
                      <a:pt x="1757" y="1355"/>
                    </a:lnTo>
                    <a:lnTo>
                      <a:pt x="1888" y="1355"/>
                    </a:lnTo>
                    <a:lnTo>
                      <a:pt x="2012" y="1339"/>
                    </a:lnTo>
                    <a:lnTo>
                      <a:pt x="2136" y="1324"/>
                    </a:lnTo>
                    <a:lnTo>
                      <a:pt x="2252" y="1293"/>
                    </a:lnTo>
                    <a:lnTo>
                      <a:pt x="2360" y="1262"/>
                    </a:lnTo>
                    <a:lnTo>
                      <a:pt x="2461" y="1216"/>
                    </a:lnTo>
                    <a:lnTo>
                      <a:pt x="2554" y="1169"/>
                    </a:lnTo>
                    <a:lnTo>
                      <a:pt x="2639" y="1107"/>
                    </a:lnTo>
                    <a:lnTo>
                      <a:pt x="2708" y="1045"/>
                    </a:lnTo>
                    <a:lnTo>
                      <a:pt x="2763" y="976"/>
                    </a:lnTo>
                    <a:lnTo>
                      <a:pt x="2809" y="891"/>
                    </a:lnTo>
                    <a:lnTo>
                      <a:pt x="2840" y="805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634;p29"/>
              <p:cNvSpPr/>
              <p:nvPr/>
            </p:nvSpPr>
            <p:spPr>
              <a:xfrm>
                <a:off x="6826340" y="-1223929"/>
                <a:ext cx="218644" cy="10431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355" extrusionOk="0">
                    <a:moveTo>
                      <a:pt x="16" y="0"/>
                    </a:moveTo>
                    <a:lnTo>
                      <a:pt x="0" y="93"/>
                    </a:lnTo>
                    <a:lnTo>
                      <a:pt x="0" y="186"/>
                    </a:lnTo>
                    <a:lnTo>
                      <a:pt x="8" y="279"/>
                    </a:lnTo>
                    <a:lnTo>
                      <a:pt x="31" y="372"/>
                    </a:lnTo>
                    <a:lnTo>
                      <a:pt x="70" y="457"/>
                    </a:lnTo>
                    <a:lnTo>
                      <a:pt x="124" y="550"/>
                    </a:lnTo>
                    <a:lnTo>
                      <a:pt x="186" y="643"/>
                    </a:lnTo>
                    <a:lnTo>
                      <a:pt x="255" y="728"/>
                    </a:lnTo>
                    <a:lnTo>
                      <a:pt x="341" y="813"/>
                    </a:lnTo>
                    <a:lnTo>
                      <a:pt x="433" y="890"/>
                    </a:lnTo>
                    <a:lnTo>
                      <a:pt x="542" y="968"/>
                    </a:lnTo>
                    <a:lnTo>
                      <a:pt x="650" y="1045"/>
                    </a:lnTo>
                    <a:lnTo>
                      <a:pt x="774" y="1107"/>
                    </a:lnTo>
                    <a:lnTo>
                      <a:pt x="905" y="1169"/>
                    </a:lnTo>
                    <a:lnTo>
                      <a:pt x="1037" y="1223"/>
                    </a:lnTo>
                    <a:lnTo>
                      <a:pt x="1184" y="1269"/>
                    </a:lnTo>
                    <a:lnTo>
                      <a:pt x="1331" y="1300"/>
                    </a:lnTo>
                    <a:lnTo>
                      <a:pt x="1470" y="1331"/>
                    </a:lnTo>
                    <a:lnTo>
                      <a:pt x="1610" y="1347"/>
                    </a:lnTo>
                    <a:lnTo>
                      <a:pt x="1749" y="1354"/>
                    </a:lnTo>
                    <a:lnTo>
                      <a:pt x="1880" y="1354"/>
                    </a:lnTo>
                    <a:lnTo>
                      <a:pt x="2012" y="1347"/>
                    </a:lnTo>
                    <a:lnTo>
                      <a:pt x="2136" y="1323"/>
                    </a:lnTo>
                    <a:lnTo>
                      <a:pt x="2252" y="1300"/>
                    </a:lnTo>
                    <a:lnTo>
                      <a:pt x="2360" y="1262"/>
                    </a:lnTo>
                    <a:lnTo>
                      <a:pt x="2461" y="1223"/>
                    </a:lnTo>
                    <a:lnTo>
                      <a:pt x="2553" y="1169"/>
                    </a:lnTo>
                    <a:lnTo>
                      <a:pt x="2631" y="1115"/>
                    </a:lnTo>
                    <a:lnTo>
                      <a:pt x="2700" y="1045"/>
                    </a:lnTo>
                    <a:lnTo>
                      <a:pt x="2762" y="975"/>
                    </a:lnTo>
                    <a:lnTo>
                      <a:pt x="2809" y="898"/>
                    </a:lnTo>
                    <a:lnTo>
                      <a:pt x="2840" y="8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>
                  <a:alpha val="20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" name="Google Shape;635;p29"/>
              <p:cNvSpPr/>
              <p:nvPr/>
            </p:nvSpPr>
            <p:spPr>
              <a:xfrm>
                <a:off x="6740500" y="-887419"/>
                <a:ext cx="144275" cy="343826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4466" extrusionOk="0">
                    <a:moveTo>
                      <a:pt x="1409" y="1"/>
                    </a:moveTo>
                    <a:lnTo>
                      <a:pt x="1332" y="16"/>
                    </a:lnTo>
                    <a:lnTo>
                      <a:pt x="1254" y="47"/>
                    </a:lnTo>
                    <a:lnTo>
                      <a:pt x="1185" y="94"/>
                    </a:lnTo>
                    <a:lnTo>
                      <a:pt x="1131" y="156"/>
                    </a:lnTo>
                    <a:lnTo>
                      <a:pt x="1084" y="225"/>
                    </a:lnTo>
                    <a:lnTo>
                      <a:pt x="1053" y="303"/>
                    </a:lnTo>
                    <a:lnTo>
                      <a:pt x="16" y="3932"/>
                    </a:lnTo>
                    <a:lnTo>
                      <a:pt x="1" y="4017"/>
                    </a:lnTo>
                    <a:lnTo>
                      <a:pt x="1" y="4094"/>
                    </a:lnTo>
                    <a:lnTo>
                      <a:pt x="16" y="4171"/>
                    </a:lnTo>
                    <a:lnTo>
                      <a:pt x="47" y="4249"/>
                    </a:lnTo>
                    <a:lnTo>
                      <a:pt x="94" y="4318"/>
                    </a:lnTo>
                    <a:lnTo>
                      <a:pt x="156" y="4373"/>
                    </a:lnTo>
                    <a:lnTo>
                      <a:pt x="225" y="4419"/>
                    </a:lnTo>
                    <a:lnTo>
                      <a:pt x="303" y="4450"/>
                    </a:lnTo>
                    <a:lnTo>
                      <a:pt x="388" y="4465"/>
                    </a:lnTo>
                    <a:lnTo>
                      <a:pt x="465" y="4465"/>
                    </a:lnTo>
                    <a:lnTo>
                      <a:pt x="543" y="4442"/>
                    </a:lnTo>
                    <a:lnTo>
                      <a:pt x="620" y="4411"/>
                    </a:lnTo>
                    <a:lnTo>
                      <a:pt x="690" y="4365"/>
                    </a:lnTo>
                    <a:lnTo>
                      <a:pt x="744" y="4311"/>
                    </a:lnTo>
                    <a:lnTo>
                      <a:pt x="790" y="4241"/>
                    </a:lnTo>
                    <a:lnTo>
                      <a:pt x="821" y="4164"/>
                    </a:lnTo>
                    <a:lnTo>
                      <a:pt x="1858" y="535"/>
                    </a:lnTo>
                    <a:lnTo>
                      <a:pt x="1873" y="450"/>
                    </a:lnTo>
                    <a:lnTo>
                      <a:pt x="1873" y="365"/>
                    </a:lnTo>
                    <a:lnTo>
                      <a:pt x="1858" y="287"/>
                    </a:lnTo>
                    <a:lnTo>
                      <a:pt x="1827" y="210"/>
                    </a:lnTo>
                    <a:lnTo>
                      <a:pt x="1781" y="148"/>
                    </a:lnTo>
                    <a:lnTo>
                      <a:pt x="1719" y="94"/>
                    </a:lnTo>
                    <a:lnTo>
                      <a:pt x="1649" y="47"/>
                    </a:lnTo>
                    <a:lnTo>
                      <a:pt x="1572" y="16"/>
                    </a:ln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636;p29"/>
              <p:cNvSpPr/>
              <p:nvPr/>
            </p:nvSpPr>
            <p:spPr>
              <a:xfrm>
                <a:off x="6588604" y="-483544"/>
                <a:ext cx="243742" cy="155592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2021" extrusionOk="0">
                    <a:moveTo>
                      <a:pt x="349" y="1"/>
                    </a:moveTo>
                    <a:lnTo>
                      <a:pt x="1" y="1208"/>
                    </a:lnTo>
                    <a:lnTo>
                      <a:pt x="349" y="1332"/>
                    </a:lnTo>
                    <a:lnTo>
                      <a:pt x="697" y="1455"/>
                    </a:lnTo>
                    <a:lnTo>
                      <a:pt x="1046" y="1564"/>
                    </a:lnTo>
                    <a:lnTo>
                      <a:pt x="1394" y="1672"/>
                    </a:lnTo>
                    <a:lnTo>
                      <a:pt x="1750" y="1773"/>
                    </a:lnTo>
                    <a:lnTo>
                      <a:pt x="2106" y="1858"/>
                    </a:lnTo>
                    <a:lnTo>
                      <a:pt x="2461" y="1943"/>
                    </a:lnTo>
                    <a:lnTo>
                      <a:pt x="2817" y="2020"/>
                    </a:lnTo>
                    <a:lnTo>
                      <a:pt x="3166" y="813"/>
                    </a:lnTo>
                    <a:lnTo>
                      <a:pt x="2810" y="736"/>
                    </a:lnTo>
                    <a:lnTo>
                      <a:pt x="2454" y="651"/>
                    </a:lnTo>
                    <a:lnTo>
                      <a:pt x="2098" y="558"/>
                    </a:lnTo>
                    <a:lnTo>
                      <a:pt x="1742" y="465"/>
                    </a:lnTo>
                    <a:lnTo>
                      <a:pt x="1386" y="357"/>
                    </a:lnTo>
                    <a:lnTo>
                      <a:pt x="1038" y="241"/>
                    </a:lnTo>
                    <a:lnTo>
                      <a:pt x="697" y="125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637;p29"/>
              <p:cNvSpPr/>
              <p:nvPr/>
            </p:nvSpPr>
            <p:spPr>
              <a:xfrm>
                <a:off x="6772680" y="-1124462"/>
                <a:ext cx="243742" cy="156131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2028" extrusionOk="0">
                    <a:moveTo>
                      <a:pt x="349" y="1"/>
                    </a:moveTo>
                    <a:lnTo>
                      <a:pt x="1" y="1215"/>
                    </a:lnTo>
                    <a:lnTo>
                      <a:pt x="341" y="1339"/>
                    </a:lnTo>
                    <a:lnTo>
                      <a:pt x="689" y="1455"/>
                    </a:lnTo>
                    <a:lnTo>
                      <a:pt x="1038" y="1571"/>
                    </a:lnTo>
                    <a:lnTo>
                      <a:pt x="1394" y="1672"/>
                    </a:lnTo>
                    <a:lnTo>
                      <a:pt x="1742" y="1772"/>
                    </a:lnTo>
                    <a:lnTo>
                      <a:pt x="2098" y="1865"/>
                    </a:lnTo>
                    <a:lnTo>
                      <a:pt x="2461" y="1950"/>
                    </a:lnTo>
                    <a:lnTo>
                      <a:pt x="2817" y="2028"/>
                    </a:lnTo>
                    <a:lnTo>
                      <a:pt x="3165" y="813"/>
                    </a:lnTo>
                    <a:lnTo>
                      <a:pt x="2802" y="736"/>
                    </a:lnTo>
                    <a:lnTo>
                      <a:pt x="2446" y="650"/>
                    </a:lnTo>
                    <a:lnTo>
                      <a:pt x="2090" y="565"/>
                    </a:lnTo>
                    <a:lnTo>
                      <a:pt x="1742" y="465"/>
                    </a:lnTo>
                    <a:lnTo>
                      <a:pt x="1386" y="356"/>
                    </a:lnTo>
                    <a:lnTo>
                      <a:pt x="1038" y="248"/>
                    </a:lnTo>
                    <a:lnTo>
                      <a:pt x="689" y="124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638;p29"/>
              <p:cNvSpPr/>
              <p:nvPr/>
            </p:nvSpPr>
            <p:spPr>
              <a:xfrm>
                <a:off x="5960775" y="-1556360"/>
                <a:ext cx="866802" cy="1218250"/>
              </a:xfrm>
              <a:custGeom>
                <a:avLst/>
                <a:gdLst/>
                <a:ahLst/>
                <a:cxnLst/>
                <a:rect l="l" t="t" r="r" b="b"/>
                <a:pathLst>
                  <a:path w="11259" h="15824" extrusionOk="0">
                    <a:moveTo>
                      <a:pt x="3490" y="1"/>
                    </a:moveTo>
                    <a:lnTo>
                      <a:pt x="3428" y="9"/>
                    </a:lnTo>
                    <a:lnTo>
                      <a:pt x="3374" y="24"/>
                    </a:lnTo>
                    <a:lnTo>
                      <a:pt x="3328" y="40"/>
                    </a:lnTo>
                    <a:lnTo>
                      <a:pt x="3274" y="63"/>
                    </a:lnTo>
                    <a:lnTo>
                      <a:pt x="3227" y="94"/>
                    </a:lnTo>
                    <a:lnTo>
                      <a:pt x="3181" y="125"/>
                    </a:lnTo>
                    <a:lnTo>
                      <a:pt x="3142" y="171"/>
                    </a:lnTo>
                    <a:lnTo>
                      <a:pt x="3103" y="210"/>
                    </a:lnTo>
                    <a:lnTo>
                      <a:pt x="3073" y="264"/>
                    </a:lnTo>
                    <a:lnTo>
                      <a:pt x="3049" y="310"/>
                    </a:lnTo>
                    <a:lnTo>
                      <a:pt x="3026" y="372"/>
                    </a:lnTo>
                    <a:lnTo>
                      <a:pt x="16" y="10864"/>
                    </a:lnTo>
                    <a:lnTo>
                      <a:pt x="1" y="10949"/>
                    </a:lnTo>
                    <a:lnTo>
                      <a:pt x="1" y="11034"/>
                    </a:lnTo>
                    <a:lnTo>
                      <a:pt x="9" y="11119"/>
                    </a:lnTo>
                    <a:lnTo>
                      <a:pt x="32" y="11197"/>
                    </a:lnTo>
                    <a:lnTo>
                      <a:pt x="70" y="11274"/>
                    </a:lnTo>
                    <a:lnTo>
                      <a:pt x="125" y="11344"/>
                    </a:lnTo>
                    <a:lnTo>
                      <a:pt x="187" y="11398"/>
                    </a:lnTo>
                    <a:lnTo>
                      <a:pt x="256" y="11452"/>
                    </a:lnTo>
                    <a:lnTo>
                      <a:pt x="7963" y="15824"/>
                    </a:lnTo>
                    <a:lnTo>
                      <a:pt x="11259" y="4318"/>
                    </a:lnTo>
                    <a:lnTo>
                      <a:pt x="3769" y="71"/>
                    </a:lnTo>
                    <a:lnTo>
                      <a:pt x="3715" y="40"/>
                    </a:lnTo>
                    <a:lnTo>
                      <a:pt x="3661" y="24"/>
                    </a:lnTo>
                    <a:lnTo>
                      <a:pt x="3599" y="9"/>
                    </a:lnTo>
                    <a:lnTo>
                      <a:pt x="354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639;p29"/>
              <p:cNvSpPr/>
              <p:nvPr/>
            </p:nvSpPr>
            <p:spPr>
              <a:xfrm>
                <a:off x="6545184" y="-1240020"/>
                <a:ext cx="282390" cy="90190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1715" extrusionOk="0">
                    <a:moveTo>
                      <a:pt x="3304" y="0"/>
                    </a:moveTo>
                    <a:lnTo>
                      <a:pt x="0" y="11506"/>
                    </a:lnTo>
                    <a:lnTo>
                      <a:pt x="372" y="11715"/>
                    </a:lnTo>
                    <a:lnTo>
                      <a:pt x="3668" y="209"/>
                    </a:lnTo>
                    <a:lnTo>
                      <a:pt x="3304" y="0"/>
                    </a:lnTo>
                    <a:close/>
                  </a:path>
                </a:pathLst>
              </a:custGeom>
              <a:solidFill>
                <a:srgbClr val="000000">
                  <a:alpha val="20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640;p29"/>
              <p:cNvSpPr/>
              <p:nvPr/>
            </p:nvSpPr>
            <p:spPr>
              <a:xfrm>
                <a:off x="6790541" y="-1161416"/>
                <a:ext cx="954414" cy="914458"/>
              </a:xfrm>
              <a:custGeom>
                <a:avLst/>
                <a:gdLst/>
                <a:ahLst/>
                <a:cxnLst/>
                <a:rect l="l" t="t" r="r" b="b"/>
                <a:pathLst>
                  <a:path w="12397" h="11878" extrusionOk="0">
                    <a:moveTo>
                      <a:pt x="3305" y="1"/>
                    </a:moveTo>
                    <a:lnTo>
                      <a:pt x="1" y="11498"/>
                    </a:lnTo>
                    <a:lnTo>
                      <a:pt x="8852" y="11878"/>
                    </a:lnTo>
                    <a:lnTo>
                      <a:pt x="8945" y="11878"/>
                    </a:lnTo>
                    <a:lnTo>
                      <a:pt x="9023" y="11862"/>
                    </a:lnTo>
                    <a:lnTo>
                      <a:pt x="9100" y="11831"/>
                    </a:lnTo>
                    <a:lnTo>
                      <a:pt x="9177" y="11785"/>
                    </a:lnTo>
                    <a:lnTo>
                      <a:pt x="9239" y="11731"/>
                    </a:lnTo>
                    <a:lnTo>
                      <a:pt x="9293" y="11669"/>
                    </a:lnTo>
                    <a:lnTo>
                      <a:pt x="9332" y="11591"/>
                    </a:lnTo>
                    <a:lnTo>
                      <a:pt x="9363" y="11514"/>
                    </a:lnTo>
                    <a:lnTo>
                      <a:pt x="12381" y="1014"/>
                    </a:lnTo>
                    <a:lnTo>
                      <a:pt x="12388" y="960"/>
                    </a:lnTo>
                    <a:lnTo>
                      <a:pt x="12396" y="898"/>
                    </a:lnTo>
                    <a:lnTo>
                      <a:pt x="12396" y="844"/>
                    </a:lnTo>
                    <a:lnTo>
                      <a:pt x="12388" y="782"/>
                    </a:lnTo>
                    <a:lnTo>
                      <a:pt x="12373" y="728"/>
                    </a:lnTo>
                    <a:lnTo>
                      <a:pt x="12357" y="674"/>
                    </a:lnTo>
                    <a:lnTo>
                      <a:pt x="12334" y="628"/>
                    </a:lnTo>
                    <a:lnTo>
                      <a:pt x="12303" y="581"/>
                    </a:lnTo>
                    <a:lnTo>
                      <a:pt x="12265" y="535"/>
                    </a:lnTo>
                    <a:lnTo>
                      <a:pt x="12226" y="496"/>
                    </a:lnTo>
                    <a:lnTo>
                      <a:pt x="12179" y="465"/>
                    </a:lnTo>
                    <a:lnTo>
                      <a:pt x="12133" y="434"/>
                    </a:lnTo>
                    <a:lnTo>
                      <a:pt x="12087" y="403"/>
                    </a:lnTo>
                    <a:lnTo>
                      <a:pt x="12032" y="388"/>
                    </a:lnTo>
                    <a:lnTo>
                      <a:pt x="11971" y="372"/>
                    </a:lnTo>
                    <a:lnTo>
                      <a:pt x="11909" y="372"/>
                    </a:lnTo>
                    <a:lnTo>
                      <a:pt x="33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641;p29"/>
              <p:cNvSpPr/>
              <p:nvPr/>
            </p:nvSpPr>
            <p:spPr>
              <a:xfrm>
                <a:off x="7045523" y="-1017219"/>
                <a:ext cx="554079" cy="305024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3962" extrusionOk="0">
                    <a:moveTo>
                      <a:pt x="1277" y="0"/>
                    </a:moveTo>
                    <a:lnTo>
                      <a:pt x="1177" y="23"/>
                    </a:lnTo>
                    <a:lnTo>
                      <a:pt x="1084" y="62"/>
                    </a:lnTo>
                    <a:lnTo>
                      <a:pt x="999" y="116"/>
                    </a:lnTo>
                    <a:lnTo>
                      <a:pt x="921" y="178"/>
                    </a:lnTo>
                    <a:lnTo>
                      <a:pt x="859" y="256"/>
                    </a:lnTo>
                    <a:lnTo>
                      <a:pt x="805" y="341"/>
                    </a:lnTo>
                    <a:lnTo>
                      <a:pt x="766" y="441"/>
                    </a:lnTo>
                    <a:lnTo>
                      <a:pt x="24" y="2940"/>
                    </a:lnTo>
                    <a:lnTo>
                      <a:pt x="8" y="3018"/>
                    </a:lnTo>
                    <a:lnTo>
                      <a:pt x="0" y="3087"/>
                    </a:lnTo>
                    <a:lnTo>
                      <a:pt x="0" y="3157"/>
                    </a:lnTo>
                    <a:lnTo>
                      <a:pt x="8" y="3227"/>
                    </a:lnTo>
                    <a:lnTo>
                      <a:pt x="24" y="3296"/>
                    </a:lnTo>
                    <a:lnTo>
                      <a:pt x="47" y="3358"/>
                    </a:lnTo>
                    <a:lnTo>
                      <a:pt x="78" y="3420"/>
                    </a:lnTo>
                    <a:lnTo>
                      <a:pt x="117" y="3474"/>
                    </a:lnTo>
                    <a:lnTo>
                      <a:pt x="155" y="3528"/>
                    </a:lnTo>
                    <a:lnTo>
                      <a:pt x="209" y="3575"/>
                    </a:lnTo>
                    <a:lnTo>
                      <a:pt x="264" y="3621"/>
                    </a:lnTo>
                    <a:lnTo>
                      <a:pt x="318" y="3660"/>
                    </a:lnTo>
                    <a:lnTo>
                      <a:pt x="380" y="3691"/>
                    </a:lnTo>
                    <a:lnTo>
                      <a:pt x="449" y="3714"/>
                    </a:lnTo>
                    <a:lnTo>
                      <a:pt x="519" y="3730"/>
                    </a:lnTo>
                    <a:lnTo>
                      <a:pt x="596" y="3737"/>
                    </a:lnTo>
                    <a:lnTo>
                      <a:pt x="5927" y="3962"/>
                    </a:lnTo>
                    <a:lnTo>
                      <a:pt x="5989" y="3962"/>
                    </a:lnTo>
                    <a:lnTo>
                      <a:pt x="6043" y="3946"/>
                    </a:lnTo>
                    <a:lnTo>
                      <a:pt x="6097" y="3931"/>
                    </a:lnTo>
                    <a:lnTo>
                      <a:pt x="6152" y="3900"/>
                    </a:lnTo>
                    <a:lnTo>
                      <a:pt x="6190" y="3861"/>
                    </a:lnTo>
                    <a:lnTo>
                      <a:pt x="6229" y="3815"/>
                    </a:lnTo>
                    <a:lnTo>
                      <a:pt x="6260" y="3768"/>
                    </a:lnTo>
                    <a:lnTo>
                      <a:pt x="6283" y="3706"/>
                    </a:lnTo>
                    <a:lnTo>
                      <a:pt x="7181" y="681"/>
                    </a:lnTo>
                    <a:lnTo>
                      <a:pt x="7188" y="642"/>
                    </a:lnTo>
                    <a:lnTo>
                      <a:pt x="7196" y="604"/>
                    </a:lnTo>
                    <a:lnTo>
                      <a:pt x="7188" y="519"/>
                    </a:lnTo>
                    <a:lnTo>
                      <a:pt x="7165" y="449"/>
                    </a:lnTo>
                    <a:lnTo>
                      <a:pt x="7127" y="379"/>
                    </a:lnTo>
                    <a:lnTo>
                      <a:pt x="7080" y="325"/>
                    </a:lnTo>
                    <a:lnTo>
                      <a:pt x="7011" y="279"/>
                    </a:lnTo>
                    <a:lnTo>
                      <a:pt x="6941" y="248"/>
                    </a:lnTo>
                    <a:lnTo>
                      <a:pt x="6902" y="240"/>
                    </a:lnTo>
                    <a:lnTo>
                      <a:pt x="6856" y="232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rgbClr val="000000">
                  <a:alpha val="20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642;p29"/>
              <p:cNvSpPr/>
              <p:nvPr/>
            </p:nvSpPr>
            <p:spPr>
              <a:xfrm>
                <a:off x="6946671" y="-518650"/>
                <a:ext cx="513507" cy="162059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2105" extrusionOk="0">
                    <a:moveTo>
                      <a:pt x="751" y="0"/>
                    </a:moveTo>
                    <a:lnTo>
                      <a:pt x="650" y="24"/>
                    </a:lnTo>
                    <a:lnTo>
                      <a:pt x="557" y="62"/>
                    </a:lnTo>
                    <a:lnTo>
                      <a:pt x="472" y="116"/>
                    </a:lnTo>
                    <a:lnTo>
                      <a:pt x="395" y="178"/>
                    </a:lnTo>
                    <a:lnTo>
                      <a:pt x="325" y="256"/>
                    </a:lnTo>
                    <a:lnTo>
                      <a:pt x="279" y="341"/>
                    </a:lnTo>
                    <a:lnTo>
                      <a:pt x="240" y="441"/>
                    </a:lnTo>
                    <a:lnTo>
                      <a:pt x="23" y="1084"/>
                    </a:lnTo>
                    <a:lnTo>
                      <a:pt x="8" y="1161"/>
                    </a:lnTo>
                    <a:lnTo>
                      <a:pt x="0" y="1231"/>
                    </a:lnTo>
                    <a:lnTo>
                      <a:pt x="0" y="1300"/>
                    </a:lnTo>
                    <a:lnTo>
                      <a:pt x="8" y="1370"/>
                    </a:lnTo>
                    <a:lnTo>
                      <a:pt x="23" y="1440"/>
                    </a:lnTo>
                    <a:lnTo>
                      <a:pt x="47" y="1501"/>
                    </a:lnTo>
                    <a:lnTo>
                      <a:pt x="77" y="1563"/>
                    </a:lnTo>
                    <a:lnTo>
                      <a:pt x="116" y="1617"/>
                    </a:lnTo>
                    <a:lnTo>
                      <a:pt x="163" y="1672"/>
                    </a:lnTo>
                    <a:lnTo>
                      <a:pt x="209" y="1718"/>
                    </a:lnTo>
                    <a:lnTo>
                      <a:pt x="263" y="1764"/>
                    </a:lnTo>
                    <a:lnTo>
                      <a:pt x="317" y="1803"/>
                    </a:lnTo>
                    <a:lnTo>
                      <a:pt x="379" y="1834"/>
                    </a:lnTo>
                    <a:lnTo>
                      <a:pt x="449" y="1857"/>
                    </a:lnTo>
                    <a:lnTo>
                      <a:pt x="518" y="1873"/>
                    </a:lnTo>
                    <a:lnTo>
                      <a:pt x="596" y="1881"/>
                    </a:lnTo>
                    <a:lnTo>
                      <a:pt x="5927" y="2105"/>
                    </a:lnTo>
                    <a:lnTo>
                      <a:pt x="5989" y="2105"/>
                    </a:lnTo>
                    <a:lnTo>
                      <a:pt x="6043" y="2089"/>
                    </a:lnTo>
                    <a:lnTo>
                      <a:pt x="6097" y="2074"/>
                    </a:lnTo>
                    <a:lnTo>
                      <a:pt x="6151" y="2043"/>
                    </a:lnTo>
                    <a:lnTo>
                      <a:pt x="6190" y="2004"/>
                    </a:lnTo>
                    <a:lnTo>
                      <a:pt x="6229" y="1958"/>
                    </a:lnTo>
                    <a:lnTo>
                      <a:pt x="6260" y="1911"/>
                    </a:lnTo>
                    <a:lnTo>
                      <a:pt x="6283" y="1850"/>
                    </a:lnTo>
                    <a:lnTo>
                      <a:pt x="6654" y="681"/>
                    </a:lnTo>
                    <a:lnTo>
                      <a:pt x="6662" y="643"/>
                    </a:lnTo>
                    <a:lnTo>
                      <a:pt x="6670" y="596"/>
                    </a:lnTo>
                    <a:lnTo>
                      <a:pt x="6662" y="519"/>
                    </a:lnTo>
                    <a:lnTo>
                      <a:pt x="6639" y="449"/>
                    </a:lnTo>
                    <a:lnTo>
                      <a:pt x="6600" y="379"/>
                    </a:lnTo>
                    <a:lnTo>
                      <a:pt x="6554" y="325"/>
                    </a:lnTo>
                    <a:lnTo>
                      <a:pt x="6484" y="279"/>
                    </a:lnTo>
                    <a:lnTo>
                      <a:pt x="6414" y="248"/>
                    </a:lnTo>
                    <a:lnTo>
                      <a:pt x="6376" y="240"/>
                    </a:lnTo>
                    <a:lnTo>
                      <a:pt x="6329" y="232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643;p29"/>
              <p:cNvSpPr/>
              <p:nvPr/>
            </p:nvSpPr>
            <p:spPr>
              <a:xfrm>
                <a:off x="6193738" y="-792109"/>
                <a:ext cx="198397" cy="153205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1990" extrusionOk="0">
                    <a:moveTo>
                      <a:pt x="263" y="1"/>
                    </a:moveTo>
                    <a:lnTo>
                      <a:pt x="232" y="9"/>
                    </a:lnTo>
                    <a:lnTo>
                      <a:pt x="201" y="24"/>
                    </a:lnTo>
                    <a:lnTo>
                      <a:pt x="170" y="47"/>
                    </a:lnTo>
                    <a:lnTo>
                      <a:pt x="155" y="78"/>
                    </a:lnTo>
                    <a:lnTo>
                      <a:pt x="139" y="109"/>
                    </a:lnTo>
                    <a:lnTo>
                      <a:pt x="8" y="628"/>
                    </a:lnTo>
                    <a:lnTo>
                      <a:pt x="0" y="682"/>
                    </a:lnTo>
                    <a:lnTo>
                      <a:pt x="8" y="728"/>
                    </a:lnTo>
                    <a:lnTo>
                      <a:pt x="39" y="775"/>
                    </a:lnTo>
                    <a:lnTo>
                      <a:pt x="77" y="806"/>
                    </a:lnTo>
                    <a:lnTo>
                      <a:pt x="2105" y="1958"/>
                    </a:lnTo>
                    <a:lnTo>
                      <a:pt x="2167" y="1982"/>
                    </a:lnTo>
                    <a:lnTo>
                      <a:pt x="2228" y="1989"/>
                    </a:lnTo>
                    <a:lnTo>
                      <a:pt x="2283" y="1989"/>
                    </a:lnTo>
                    <a:lnTo>
                      <a:pt x="2345" y="1974"/>
                    </a:lnTo>
                    <a:lnTo>
                      <a:pt x="2399" y="1943"/>
                    </a:lnTo>
                    <a:lnTo>
                      <a:pt x="2437" y="1904"/>
                    </a:lnTo>
                    <a:lnTo>
                      <a:pt x="2476" y="1850"/>
                    </a:lnTo>
                    <a:lnTo>
                      <a:pt x="2499" y="1796"/>
                    </a:lnTo>
                    <a:lnTo>
                      <a:pt x="2569" y="1510"/>
                    </a:lnTo>
                    <a:lnTo>
                      <a:pt x="2577" y="1463"/>
                    </a:lnTo>
                    <a:lnTo>
                      <a:pt x="2577" y="1417"/>
                    </a:lnTo>
                    <a:lnTo>
                      <a:pt x="2577" y="1370"/>
                    </a:lnTo>
                    <a:lnTo>
                      <a:pt x="2561" y="1332"/>
                    </a:lnTo>
                    <a:lnTo>
                      <a:pt x="2538" y="1293"/>
                    </a:lnTo>
                    <a:lnTo>
                      <a:pt x="2515" y="1254"/>
                    </a:lnTo>
                    <a:lnTo>
                      <a:pt x="2484" y="1223"/>
                    </a:lnTo>
                    <a:lnTo>
                      <a:pt x="2445" y="1200"/>
                    </a:lnTo>
                    <a:lnTo>
                      <a:pt x="364" y="16"/>
                    </a:lnTo>
                    <a:lnTo>
                      <a:pt x="3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644;p29"/>
              <p:cNvSpPr/>
              <p:nvPr/>
            </p:nvSpPr>
            <p:spPr>
              <a:xfrm>
                <a:off x="6224071" y="-898120"/>
                <a:ext cx="198474" cy="153744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1997" extrusionOk="0">
                    <a:moveTo>
                      <a:pt x="295" y="1"/>
                    </a:moveTo>
                    <a:lnTo>
                      <a:pt x="264" y="8"/>
                    </a:lnTo>
                    <a:lnTo>
                      <a:pt x="225" y="16"/>
                    </a:lnTo>
                    <a:lnTo>
                      <a:pt x="202" y="32"/>
                    </a:lnTo>
                    <a:lnTo>
                      <a:pt x="171" y="55"/>
                    </a:lnTo>
                    <a:lnTo>
                      <a:pt x="155" y="78"/>
                    </a:lnTo>
                    <a:lnTo>
                      <a:pt x="140" y="117"/>
                    </a:lnTo>
                    <a:lnTo>
                      <a:pt x="8" y="635"/>
                    </a:lnTo>
                    <a:lnTo>
                      <a:pt x="1" y="682"/>
                    </a:lnTo>
                    <a:lnTo>
                      <a:pt x="8" y="736"/>
                    </a:lnTo>
                    <a:lnTo>
                      <a:pt x="39" y="774"/>
                    </a:lnTo>
                    <a:lnTo>
                      <a:pt x="78" y="813"/>
                    </a:lnTo>
                    <a:lnTo>
                      <a:pt x="2105" y="1958"/>
                    </a:lnTo>
                    <a:lnTo>
                      <a:pt x="2167" y="1989"/>
                    </a:lnTo>
                    <a:lnTo>
                      <a:pt x="2229" y="1997"/>
                    </a:lnTo>
                    <a:lnTo>
                      <a:pt x="2283" y="1989"/>
                    </a:lnTo>
                    <a:lnTo>
                      <a:pt x="2345" y="1974"/>
                    </a:lnTo>
                    <a:lnTo>
                      <a:pt x="2392" y="1950"/>
                    </a:lnTo>
                    <a:lnTo>
                      <a:pt x="2438" y="1904"/>
                    </a:lnTo>
                    <a:lnTo>
                      <a:pt x="2477" y="1858"/>
                    </a:lnTo>
                    <a:lnTo>
                      <a:pt x="2500" y="1796"/>
                    </a:lnTo>
                    <a:lnTo>
                      <a:pt x="2570" y="1509"/>
                    </a:lnTo>
                    <a:lnTo>
                      <a:pt x="2577" y="1463"/>
                    </a:lnTo>
                    <a:lnTo>
                      <a:pt x="2577" y="1424"/>
                    </a:lnTo>
                    <a:lnTo>
                      <a:pt x="2577" y="1378"/>
                    </a:lnTo>
                    <a:lnTo>
                      <a:pt x="2562" y="1332"/>
                    </a:lnTo>
                    <a:lnTo>
                      <a:pt x="2539" y="1293"/>
                    </a:lnTo>
                    <a:lnTo>
                      <a:pt x="2515" y="1262"/>
                    </a:lnTo>
                    <a:lnTo>
                      <a:pt x="2484" y="1231"/>
                    </a:lnTo>
                    <a:lnTo>
                      <a:pt x="2446" y="1200"/>
                    </a:lnTo>
                    <a:lnTo>
                      <a:pt x="364" y="24"/>
                    </a:lnTo>
                    <a:lnTo>
                      <a:pt x="326" y="8"/>
                    </a:lnTo>
                    <a:lnTo>
                      <a:pt x="2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645;p29"/>
              <p:cNvSpPr/>
              <p:nvPr/>
            </p:nvSpPr>
            <p:spPr>
              <a:xfrm>
                <a:off x="6790541" y="-1161416"/>
                <a:ext cx="284238" cy="88643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1514" extrusionOk="0">
                    <a:moveTo>
                      <a:pt x="3305" y="1"/>
                    </a:moveTo>
                    <a:lnTo>
                      <a:pt x="1" y="11498"/>
                    </a:lnTo>
                    <a:lnTo>
                      <a:pt x="396" y="11514"/>
                    </a:lnTo>
                    <a:lnTo>
                      <a:pt x="3692" y="16"/>
                    </a:lnTo>
                    <a:lnTo>
                      <a:pt x="3305" y="1"/>
                    </a:lnTo>
                    <a:close/>
                  </a:path>
                </a:pathLst>
              </a:custGeom>
              <a:solidFill>
                <a:srgbClr val="000000">
                  <a:alpha val="20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7" name="Google Shape;646;p29"/>
          <p:cNvGrpSpPr/>
          <p:nvPr/>
        </p:nvGrpSpPr>
        <p:grpSpPr>
          <a:xfrm>
            <a:off x="7956376" y="758514"/>
            <a:ext cx="502839" cy="490458"/>
            <a:chOff x="3017875" y="1151900"/>
            <a:chExt cx="707228" cy="689815"/>
          </a:xfrm>
        </p:grpSpPr>
        <p:sp>
          <p:nvSpPr>
            <p:cNvPr id="28" name="Google Shape;647;p29"/>
            <p:cNvSpPr/>
            <p:nvPr/>
          </p:nvSpPr>
          <p:spPr>
            <a:xfrm>
              <a:off x="3017875" y="1153913"/>
              <a:ext cx="707228" cy="685808"/>
            </a:xfrm>
            <a:custGeom>
              <a:avLst/>
              <a:gdLst/>
              <a:ahLst/>
              <a:cxnLst/>
              <a:rect l="l" t="t" r="r" b="b"/>
              <a:pathLst>
                <a:path w="12041" h="11877" extrusionOk="0">
                  <a:moveTo>
                    <a:pt x="5935" y="0"/>
                  </a:moveTo>
                  <a:lnTo>
                    <a:pt x="5657" y="8"/>
                  </a:lnTo>
                  <a:lnTo>
                    <a:pt x="5371" y="23"/>
                  </a:lnTo>
                  <a:lnTo>
                    <a:pt x="5084" y="62"/>
                  </a:lnTo>
                  <a:lnTo>
                    <a:pt x="4806" y="108"/>
                  </a:lnTo>
                  <a:lnTo>
                    <a:pt x="4527" y="170"/>
                  </a:lnTo>
                  <a:lnTo>
                    <a:pt x="4249" y="240"/>
                  </a:lnTo>
                  <a:lnTo>
                    <a:pt x="3970" y="333"/>
                  </a:lnTo>
                  <a:lnTo>
                    <a:pt x="3699" y="433"/>
                  </a:lnTo>
                  <a:lnTo>
                    <a:pt x="3436" y="550"/>
                  </a:lnTo>
                  <a:lnTo>
                    <a:pt x="3173" y="681"/>
                  </a:lnTo>
                  <a:lnTo>
                    <a:pt x="2918" y="820"/>
                  </a:lnTo>
                  <a:lnTo>
                    <a:pt x="2670" y="975"/>
                  </a:lnTo>
                  <a:lnTo>
                    <a:pt x="2423" y="1145"/>
                  </a:lnTo>
                  <a:lnTo>
                    <a:pt x="2191" y="1331"/>
                  </a:lnTo>
                  <a:lnTo>
                    <a:pt x="1958" y="1524"/>
                  </a:lnTo>
                  <a:lnTo>
                    <a:pt x="1734" y="1741"/>
                  </a:lnTo>
                  <a:lnTo>
                    <a:pt x="1564" y="1919"/>
                  </a:lnTo>
                  <a:lnTo>
                    <a:pt x="1401" y="2105"/>
                  </a:lnTo>
                  <a:lnTo>
                    <a:pt x="1239" y="2298"/>
                  </a:lnTo>
                  <a:lnTo>
                    <a:pt x="1092" y="2499"/>
                  </a:lnTo>
                  <a:lnTo>
                    <a:pt x="960" y="2700"/>
                  </a:lnTo>
                  <a:lnTo>
                    <a:pt x="829" y="2902"/>
                  </a:lnTo>
                  <a:lnTo>
                    <a:pt x="713" y="3118"/>
                  </a:lnTo>
                  <a:lnTo>
                    <a:pt x="597" y="3327"/>
                  </a:lnTo>
                  <a:lnTo>
                    <a:pt x="496" y="3544"/>
                  </a:lnTo>
                  <a:lnTo>
                    <a:pt x="411" y="3768"/>
                  </a:lnTo>
                  <a:lnTo>
                    <a:pt x="326" y="3985"/>
                  </a:lnTo>
                  <a:lnTo>
                    <a:pt x="256" y="4217"/>
                  </a:lnTo>
                  <a:lnTo>
                    <a:pt x="187" y="4441"/>
                  </a:lnTo>
                  <a:lnTo>
                    <a:pt x="132" y="4674"/>
                  </a:lnTo>
                  <a:lnTo>
                    <a:pt x="86" y="4898"/>
                  </a:lnTo>
                  <a:lnTo>
                    <a:pt x="55" y="5138"/>
                  </a:lnTo>
                  <a:lnTo>
                    <a:pt x="24" y="5370"/>
                  </a:lnTo>
                  <a:lnTo>
                    <a:pt x="9" y="5602"/>
                  </a:lnTo>
                  <a:lnTo>
                    <a:pt x="1" y="5834"/>
                  </a:lnTo>
                  <a:lnTo>
                    <a:pt x="1" y="6074"/>
                  </a:lnTo>
                  <a:lnTo>
                    <a:pt x="9" y="6306"/>
                  </a:lnTo>
                  <a:lnTo>
                    <a:pt x="32" y="6538"/>
                  </a:lnTo>
                  <a:lnTo>
                    <a:pt x="55" y="6770"/>
                  </a:lnTo>
                  <a:lnTo>
                    <a:pt x="94" y="7002"/>
                  </a:lnTo>
                  <a:lnTo>
                    <a:pt x="140" y="7235"/>
                  </a:lnTo>
                  <a:lnTo>
                    <a:pt x="194" y="7467"/>
                  </a:lnTo>
                  <a:lnTo>
                    <a:pt x="264" y="7691"/>
                  </a:lnTo>
                  <a:lnTo>
                    <a:pt x="334" y="7915"/>
                  </a:lnTo>
                  <a:lnTo>
                    <a:pt x="419" y="8140"/>
                  </a:lnTo>
                  <a:lnTo>
                    <a:pt x="512" y="8356"/>
                  </a:lnTo>
                  <a:lnTo>
                    <a:pt x="612" y="8573"/>
                  </a:lnTo>
                  <a:lnTo>
                    <a:pt x="728" y="8790"/>
                  </a:lnTo>
                  <a:lnTo>
                    <a:pt x="248" y="11629"/>
                  </a:lnTo>
                  <a:lnTo>
                    <a:pt x="248" y="11629"/>
                  </a:lnTo>
                  <a:lnTo>
                    <a:pt x="3088" y="11157"/>
                  </a:lnTo>
                  <a:lnTo>
                    <a:pt x="3235" y="11235"/>
                  </a:lnTo>
                  <a:lnTo>
                    <a:pt x="3382" y="11304"/>
                  </a:lnTo>
                  <a:lnTo>
                    <a:pt x="3684" y="11436"/>
                  </a:lnTo>
                  <a:lnTo>
                    <a:pt x="3993" y="11552"/>
                  </a:lnTo>
                  <a:lnTo>
                    <a:pt x="4311" y="11653"/>
                  </a:lnTo>
                  <a:lnTo>
                    <a:pt x="4620" y="11730"/>
                  </a:lnTo>
                  <a:lnTo>
                    <a:pt x="4945" y="11800"/>
                  </a:lnTo>
                  <a:lnTo>
                    <a:pt x="5262" y="11838"/>
                  </a:lnTo>
                  <a:lnTo>
                    <a:pt x="5587" y="11869"/>
                  </a:lnTo>
                  <a:lnTo>
                    <a:pt x="5912" y="11877"/>
                  </a:lnTo>
                  <a:lnTo>
                    <a:pt x="6237" y="11869"/>
                  </a:lnTo>
                  <a:lnTo>
                    <a:pt x="6562" y="11846"/>
                  </a:lnTo>
                  <a:lnTo>
                    <a:pt x="6879" y="11807"/>
                  </a:lnTo>
                  <a:lnTo>
                    <a:pt x="7204" y="11745"/>
                  </a:lnTo>
                  <a:lnTo>
                    <a:pt x="7522" y="11668"/>
                  </a:lnTo>
                  <a:lnTo>
                    <a:pt x="7831" y="11575"/>
                  </a:lnTo>
                  <a:lnTo>
                    <a:pt x="8141" y="11459"/>
                  </a:lnTo>
                  <a:lnTo>
                    <a:pt x="8164" y="11506"/>
                  </a:lnTo>
                  <a:lnTo>
                    <a:pt x="8202" y="11537"/>
                  </a:lnTo>
                  <a:lnTo>
                    <a:pt x="8241" y="11552"/>
                  </a:lnTo>
                  <a:lnTo>
                    <a:pt x="8288" y="11560"/>
                  </a:lnTo>
                  <a:lnTo>
                    <a:pt x="8326" y="11560"/>
                  </a:lnTo>
                  <a:lnTo>
                    <a:pt x="8357" y="11544"/>
                  </a:lnTo>
                  <a:lnTo>
                    <a:pt x="8620" y="11428"/>
                  </a:lnTo>
                  <a:lnTo>
                    <a:pt x="8876" y="11297"/>
                  </a:lnTo>
                  <a:lnTo>
                    <a:pt x="9123" y="11150"/>
                  </a:lnTo>
                  <a:lnTo>
                    <a:pt x="9363" y="10995"/>
                  </a:lnTo>
                  <a:lnTo>
                    <a:pt x="9595" y="10825"/>
                  </a:lnTo>
                  <a:lnTo>
                    <a:pt x="9827" y="10647"/>
                  </a:lnTo>
                  <a:lnTo>
                    <a:pt x="10044" y="10461"/>
                  </a:lnTo>
                  <a:lnTo>
                    <a:pt x="10253" y="10260"/>
                  </a:lnTo>
                  <a:lnTo>
                    <a:pt x="10485" y="10020"/>
                  </a:lnTo>
                  <a:lnTo>
                    <a:pt x="10694" y="9765"/>
                  </a:lnTo>
                  <a:lnTo>
                    <a:pt x="10895" y="9509"/>
                  </a:lnTo>
                  <a:lnTo>
                    <a:pt x="11081" y="9239"/>
                  </a:lnTo>
                  <a:lnTo>
                    <a:pt x="11243" y="8960"/>
                  </a:lnTo>
                  <a:lnTo>
                    <a:pt x="11398" y="8674"/>
                  </a:lnTo>
                  <a:lnTo>
                    <a:pt x="11537" y="8380"/>
                  </a:lnTo>
                  <a:lnTo>
                    <a:pt x="11653" y="8078"/>
                  </a:lnTo>
                  <a:lnTo>
                    <a:pt x="11762" y="7776"/>
                  </a:lnTo>
                  <a:lnTo>
                    <a:pt x="11854" y="7459"/>
                  </a:lnTo>
                  <a:lnTo>
                    <a:pt x="11924" y="7142"/>
                  </a:lnTo>
                  <a:lnTo>
                    <a:pt x="11978" y="6824"/>
                  </a:lnTo>
                  <a:lnTo>
                    <a:pt x="12017" y="6500"/>
                  </a:lnTo>
                  <a:lnTo>
                    <a:pt x="12040" y="6175"/>
                  </a:lnTo>
                  <a:lnTo>
                    <a:pt x="12040" y="5850"/>
                  </a:lnTo>
                  <a:lnTo>
                    <a:pt x="12032" y="5517"/>
                  </a:lnTo>
                  <a:lnTo>
                    <a:pt x="12025" y="5486"/>
                  </a:lnTo>
                  <a:lnTo>
                    <a:pt x="12017" y="5455"/>
                  </a:lnTo>
                  <a:lnTo>
                    <a:pt x="11994" y="5432"/>
                  </a:lnTo>
                  <a:lnTo>
                    <a:pt x="11978" y="5409"/>
                  </a:lnTo>
                  <a:lnTo>
                    <a:pt x="11955" y="5393"/>
                  </a:lnTo>
                  <a:lnTo>
                    <a:pt x="11924" y="5378"/>
                  </a:lnTo>
                  <a:lnTo>
                    <a:pt x="11893" y="5370"/>
                  </a:lnTo>
                  <a:lnTo>
                    <a:pt x="11854" y="5362"/>
                  </a:lnTo>
                  <a:lnTo>
                    <a:pt x="11824" y="5115"/>
                  </a:lnTo>
                  <a:lnTo>
                    <a:pt x="11785" y="4867"/>
                  </a:lnTo>
                  <a:lnTo>
                    <a:pt x="11731" y="4627"/>
                  </a:lnTo>
                  <a:lnTo>
                    <a:pt x="11676" y="4379"/>
                  </a:lnTo>
                  <a:lnTo>
                    <a:pt x="11607" y="4140"/>
                  </a:lnTo>
                  <a:lnTo>
                    <a:pt x="11522" y="3900"/>
                  </a:lnTo>
                  <a:lnTo>
                    <a:pt x="11429" y="3668"/>
                  </a:lnTo>
                  <a:lnTo>
                    <a:pt x="11328" y="3436"/>
                  </a:lnTo>
                  <a:lnTo>
                    <a:pt x="11220" y="3203"/>
                  </a:lnTo>
                  <a:lnTo>
                    <a:pt x="11096" y="2979"/>
                  </a:lnTo>
                  <a:lnTo>
                    <a:pt x="10965" y="2762"/>
                  </a:lnTo>
                  <a:lnTo>
                    <a:pt x="10818" y="2546"/>
                  </a:lnTo>
                  <a:lnTo>
                    <a:pt x="10663" y="2337"/>
                  </a:lnTo>
                  <a:lnTo>
                    <a:pt x="10500" y="2128"/>
                  </a:lnTo>
                  <a:lnTo>
                    <a:pt x="10322" y="1934"/>
                  </a:lnTo>
                  <a:lnTo>
                    <a:pt x="10137" y="1741"/>
                  </a:lnTo>
                  <a:lnTo>
                    <a:pt x="9920" y="1524"/>
                  </a:lnTo>
                  <a:lnTo>
                    <a:pt x="9688" y="1331"/>
                  </a:lnTo>
                  <a:lnTo>
                    <a:pt x="9456" y="1145"/>
                  </a:lnTo>
                  <a:lnTo>
                    <a:pt x="9208" y="975"/>
                  </a:lnTo>
                  <a:lnTo>
                    <a:pt x="8961" y="820"/>
                  </a:lnTo>
                  <a:lnTo>
                    <a:pt x="8705" y="681"/>
                  </a:lnTo>
                  <a:lnTo>
                    <a:pt x="8442" y="550"/>
                  </a:lnTo>
                  <a:lnTo>
                    <a:pt x="8171" y="433"/>
                  </a:lnTo>
                  <a:lnTo>
                    <a:pt x="7908" y="333"/>
                  </a:lnTo>
                  <a:lnTo>
                    <a:pt x="7630" y="240"/>
                  </a:lnTo>
                  <a:lnTo>
                    <a:pt x="7351" y="170"/>
                  </a:lnTo>
                  <a:lnTo>
                    <a:pt x="7073" y="108"/>
                  </a:lnTo>
                  <a:lnTo>
                    <a:pt x="6794" y="62"/>
                  </a:lnTo>
                  <a:lnTo>
                    <a:pt x="6508" y="23"/>
                  </a:lnTo>
                  <a:lnTo>
                    <a:pt x="6222" y="8"/>
                  </a:lnTo>
                  <a:lnTo>
                    <a:pt x="5935" y="0"/>
                  </a:ln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9" name="Google Shape;648;p29"/>
            <p:cNvGrpSpPr/>
            <p:nvPr/>
          </p:nvGrpSpPr>
          <p:grpSpPr>
            <a:xfrm>
              <a:off x="3021875" y="1151900"/>
              <a:ext cx="689815" cy="689815"/>
              <a:chOff x="3021875" y="1151900"/>
              <a:chExt cx="689815" cy="689815"/>
            </a:xfrm>
          </p:grpSpPr>
          <p:sp>
            <p:nvSpPr>
              <p:cNvPr id="30" name="Google Shape;649;p29"/>
              <p:cNvSpPr/>
              <p:nvPr/>
            </p:nvSpPr>
            <p:spPr>
              <a:xfrm>
                <a:off x="3021875" y="1151900"/>
                <a:ext cx="689815" cy="689815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11878" extrusionOk="0">
                    <a:moveTo>
                      <a:pt x="5657" y="1"/>
                    </a:moveTo>
                    <a:lnTo>
                      <a:pt x="5370" y="24"/>
                    </a:lnTo>
                    <a:lnTo>
                      <a:pt x="5084" y="55"/>
                    </a:lnTo>
                    <a:lnTo>
                      <a:pt x="4805" y="109"/>
                    </a:lnTo>
                    <a:lnTo>
                      <a:pt x="4527" y="171"/>
                    </a:lnTo>
                    <a:lnTo>
                      <a:pt x="4248" y="241"/>
                    </a:lnTo>
                    <a:lnTo>
                      <a:pt x="3970" y="334"/>
                    </a:lnTo>
                    <a:lnTo>
                      <a:pt x="3699" y="434"/>
                    </a:lnTo>
                    <a:lnTo>
                      <a:pt x="3436" y="550"/>
                    </a:lnTo>
                    <a:lnTo>
                      <a:pt x="3173" y="674"/>
                    </a:lnTo>
                    <a:lnTo>
                      <a:pt x="2918" y="821"/>
                    </a:lnTo>
                    <a:lnTo>
                      <a:pt x="2670" y="976"/>
                    </a:lnTo>
                    <a:lnTo>
                      <a:pt x="2422" y="1146"/>
                    </a:lnTo>
                    <a:lnTo>
                      <a:pt x="2190" y="1332"/>
                    </a:lnTo>
                    <a:lnTo>
                      <a:pt x="1958" y="1525"/>
                    </a:lnTo>
                    <a:lnTo>
                      <a:pt x="1734" y="1734"/>
                    </a:lnTo>
                    <a:lnTo>
                      <a:pt x="1564" y="1920"/>
                    </a:lnTo>
                    <a:lnTo>
                      <a:pt x="1393" y="2106"/>
                    </a:lnTo>
                    <a:lnTo>
                      <a:pt x="1239" y="2299"/>
                    </a:lnTo>
                    <a:lnTo>
                      <a:pt x="1092" y="2500"/>
                    </a:lnTo>
                    <a:lnTo>
                      <a:pt x="960" y="2701"/>
                    </a:lnTo>
                    <a:lnTo>
                      <a:pt x="828" y="2902"/>
                    </a:lnTo>
                    <a:lnTo>
                      <a:pt x="712" y="3111"/>
                    </a:lnTo>
                    <a:lnTo>
                      <a:pt x="596" y="3328"/>
                    </a:lnTo>
                    <a:lnTo>
                      <a:pt x="496" y="3545"/>
                    </a:lnTo>
                    <a:lnTo>
                      <a:pt x="411" y="3761"/>
                    </a:lnTo>
                    <a:lnTo>
                      <a:pt x="326" y="3986"/>
                    </a:lnTo>
                    <a:lnTo>
                      <a:pt x="248" y="4210"/>
                    </a:lnTo>
                    <a:lnTo>
                      <a:pt x="186" y="4442"/>
                    </a:lnTo>
                    <a:lnTo>
                      <a:pt x="132" y="4667"/>
                    </a:lnTo>
                    <a:lnTo>
                      <a:pt x="86" y="4899"/>
                    </a:lnTo>
                    <a:lnTo>
                      <a:pt x="55" y="5131"/>
                    </a:lnTo>
                    <a:lnTo>
                      <a:pt x="24" y="5371"/>
                    </a:lnTo>
                    <a:lnTo>
                      <a:pt x="8" y="5603"/>
                    </a:lnTo>
                    <a:lnTo>
                      <a:pt x="1" y="5835"/>
                    </a:lnTo>
                    <a:lnTo>
                      <a:pt x="1" y="6067"/>
                    </a:lnTo>
                    <a:lnTo>
                      <a:pt x="8" y="6307"/>
                    </a:lnTo>
                    <a:lnTo>
                      <a:pt x="24" y="6539"/>
                    </a:lnTo>
                    <a:lnTo>
                      <a:pt x="55" y="6771"/>
                    </a:lnTo>
                    <a:lnTo>
                      <a:pt x="93" y="7003"/>
                    </a:lnTo>
                    <a:lnTo>
                      <a:pt x="140" y="7235"/>
                    </a:lnTo>
                    <a:lnTo>
                      <a:pt x="194" y="7467"/>
                    </a:lnTo>
                    <a:lnTo>
                      <a:pt x="264" y="7692"/>
                    </a:lnTo>
                    <a:lnTo>
                      <a:pt x="333" y="7916"/>
                    </a:lnTo>
                    <a:lnTo>
                      <a:pt x="418" y="8141"/>
                    </a:lnTo>
                    <a:lnTo>
                      <a:pt x="511" y="8357"/>
                    </a:lnTo>
                    <a:lnTo>
                      <a:pt x="612" y="8574"/>
                    </a:lnTo>
                    <a:lnTo>
                      <a:pt x="728" y="8791"/>
                    </a:lnTo>
                    <a:lnTo>
                      <a:pt x="248" y="11630"/>
                    </a:lnTo>
                    <a:lnTo>
                      <a:pt x="3088" y="11150"/>
                    </a:lnTo>
                    <a:lnTo>
                      <a:pt x="3304" y="11267"/>
                    </a:lnTo>
                    <a:lnTo>
                      <a:pt x="3521" y="11367"/>
                    </a:lnTo>
                    <a:lnTo>
                      <a:pt x="3738" y="11460"/>
                    </a:lnTo>
                    <a:lnTo>
                      <a:pt x="3962" y="11545"/>
                    </a:lnTo>
                    <a:lnTo>
                      <a:pt x="4186" y="11615"/>
                    </a:lnTo>
                    <a:lnTo>
                      <a:pt x="4411" y="11684"/>
                    </a:lnTo>
                    <a:lnTo>
                      <a:pt x="4643" y="11738"/>
                    </a:lnTo>
                    <a:lnTo>
                      <a:pt x="4875" y="11785"/>
                    </a:lnTo>
                    <a:lnTo>
                      <a:pt x="5107" y="11824"/>
                    </a:lnTo>
                    <a:lnTo>
                      <a:pt x="5339" y="11847"/>
                    </a:lnTo>
                    <a:lnTo>
                      <a:pt x="5571" y="11870"/>
                    </a:lnTo>
                    <a:lnTo>
                      <a:pt x="5804" y="11878"/>
                    </a:lnTo>
                    <a:lnTo>
                      <a:pt x="6043" y="11878"/>
                    </a:lnTo>
                    <a:lnTo>
                      <a:pt x="6276" y="11870"/>
                    </a:lnTo>
                    <a:lnTo>
                      <a:pt x="6508" y="11855"/>
                    </a:lnTo>
                    <a:lnTo>
                      <a:pt x="6748" y="11824"/>
                    </a:lnTo>
                    <a:lnTo>
                      <a:pt x="6980" y="11793"/>
                    </a:lnTo>
                    <a:lnTo>
                      <a:pt x="7204" y="11746"/>
                    </a:lnTo>
                    <a:lnTo>
                      <a:pt x="7436" y="11692"/>
                    </a:lnTo>
                    <a:lnTo>
                      <a:pt x="7661" y="11622"/>
                    </a:lnTo>
                    <a:lnTo>
                      <a:pt x="7893" y="11553"/>
                    </a:lnTo>
                    <a:lnTo>
                      <a:pt x="8109" y="11468"/>
                    </a:lnTo>
                    <a:lnTo>
                      <a:pt x="8334" y="11383"/>
                    </a:lnTo>
                    <a:lnTo>
                      <a:pt x="8550" y="11282"/>
                    </a:lnTo>
                    <a:lnTo>
                      <a:pt x="8759" y="11166"/>
                    </a:lnTo>
                    <a:lnTo>
                      <a:pt x="8976" y="11050"/>
                    </a:lnTo>
                    <a:lnTo>
                      <a:pt x="9177" y="10918"/>
                    </a:lnTo>
                    <a:lnTo>
                      <a:pt x="9378" y="10787"/>
                    </a:lnTo>
                    <a:lnTo>
                      <a:pt x="9579" y="10640"/>
                    </a:lnTo>
                    <a:lnTo>
                      <a:pt x="9773" y="10477"/>
                    </a:lnTo>
                    <a:lnTo>
                      <a:pt x="9958" y="10315"/>
                    </a:lnTo>
                    <a:lnTo>
                      <a:pt x="10136" y="10145"/>
                    </a:lnTo>
                    <a:lnTo>
                      <a:pt x="10353" y="9920"/>
                    </a:lnTo>
                    <a:lnTo>
                      <a:pt x="10547" y="9688"/>
                    </a:lnTo>
                    <a:lnTo>
                      <a:pt x="10732" y="9456"/>
                    </a:lnTo>
                    <a:lnTo>
                      <a:pt x="10902" y="9208"/>
                    </a:lnTo>
                    <a:lnTo>
                      <a:pt x="11057" y="8961"/>
                    </a:lnTo>
                    <a:lnTo>
                      <a:pt x="11196" y="8705"/>
                    </a:lnTo>
                    <a:lnTo>
                      <a:pt x="11328" y="8442"/>
                    </a:lnTo>
                    <a:lnTo>
                      <a:pt x="11444" y="8172"/>
                    </a:lnTo>
                    <a:lnTo>
                      <a:pt x="11545" y="7909"/>
                    </a:lnTo>
                    <a:lnTo>
                      <a:pt x="11637" y="7630"/>
                    </a:lnTo>
                    <a:lnTo>
                      <a:pt x="11707" y="7351"/>
                    </a:lnTo>
                    <a:lnTo>
                      <a:pt x="11769" y="7073"/>
                    </a:lnTo>
                    <a:lnTo>
                      <a:pt x="11815" y="6794"/>
                    </a:lnTo>
                    <a:lnTo>
                      <a:pt x="11854" y="6508"/>
                    </a:lnTo>
                    <a:lnTo>
                      <a:pt x="11870" y="6222"/>
                    </a:lnTo>
                    <a:lnTo>
                      <a:pt x="11877" y="5943"/>
                    </a:lnTo>
                    <a:lnTo>
                      <a:pt x="11870" y="5657"/>
                    </a:lnTo>
                    <a:lnTo>
                      <a:pt x="11854" y="5371"/>
                    </a:lnTo>
                    <a:lnTo>
                      <a:pt x="11815" y="5084"/>
                    </a:lnTo>
                    <a:lnTo>
                      <a:pt x="11769" y="4806"/>
                    </a:lnTo>
                    <a:lnTo>
                      <a:pt x="11707" y="4527"/>
                    </a:lnTo>
                    <a:lnTo>
                      <a:pt x="11637" y="4249"/>
                    </a:lnTo>
                    <a:lnTo>
                      <a:pt x="11545" y="3970"/>
                    </a:lnTo>
                    <a:lnTo>
                      <a:pt x="11444" y="3707"/>
                    </a:lnTo>
                    <a:lnTo>
                      <a:pt x="11328" y="3436"/>
                    </a:lnTo>
                    <a:lnTo>
                      <a:pt x="11196" y="3173"/>
                    </a:lnTo>
                    <a:lnTo>
                      <a:pt x="11057" y="2918"/>
                    </a:lnTo>
                    <a:lnTo>
                      <a:pt x="10902" y="2670"/>
                    </a:lnTo>
                    <a:lnTo>
                      <a:pt x="10732" y="2423"/>
                    </a:lnTo>
                    <a:lnTo>
                      <a:pt x="10547" y="2191"/>
                    </a:lnTo>
                    <a:lnTo>
                      <a:pt x="10353" y="1959"/>
                    </a:lnTo>
                    <a:lnTo>
                      <a:pt x="10136" y="1734"/>
                    </a:lnTo>
                    <a:lnTo>
                      <a:pt x="9920" y="1525"/>
                    </a:lnTo>
                    <a:lnTo>
                      <a:pt x="9688" y="1332"/>
                    </a:lnTo>
                    <a:lnTo>
                      <a:pt x="9448" y="1146"/>
                    </a:lnTo>
                    <a:lnTo>
                      <a:pt x="9208" y="976"/>
                    </a:lnTo>
                    <a:lnTo>
                      <a:pt x="8960" y="821"/>
                    </a:lnTo>
                    <a:lnTo>
                      <a:pt x="8705" y="674"/>
                    </a:lnTo>
                    <a:lnTo>
                      <a:pt x="8442" y="550"/>
                    </a:lnTo>
                    <a:lnTo>
                      <a:pt x="8171" y="434"/>
                    </a:lnTo>
                    <a:lnTo>
                      <a:pt x="7900" y="334"/>
                    </a:lnTo>
                    <a:lnTo>
                      <a:pt x="7630" y="241"/>
                    </a:lnTo>
                    <a:lnTo>
                      <a:pt x="7351" y="171"/>
                    </a:lnTo>
                    <a:lnTo>
                      <a:pt x="7072" y="109"/>
                    </a:lnTo>
                    <a:lnTo>
                      <a:pt x="6794" y="55"/>
                    </a:lnTo>
                    <a:lnTo>
                      <a:pt x="6508" y="24"/>
                    </a:lnTo>
                    <a:lnTo>
                      <a:pt x="6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" name="Google Shape;650;p29"/>
              <p:cNvSpPr/>
              <p:nvPr/>
            </p:nvSpPr>
            <p:spPr>
              <a:xfrm>
                <a:off x="3340011" y="1468297"/>
                <a:ext cx="79621" cy="79563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70" extrusionOk="0">
                    <a:moveTo>
                      <a:pt x="620" y="0"/>
                    </a:moveTo>
                    <a:lnTo>
                      <a:pt x="550" y="8"/>
                    </a:lnTo>
                    <a:lnTo>
                      <a:pt x="480" y="31"/>
                    </a:lnTo>
                    <a:lnTo>
                      <a:pt x="418" y="54"/>
                    </a:lnTo>
                    <a:lnTo>
                      <a:pt x="357" y="77"/>
                    </a:lnTo>
                    <a:lnTo>
                      <a:pt x="302" y="116"/>
                    </a:lnTo>
                    <a:lnTo>
                      <a:pt x="248" y="155"/>
                    </a:lnTo>
                    <a:lnTo>
                      <a:pt x="202" y="193"/>
                    </a:lnTo>
                    <a:lnTo>
                      <a:pt x="155" y="248"/>
                    </a:lnTo>
                    <a:lnTo>
                      <a:pt x="117" y="302"/>
                    </a:lnTo>
                    <a:lnTo>
                      <a:pt x="86" y="356"/>
                    </a:lnTo>
                    <a:lnTo>
                      <a:pt x="55" y="418"/>
                    </a:lnTo>
                    <a:lnTo>
                      <a:pt x="32" y="480"/>
                    </a:lnTo>
                    <a:lnTo>
                      <a:pt x="16" y="542"/>
                    </a:lnTo>
                    <a:lnTo>
                      <a:pt x="8" y="611"/>
                    </a:lnTo>
                    <a:lnTo>
                      <a:pt x="1" y="681"/>
                    </a:lnTo>
                    <a:lnTo>
                      <a:pt x="8" y="751"/>
                    </a:lnTo>
                    <a:lnTo>
                      <a:pt x="16" y="820"/>
                    </a:lnTo>
                    <a:lnTo>
                      <a:pt x="32" y="882"/>
                    </a:lnTo>
                    <a:lnTo>
                      <a:pt x="55" y="952"/>
                    </a:lnTo>
                    <a:lnTo>
                      <a:pt x="86" y="1006"/>
                    </a:lnTo>
                    <a:lnTo>
                      <a:pt x="117" y="1068"/>
                    </a:lnTo>
                    <a:lnTo>
                      <a:pt x="155" y="1114"/>
                    </a:lnTo>
                    <a:lnTo>
                      <a:pt x="202" y="1168"/>
                    </a:lnTo>
                    <a:lnTo>
                      <a:pt x="248" y="1207"/>
                    </a:lnTo>
                    <a:lnTo>
                      <a:pt x="302" y="1246"/>
                    </a:lnTo>
                    <a:lnTo>
                      <a:pt x="357" y="1284"/>
                    </a:lnTo>
                    <a:lnTo>
                      <a:pt x="418" y="1315"/>
                    </a:lnTo>
                    <a:lnTo>
                      <a:pt x="480" y="1339"/>
                    </a:lnTo>
                    <a:lnTo>
                      <a:pt x="550" y="1354"/>
                    </a:lnTo>
                    <a:lnTo>
                      <a:pt x="620" y="1362"/>
                    </a:lnTo>
                    <a:lnTo>
                      <a:pt x="689" y="1370"/>
                    </a:lnTo>
                    <a:lnTo>
                      <a:pt x="759" y="1362"/>
                    </a:lnTo>
                    <a:lnTo>
                      <a:pt x="821" y="1354"/>
                    </a:lnTo>
                    <a:lnTo>
                      <a:pt x="890" y="1339"/>
                    </a:lnTo>
                    <a:lnTo>
                      <a:pt x="952" y="1315"/>
                    </a:lnTo>
                    <a:lnTo>
                      <a:pt x="1014" y="1284"/>
                    </a:lnTo>
                    <a:lnTo>
                      <a:pt x="1068" y="1246"/>
                    </a:lnTo>
                    <a:lnTo>
                      <a:pt x="1122" y="1207"/>
                    </a:lnTo>
                    <a:lnTo>
                      <a:pt x="1169" y="1168"/>
                    </a:lnTo>
                    <a:lnTo>
                      <a:pt x="1215" y="1114"/>
                    </a:lnTo>
                    <a:lnTo>
                      <a:pt x="1254" y="1068"/>
                    </a:lnTo>
                    <a:lnTo>
                      <a:pt x="1285" y="1006"/>
                    </a:lnTo>
                    <a:lnTo>
                      <a:pt x="1316" y="952"/>
                    </a:lnTo>
                    <a:lnTo>
                      <a:pt x="1339" y="882"/>
                    </a:lnTo>
                    <a:lnTo>
                      <a:pt x="1355" y="820"/>
                    </a:lnTo>
                    <a:lnTo>
                      <a:pt x="1370" y="751"/>
                    </a:lnTo>
                    <a:lnTo>
                      <a:pt x="1370" y="681"/>
                    </a:lnTo>
                    <a:lnTo>
                      <a:pt x="1370" y="611"/>
                    </a:lnTo>
                    <a:lnTo>
                      <a:pt x="1355" y="542"/>
                    </a:lnTo>
                    <a:lnTo>
                      <a:pt x="1339" y="480"/>
                    </a:lnTo>
                    <a:lnTo>
                      <a:pt x="1316" y="418"/>
                    </a:lnTo>
                    <a:lnTo>
                      <a:pt x="1285" y="356"/>
                    </a:lnTo>
                    <a:lnTo>
                      <a:pt x="1254" y="302"/>
                    </a:lnTo>
                    <a:lnTo>
                      <a:pt x="1215" y="248"/>
                    </a:lnTo>
                    <a:lnTo>
                      <a:pt x="1169" y="193"/>
                    </a:lnTo>
                    <a:lnTo>
                      <a:pt x="1122" y="155"/>
                    </a:lnTo>
                    <a:lnTo>
                      <a:pt x="1068" y="116"/>
                    </a:lnTo>
                    <a:lnTo>
                      <a:pt x="1014" y="77"/>
                    </a:lnTo>
                    <a:lnTo>
                      <a:pt x="952" y="54"/>
                    </a:lnTo>
                    <a:lnTo>
                      <a:pt x="890" y="31"/>
                    </a:lnTo>
                    <a:lnTo>
                      <a:pt x="821" y="8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651;p29"/>
              <p:cNvSpPr/>
              <p:nvPr/>
            </p:nvSpPr>
            <p:spPr>
              <a:xfrm>
                <a:off x="3176007" y="1469168"/>
                <a:ext cx="79563" cy="79621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71" extrusionOk="0">
                    <a:moveTo>
                      <a:pt x="612" y="1"/>
                    </a:moveTo>
                    <a:lnTo>
                      <a:pt x="550" y="16"/>
                    </a:lnTo>
                    <a:lnTo>
                      <a:pt x="480" y="31"/>
                    </a:lnTo>
                    <a:lnTo>
                      <a:pt x="418" y="55"/>
                    </a:lnTo>
                    <a:lnTo>
                      <a:pt x="356" y="86"/>
                    </a:lnTo>
                    <a:lnTo>
                      <a:pt x="302" y="117"/>
                    </a:lnTo>
                    <a:lnTo>
                      <a:pt x="248" y="155"/>
                    </a:lnTo>
                    <a:lnTo>
                      <a:pt x="202" y="202"/>
                    </a:lnTo>
                    <a:lnTo>
                      <a:pt x="155" y="248"/>
                    </a:lnTo>
                    <a:lnTo>
                      <a:pt x="117" y="302"/>
                    </a:lnTo>
                    <a:lnTo>
                      <a:pt x="86" y="356"/>
                    </a:lnTo>
                    <a:lnTo>
                      <a:pt x="55" y="418"/>
                    </a:lnTo>
                    <a:lnTo>
                      <a:pt x="31" y="480"/>
                    </a:lnTo>
                    <a:lnTo>
                      <a:pt x="16" y="542"/>
                    </a:lnTo>
                    <a:lnTo>
                      <a:pt x="0" y="612"/>
                    </a:lnTo>
                    <a:lnTo>
                      <a:pt x="0" y="681"/>
                    </a:lnTo>
                    <a:lnTo>
                      <a:pt x="0" y="751"/>
                    </a:lnTo>
                    <a:lnTo>
                      <a:pt x="16" y="821"/>
                    </a:lnTo>
                    <a:lnTo>
                      <a:pt x="31" y="890"/>
                    </a:lnTo>
                    <a:lnTo>
                      <a:pt x="55" y="952"/>
                    </a:lnTo>
                    <a:lnTo>
                      <a:pt x="86" y="1014"/>
                    </a:lnTo>
                    <a:lnTo>
                      <a:pt x="117" y="1068"/>
                    </a:lnTo>
                    <a:lnTo>
                      <a:pt x="155" y="1122"/>
                    </a:lnTo>
                    <a:lnTo>
                      <a:pt x="202" y="1169"/>
                    </a:lnTo>
                    <a:lnTo>
                      <a:pt x="248" y="1215"/>
                    </a:lnTo>
                    <a:lnTo>
                      <a:pt x="302" y="1254"/>
                    </a:lnTo>
                    <a:lnTo>
                      <a:pt x="356" y="1285"/>
                    </a:lnTo>
                    <a:lnTo>
                      <a:pt x="418" y="1316"/>
                    </a:lnTo>
                    <a:lnTo>
                      <a:pt x="480" y="1339"/>
                    </a:lnTo>
                    <a:lnTo>
                      <a:pt x="550" y="1355"/>
                    </a:lnTo>
                    <a:lnTo>
                      <a:pt x="612" y="1362"/>
                    </a:lnTo>
                    <a:lnTo>
                      <a:pt x="681" y="1370"/>
                    </a:lnTo>
                    <a:lnTo>
                      <a:pt x="751" y="1362"/>
                    </a:lnTo>
                    <a:lnTo>
                      <a:pt x="821" y="1355"/>
                    </a:lnTo>
                    <a:lnTo>
                      <a:pt x="890" y="1339"/>
                    </a:lnTo>
                    <a:lnTo>
                      <a:pt x="952" y="1316"/>
                    </a:lnTo>
                    <a:lnTo>
                      <a:pt x="1014" y="1285"/>
                    </a:lnTo>
                    <a:lnTo>
                      <a:pt x="1068" y="1254"/>
                    </a:lnTo>
                    <a:lnTo>
                      <a:pt x="1122" y="1215"/>
                    </a:lnTo>
                    <a:lnTo>
                      <a:pt x="1169" y="1169"/>
                    </a:lnTo>
                    <a:lnTo>
                      <a:pt x="1215" y="1122"/>
                    </a:lnTo>
                    <a:lnTo>
                      <a:pt x="1254" y="1068"/>
                    </a:lnTo>
                    <a:lnTo>
                      <a:pt x="1285" y="1014"/>
                    </a:lnTo>
                    <a:lnTo>
                      <a:pt x="1316" y="952"/>
                    </a:lnTo>
                    <a:lnTo>
                      <a:pt x="1339" y="890"/>
                    </a:lnTo>
                    <a:lnTo>
                      <a:pt x="1354" y="821"/>
                    </a:lnTo>
                    <a:lnTo>
                      <a:pt x="1362" y="751"/>
                    </a:lnTo>
                    <a:lnTo>
                      <a:pt x="1370" y="681"/>
                    </a:lnTo>
                    <a:lnTo>
                      <a:pt x="1362" y="612"/>
                    </a:lnTo>
                    <a:lnTo>
                      <a:pt x="1354" y="542"/>
                    </a:lnTo>
                    <a:lnTo>
                      <a:pt x="1339" y="480"/>
                    </a:lnTo>
                    <a:lnTo>
                      <a:pt x="1316" y="418"/>
                    </a:lnTo>
                    <a:lnTo>
                      <a:pt x="1285" y="356"/>
                    </a:lnTo>
                    <a:lnTo>
                      <a:pt x="1254" y="302"/>
                    </a:lnTo>
                    <a:lnTo>
                      <a:pt x="1215" y="248"/>
                    </a:lnTo>
                    <a:lnTo>
                      <a:pt x="1169" y="202"/>
                    </a:lnTo>
                    <a:lnTo>
                      <a:pt x="1122" y="155"/>
                    </a:lnTo>
                    <a:lnTo>
                      <a:pt x="1068" y="117"/>
                    </a:lnTo>
                    <a:lnTo>
                      <a:pt x="1014" y="86"/>
                    </a:lnTo>
                    <a:lnTo>
                      <a:pt x="952" y="55"/>
                    </a:lnTo>
                    <a:lnTo>
                      <a:pt x="890" y="31"/>
                    </a:lnTo>
                    <a:lnTo>
                      <a:pt x="821" y="16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652;p29"/>
              <p:cNvSpPr/>
              <p:nvPr/>
            </p:nvSpPr>
            <p:spPr>
              <a:xfrm>
                <a:off x="3504015" y="1468297"/>
                <a:ext cx="79621" cy="79563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70" extrusionOk="0">
                    <a:moveTo>
                      <a:pt x="620" y="0"/>
                    </a:moveTo>
                    <a:lnTo>
                      <a:pt x="550" y="8"/>
                    </a:lnTo>
                    <a:lnTo>
                      <a:pt x="488" y="31"/>
                    </a:lnTo>
                    <a:lnTo>
                      <a:pt x="426" y="54"/>
                    </a:lnTo>
                    <a:lnTo>
                      <a:pt x="364" y="77"/>
                    </a:lnTo>
                    <a:lnTo>
                      <a:pt x="302" y="116"/>
                    </a:lnTo>
                    <a:lnTo>
                      <a:pt x="256" y="155"/>
                    </a:lnTo>
                    <a:lnTo>
                      <a:pt x="202" y="193"/>
                    </a:lnTo>
                    <a:lnTo>
                      <a:pt x="163" y="248"/>
                    </a:lnTo>
                    <a:lnTo>
                      <a:pt x="125" y="302"/>
                    </a:lnTo>
                    <a:lnTo>
                      <a:pt x="86" y="356"/>
                    </a:lnTo>
                    <a:lnTo>
                      <a:pt x="55" y="418"/>
                    </a:lnTo>
                    <a:lnTo>
                      <a:pt x="32" y="480"/>
                    </a:lnTo>
                    <a:lnTo>
                      <a:pt x="16" y="542"/>
                    </a:lnTo>
                    <a:lnTo>
                      <a:pt x="8" y="611"/>
                    </a:lnTo>
                    <a:lnTo>
                      <a:pt x="1" y="681"/>
                    </a:lnTo>
                    <a:lnTo>
                      <a:pt x="8" y="751"/>
                    </a:lnTo>
                    <a:lnTo>
                      <a:pt x="16" y="820"/>
                    </a:lnTo>
                    <a:lnTo>
                      <a:pt x="32" y="882"/>
                    </a:lnTo>
                    <a:lnTo>
                      <a:pt x="55" y="952"/>
                    </a:lnTo>
                    <a:lnTo>
                      <a:pt x="86" y="1006"/>
                    </a:lnTo>
                    <a:lnTo>
                      <a:pt x="125" y="1068"/>
                    </a:lnTo>
                    <a:lnTo>
                      <a:pt x="163" y="1114"/>
                    </a:lnTo>
                    <a:lnTo>
                      <a:pt x="202" y="1168"/>
                    </a:lnTo>
                    <a:lnTo>
                      <a:pt x="256" y="1207"/>
                    </a:lnTo>
                    <a:lnTo>
                      <a:pt x="302" y="1246"/>
                    </a:lnTo>
                    <a:lnTo>
                      <a:pt x="364" y="1284"/>
                    </a:lnTo>
                    <a:lnTo>
                      <a:pt x="426" y="1315"/>
                    </a:lnTo>
                    <a:lnTo>
                      <a:pt x="488" y="1339"/>
                    </a:lnTo>
                    <a:lnTo>
                      <a:pt x="550" y="1354"/>
                    </a:lnTo>
                    <a:lnTo>
                      <a:pt x="620" y="1362"/>
                    </a:lnTo>
                    <a:lnTo>
                      <a:pt x="689" y="1370"/>
                    </a:lnTo>
                    <a:lnTo>
                      <a:pt x="759" y="1362"/>
                    </a:lnTo>
                    <a:lnTo>
                      <a:pt x="829" y="1354"/>
                    </a:lnTo>
                    <a:lnTo>
                      <a:pt x="890" y="1339"/>
                    </a:lnTo>
                    <a:lnTo>
                      <a:pt x="952" y="1315"/>
                    </a:lnTo>
                    <a:lnTo>
                      <a:pt x="1014" y="1284"/>
                    </a:lnTo>
                    <a:lnTo>
                      <a:pt x="1068" y="1246"/>
                    </a:lnTo>
                    <a:lnTo>
                      <a:pt x="1123" y="1207"/>
                    </a:lnTo>
                    <a:lnTo>
                      <a:pt x="1177" y="1168"/>
                    </a:lnTo>
                    <a:lnTo>
                      <a:pt x="1215" y="1114"/>
                    </a:lnTo>
                    <a:lnTo>
                      <a:pt x="1254" y="1068"/>
                    </a:lnTo>
                    <a:lnTo>
                      <a:pt x="1293" y="1006"/>
                    </a:lnTo>
                    <a:lnTo>
                      <a:pt x="1316" y="952"/>
                    </a:lnTo>
                    <a:lnTo>
                      <a:pt x="1339" y="882"/>
                    </a:lnTo>
                    <a:lnTo>
                      <a:pt x="1362" y="820"/>
                    </a:lnTo>
                    <a:lnTo>
                      <a:pt x="1370" y="751"/>
                    </a:lnTo>
                    <a:lnTo>
                      <a:pt x="1370" y="681"/>
                    </a:lnTo>
                    <a:lnTo>
                      <a:pt x="1370" y="611"/>
                    </a:lnTo>
                    <a:lnTo>
                      <a:pt x="1362" y="542"/>
                    </a:lnTo>
                    <a:lnTo>
                      <a:pt x="1339" y="480"/>
                    </a:lnTo>
                    <a:lnTo>
                      <a:pt x="1316" y="418"/>
                    </a:lnTo>
                    <a:lnTo>
                      <a:pt x="1293" y="356"/>
                    </a:lnTo>
                    <a:lnTo>
                      <a:pt x="1254" y="302"/>
                    </a:lnTo>
                    <a:lnTo>
                      <a:pt x="1215" y="248"/>
                    </a:lnTo>
                    <a:lnTo>
                      <a:pt x="1177" y="193"/>
                    </a:lnTo>
                    <a:lnTo>
                      <a:pt x="1123" y="155"/>
                    </a:lnTo>
                    <a:lnTo>
                      <a:pt x="1068" y="116"/>
                    </a:lnTo>
                    <a:lnTo>
                      <a:pt x="1014" y="77"/>
                    </a:lnTo>
                    <a:lnTo>
                      <a:pt x="952" y="54"/>
                    </a:lnTo>
                    <a:lnTo>
                      <a:pt x="890" y="31"/>
                    </a:lnTo>
                    <a:lnTo>
                      <a:pt x="829" y="8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4" name="Google Shape;653;p29"/>
          <p:cNvGrpSpPr/>
          <p:nvPr/>
        </p:nvGrpSpPr>
        <p:grpSpPr>
          <a:xfrm rot="969488">
            <a:off x="2650951" y="3907913"/>
            <a:ext cx="763590" cy="792399"/>
            <a:chOff x="-642750" y="1967913"/>
            <a:chExt cx="845936" cy="877824"/>
          </a:xfrm>
        </p:grpSpPr>
        <p:sp>
          <p:nvSpPr>
            <p:cNvPr id="35" name="Google Shape;654;p29"/>
            <p:cNvSpPr/>
            <p:nvPr/>
          </p:nvSpPr>
          <p:spPr>
            <a:xfrm>
              <a:off x="-641487" y="1967913"/>
              <a:ext cx="843397" cy="877824"/>
            </a:xfrm>
            <a:custGeom>
              <a:avLst/>
              <a:gdLst/>
              <a:ahLst/>
              <a:cxnLst/>
              <a:rect l="l" t="t" r="r" b="b"/>
              <a:pathLst>
                <a:path w="18029" h="18695" extrusionOk="0">
                  <a:moveTo>
                    <a:pt x="16226" y="1"/>
                  </a:moveTo>
                  <a:lnTo>
                    <a:pt x="15963" y="24"/>
                  </a:lnTo>
                  <a:lnTo>
                    <a:pt x="15707" y="39"/>
                  </a:lnTo>
                  <a:lnTo>
                    <a:pt x="15173" y="39"/>
                  </a:lnTo>
                  <a:lnTo>
                    <a:pt x="14640" y="24"/>
                  </a:lnTo>
                  <a:lnTo>
                    <a:pt x="14098" y="8"/>
                  </a:lnTo>
                  <a:lnTo>
                    <a:pt x="13564" y="8"/>
                  </a:lnTo>
                  <a:lnTo>
                    <a:pt x="13293" y="16"/>
                  </a:lnTo>
                  <a:lnTo>
                    <a:pt x="13030" y="24"/>
                  </a:lnTo>
                  <a:lnTo>
                    <a:pt x="12767" y="47"/>
                  </a:lnTo>
                  <a:lnTo>
                    <a:pt x="12504" y="86"/>
                  </a:lnTo>
                  <a:lnTo>
                    <a:pt x="12249" y="132"/>
                  </a:lnTo>
                  <a:lnTo>
                    <a:pt x="11993" y="194"/>
                  </a:lnTo>
                  <a:lnTo>
                    <a:pt x="11815" y="248"/>
                  </a:lnTo>
                  <a:lnTo>
                    <a:pt x="11637" y="310"/>
                  </a:lnTo>
                  <a:lnTo>
                    <a:pt x="11460" y="388"/>
                  </a:lnTo>
                  <a:lnTo>
                    <a:pt x="11289" y="465"/>
                  </a:lnTo>
                  <a:lnTo>
                    <a:pt x="11127" y="550"/>
                  </a:lnTo>
                  <a:lnTo>
                    <a:pt x="10957" y="643"/>
                  </a:lnTo>
                  <a:lnTo>
                    <a:pt x="10632" y="829"/>
                  </a:lnTo>
                  <a:lnTo>
                    <a:pt x="10214" y="1068"/>
                  </a:lnTo>
                  <a:lnTo>
                    <a:pt x="9796" y="1308"/>
                  </a:lnTo>
                  <a:lnTo>
                    <a:pt x="9541" y="1440"/>
                  </a:lnTo>
                  <a:lnTo>
                    <a:pt x="9285" y="1548"/>
                  </a:lnTo>
                  <a:lnTo>
                    <a:pt x="9123" y="1618"/>
                  </a:lnTo>
                  <a:lnTo>
                    <a:pt x="8968" y="1664"/>
                  </a:lnTo>
                  <a:lnTo>
                    <a:pt x="8782" y="1718"/>
                  </a:lnTo>
                  <a:lnTo>
                    <a:pt x="8597" y="1757"/>
                  </a:lnTo>
                  <a:lnTo>
                    <a:pt x="8450" y="1772"/>
                  </a:lnTo>
                  <a:lnTo>
                    <a:pt x="8303" y="1788"/>
                  </a:lnTo>
                  <a:lnTo>
                    <a:pt x="8163" y="1796"/>
                  </a:lnTo>
                  <a:lnTo>
                    <a:pt x="7877" y="1796"/>
                  </a:lnTo>
                  <a:lnTo>
                    <a:pt x="7599" y="1772"/>
                  </a:lnTo>
                  <a:lnTo>
                    <a:pt x="7320" y="1734"/>
                  </a:lnTo>
                  <a:lnTo>
                    <a:pt x="6662" y="1625"/>
                  </a:lnTo>
                  <a:lnTo>
                    <a:pt x="6214" y="1540"/>
                  </a:lnTo>
                  <a:lnTo>
                    <a:pt x="5997" y="1502"/>
                  </a:lnTo>
                  <a:lnTo>
                    <a:pt x="5773" y="1471"/>
                  </a:lnTo>
                  <a:lnTo>
                    <a:pt x="5548" y="1448"/>
                  </a:lnTo>
                  <a:lnTo>
                    <a:pt x="5324" y="1432"/>
                  </a:lnTo>
                  <a:lnTo>
                    <a:pt x="5099" y="1424"/>
                  </a:lnTo>
                  <a:lnTo>
                    <a:pt x="4875" y="1432"/>
                  </a:lnTo>
                  <a:lnTo>
                    <a:pt x="4620" y="1448"/>
                  </a:lnTo>
                  <a:lnTo>
                    <a:pt x="4364" y="1478"/>
                  </a:lnTo>
                  <a:lnTo>
                    <a:pt x="4109" y="1509"/>
                  </a:lnTo>
                  <a:lnTo>
                    <a:pt x="3854" y="1540"/>
                  </a:lnTo>
                  <a:lnTo>
                    <a:pt x="3343" y="1625"/>
                  </a:lnTo>
                  <a:lnTo>
                    <a:pt x="2832" y="1718"/>
                  </a:lnTo>
                  <a:lnTo>
                    <a:pt x="1811" y="1927"/>
                  </a:lnTo>
                  <a:lnTo>
                    <a:pt x="1308" y="2028"/>
                  </a:lnTo>
                  <a:lnTo>
                    <a:pt x="805" y="2121"/>
                  </a:lnTo>
                  <a:lnTo>
                    <a:pt x="774" y="1935"/>
                  </a:lnTo>
                  <a:lnTo>
                    <a:pt x="751" y="1858"/>
                  </a:lnTo>
                  <a:lnTo>
                    <a:pt x="720" y="1788"/>
                  </a:lnTo>
                  <a:lnTo>
                    <a:pt x="674" y="1734"/>
                  </a:lnTo>
                  <a:lnTo>
                    <a:pt x="612" y="1680"/>
                  </a:lnTo>
                  <a:lnTo>
                    <a:pt x="550" y="1649"/>
                  </a:lnTo>
                  <a:lnTo>
                    <a:pt x="480" y="1618"/>
                  </a:lnTo>
                  <a:lnTo>
                    <a:pt x="403" y="1610"/>
                  </a:lnTo>
                  <a:lnTo>
                    <a:pt x="326" y="1618"/>
                  </a:lnTo>
                  <a:lnTo>
                    <a:pt x="248" y="1633"/>
                  </a:lnTo>
                  <a:lnTo>
                    <a:pt x="179" y="1672"/>
                  </a:lnTo>
                  <a:lnTo>
                    <a:pt x="117" y="1718"/>
                  </a:lnTo>
                  <a:lnTo>
                    <a:pt x="70" y="1772"/>
                  </a:lnTo>
                  <a:lnTo>
                    <a:pt x="32" y="1842"/>
                  </a:lnTo>
                  <a:lnTo>
                    <a:pt x="8" y="1912"/>
                  </a:lnTo>
                  <a:lnTo>
                    <a:pt x="1" y="1989"/>
                  </a:lnTo>
                  <a:lnTo>
                    <a:pt x="1" y="2067"/>
                  </a:lnTo>
                  <a:lnTo>
                    <a:pt x="202" y="3250"/>
                  </a:lnTo>
                  <a:lnTo>
                    <a:pt x="163" y="3266"/>
                  </a:lnTo>
                  <a:lnTo>
                    <a:pt x="132" y="3289"/>
                  </a:lnTo>
                  <a:lnTo>
                    <a:pt x="109" y="3328"/>
                  </a:lnTo>
                  <a:lnTo>
                    <a:pt x="109" y="3374"/>
                  </a:lnTo>
                  <a:lnTo>
                    <a:pt x="1672" y="12643"/>
                  </a:lnTo>
                  <a:lnTo>
                    <a:pt x="1680" y="12682"/>
                  </a:lnTo>
                  <a:lnTo>
                    <a:pt x="1711" y="12705"/>
                  </a:lnTo>
                  <a:lnTo>
                    <a:pt x="1741" y="12729"/>
                  </a:lnTo>
                  <a:lnTo>
                    <a:pt x="1780" y="12736"/>
                  </a:lnTo>
                  <a:lnTo>
                    <a:pt x="1796" y="12736"/>
                  </a:lnTo>
                  <a:lnTo>
                    <a:pt x="2801" y="18694"/>
                  </a:lnTo>
                  <a:lnTo>
                    <a:pt x="3567" y="18570"/>
                  </a:lnTo>
                  <a:lnTo>
                    <a:pt x="2554" y="12504"/>
                  </a:lnTo>
                  <a:lnTo>
                    <a:pt x="4156" y="12226"/>
                  </a:lnTo>
                  <a:lnTo>
                    <a:pt x="5765" y="11947"/>
                  </a:lnTo>
                  <a:lnTo>
                    <a:pt x="5943" y="11916"/>
                  </a:lnTo>
                  <a:lnTo>
                    <a:pt x="6121" y="11893"/>
                  </a:lnTo>
                  <a:lnTo>
                    <a:pt x="6291" y="11877"/>
                  </a:lnTo>
                  <a:lnTo>
                    <a:pt x="6469" y="11862"/>
                  </a:lnTo>
                  <a:lnTo>
                    <a:pt x="6802" y="11854"/>
                  </a:lnTo>
                  <a:lnTo>
                    <a:pt x="7134" y="11854"/>
                  </a:lnTo>
                  <a:lnTo>
                    <a:pt x="7467" y="11877"/>
                  </a:lnTo>
                  <a:lnTo>
                    <a:pt x="7792" y="11908"/>
                  </a:lnTo>
                  <a:lnTo>
                    <a:pt x="8125" y="11947"/>
                  </a:lnTo>
                  <a:lnTo>
                    <a:pt x="8465" y="12001"/>
                  </a:lnTo>
                  <a:lnTo>
                    <a:pt x="8806" y="12063"/>
                  </a:lnTo>
                  <a:lnTo>
                    <a:pt x="9138" y="12117"/>
                  </a:lnTo>
                  <a:lnTo>
                    <a:pt x="9309" y="12141"/>
                  </a:lnTo>
                  <a:lnTo>
                    <a:pt x="9479" y="12156"/>
                  </a:lnTo>
                  <a:lnTo>
                    <a:pt x="9649" y="12164"/>
                  </a:lnTo>
                  <a:lnTo>
                    <a:pt x="9819" y="12171"/>
                  </a:lnTo>
                  <a:lnTo>
                    <a:pt x="10082" y="12171"/>
                  </a:lnTo>
                  <a:lnTo>
                    <a:pt x="10206" y="12164"/>
                  </a:lnTo>
                  <a:lnTo>
                    <a:pt x="10322" y="12148"/>
                  </a:lnTo>
                  <a:lnTo>
                    <a:pt x="10430" y="12133"/>
                  </a:lnTo>
                  <a:lnTo>
                    <a:pt x="10539" y="12110"/>
                  </a:lnTo>
                  <a:lnTo>
                    <a:pt x="10655" y="12079"/>
                  </a:lnTo>
                  <a:lnTo>
                    <a:pt x="10771" y="12040"/>
                  </a:lnTo>
                  <a:lnTo>
                    <a:pt x="10995" y="11963"/>
                  </a:lnTo>
                  <a:lnTo>
                    <a:pt x="11212" y="11877"/>
                  </a:lnTo>
                  <a:lnTo>
                    <a:pt x="11421" y="11785"/>
                  </a:lnTo>
                  <a:lnTo>
                    <a:pt x="11630" y="11676"/>
                  </a:lnTo>
                  <a:lnTo>
                    <a:pt x="11831" y="11560"/>
                  </a:lnTo>
                  <a:lnTo>
                    <a:pt x="12032" y="11444"/>
                  </a:lnTo>
                  <a:lnTo>
                    <a:pt x="12434" y="11204"/>
                  </a:lnTo>
                  <a:lnTo>
                    <a:pt x="12698" y="11057"/>
                  </a:lnTo>
                  <a:lnTo>
                    <a:pt x="12968" y="10926"/>
                  </a:lnTo>
                  <a:lnTo>
                    <a:pt x="13239" y="10810"/>
                  </a:lnTo>
                  <a:lnTo>
                    <a:pt x="13518" y="10694"/>
                  </a:lnTo>
                  <a:lnTo>
                    <a:pt x="13796" y="10601"/>
                  </a:lnTo>
                  <a:lnTo>
                    <a:pt x="13943" y="10562"/>
                  </a:lnTo>
                  <a:lnTo>
                    <a:pt x="14090" y="10523"/>
                  </a:lnTo>
                  <a:lnTo>
                    <a:pt x="14237" y="10492"/>
                  </a:lnTo>
                  <a:lnTo>
                    <a:pt x="14392" y="10469"/>
                  </a:lnTo>
                  <a:lnTo>
                    <a:pt x="14547" y="10446"/>
                  </a:lnTo>
                  <a:lnTo>
                    <a:pt x="14709" y="10438"/>
                  </a:lnTo>
                  <a:lnTo>
                    <a:pt x="14918" y="10423"/>
                  </a:lnTo>
                  <a:lnTo>
                    <a:pt x="15127" y="10415"/>
                  </a:lnTo>
                  <a:lnTo>
                    <a:pt x="15537" y="10407"/>
                  </a:lnTo>
                  <a:lnTo>
                    <a:pt x="15955" y="10415"/>
                  </a:lnTo>
                  <a:lnTo>
                    <a:pt x="16365" y="10423"/>
                  </a:lnTo>
                  <a:lnTo>
                    <a:pt x="17193" y="10423"/>
                  </a:lnTo>
                  <a:lnTo>
                    <a:pt x="17611" y="10407"/>
                  </a:lnTo>
                  <a:lnTo>
                    <a:pt x="17820" y="10392"/>
                  </a:lnTo>
                  <a:lnTo>
                    <a:pt x="18029" y="10376"/>
                  </a:lnTo>
                  <a:lnTo>
                    <a:pt x="17998" y="10198"/>
                  </a:lnTo>
                  <a:lnTo>
                    <a:pt x="17951" y="9959"/>
                  </a:lnTo>
                  <a:lnTo>
                    <a:pt x="17889" y="9595"/>
                  </a:lnTo>
                  <a:lnTo>
                    <a:pt x="17882" y="9541"/>
                  </a:lnTo>
                  <a:lnTo>
                    <a:pt x="17882" y="9518"/>
                  </a:lnTo>
                  <a:lnTo>
                    <a:pt x="17866" y="9448"/>
                  </a:lnTo>
                  <a:lnTo>
                    <a:pt x="17789" y="8999"/>
                  </a:lnTo>
                  <a:lnTo>
                    <a:pt x="17742" y="8721"/>
                  </a:lnTo>
                  <a:lnTo>
                    <a:pt x="17688" y="8419"/>
                  </a:lnTo>
                  <a:lnTo>
                    <a:pt x="17673" y="8357"/>
                  </a:lnTo>
                  <a:lnTo>
                    <a:pt x="17673" y="8334"/>
                  </a:lnTo>
                  <a:lnTo>
                    <a:pt x="17595" y="7885"/>
                  </a:lnTo>
                  <a:lnTo>
                    <a:pt x="17340" y="6423"/>
                  </a:lnTo>
                  <a:lnTo>
                    <a:pt x="17255" y="5920"/>
                  </a:lnTo>
                  <a:lnTo>
                    <a:pt x="16999" y="4457"/>
                  </a:lnTo>
                  <a:lnTo>
                    <a:pt x="16907" y="3954"/>
                  </a:lnTo>
                  <a:lnTo>
                    <a:pt x="16651" y="2461"/>
                  </a:lnTo>
                  <a:lnTo>
                    <a:pt x="16535" y="1811"/>
                  </a:lnTo>
                  <a:lnTo>
                    <a:pt x="16535" y="1780"/>
                  </a:lnTo>
                  <a:lnTo>
                    <a:pt x="16527" y="1734"/>
                  </a:lnTo>
                  <a:lnTo>
                    <a:pt x="16520" y="1711"/>
                  </a:lnTo>
                  <a:lnTo>
                    <a:pt x="16512" y="1672"/>
                  </a:lnTo>
                  <a:lnTo>
                    <a:pt x="16504" y="1641"/>
                  </a:lnTo>
                  <a:lnTo>
                    <a:pt x="16504" y="1602"/>
                  </a:lnTo>
                  <a:lnTo>
                    <a:pt x="16497" y="1556"/>
                  </a:lnTo>
                  <a:lnTo>
                    <a:pt x="16481" y="1478"/>
                  </a:lnTo>
                  <a:lnTo>
                    <a:pt x="16388" y="937"/>
                  </a:lnTo>
                  <a:lnTo>
                    <a:pt x="16350" y="705"/>
                  </a:lnTo>
                  <a:lnTo>
                    <a:pt x="16288" y="357"/>
                  </a:lnTo>
                  <a:lnTo>
                    <a:pt x="16249" y="148"/>
                  </a:lnTo>
                  <a:lnTo>
                    <a:pt x="16241" y="101"/>
                  </a:lnTo>
                  <a:lnTo>
                    <a:pt x="16226" y="1"/>
                  </a:ln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6" name="Google Shape;655;p29"/>
            <p:cNvGrpSpPr/>
            <p:nvPr/>
          </p:nvGrpSpPr>
          <p:grpSpPr>
            <a:xfrm>
              <a:off x="-642750" y="1968425"/>
              <a:ext cx="845936" cy="876794"/>
              <a:chOff x="-642750" y="1968425"/>
              <a:chExt cx="845936" cy="876794"/>
            </a:xfrm>
          </p:grpSpPr>
          <p:sp>
            <p:nvSpPr>
              <p:cNvPr id="37" name="Google Shape;656;p29"/>
              <p:cNvSpPr/>
              <p:nvPr/>
            </p:nvSpPr>
            <p:spPr>
              <a:xfrm>
                <a:off x="-608278" y="1968425"/>
                <a:ext cx="811464" cy="586469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12504" extrusionOk="0">
                    <a:moveTo>
                      <a:pt x="15498" y="0"/>
                    </a:moveTo>
                    <a:lnTo>
                      <a:pt x="15235" y="24"/>
                    </a:lnTo>
                    <a:lnTo>
                      <a:pt x="14972" y="31"/>
                    </a:lnTo>
                    <a:lnTo>
                      <a:pt x="14709" y="39"/>
                    </a:lnTo>
                    <a:lnTo>
                      <a:pt x="14446" y="39"/>
                    </a:lnTo>
                    <a:lnTo>
                      <a:pt x="13912" y="24"/>
                    </a:lnTo>
                    <a:lnTo>
                      <a:pt x="13371" y="8"/>
                    </a:lnTo>
                    <a:lnTo>
                      <a:pt x="12566" y="8"/>
                    </a:lnTo>
                    <a:lnTo>
                      <a:pt x="12303" y="24"/>
                    </a:lnTo>
                    <a:lnTo>
                      <a:pt x="12040" y="47"/>
                    </a:lnTo>
                    <a:lnTo>
                      <a:pt x="11777" y="86"/>
                    </a:lnTo>
                    <a:lnTo>
                      <a:pt x="11521" y="132"/>
                    </a:lnTo>
                    <a:lnTo>
                      <a:pt x="11266" y="194"/>
                    </a:lnTo>
                    <a:lnTo>
                      <a:pt x="11042" y="264"/>
                    </a:lnTo>
                    <a:lnTo>
                      <a:pt x="10825" y="349"/>
                    </a:lnTo>
                    <a:lnTo>
                      <a:pt x="10608" y="441"/>
                    </a:lnTo>
                    <a:lnTo>
                      <a:pt x="10400" y="550"/>
                    </a:lnTo>
                    <a:lnTo>
                      <a:pt x="10191" y="658"/>
                    </a:lnTo>
                    <a:lnTo>
                      <a:pt x="9989" y="782"/>
                    </a:lnTo>
                    <a:lnTo>
                      <a:pt x="9587" y="1022"/>
                    </a:lnTo>
                    <a:lnTo>
                      <a:pt x="9378" y="1138"/>
                    </a:lnTo>
                    <a:lnTo>
                      <a:pt x="9177" y="1254"/>
                    </a:lnTo>
                    <a:lnTo>
                      <a:pt x="8968" y="1370"/>
                    </a:lnTo>
                    <a:lnTo>
                      <a:pt x="8759" y="1471"/>
                    </a:lnTo>
                    <a:lnTo>
                      <a:pt x="8543" y="1563"/>
                    </a:lnTo>
                    <a:lnTo>
                      <a:pt x="8326" y="1641"/>
                    </a:lnTo>
                    <a:lnTo>
                      <a:pt x="8102" y="1703"/>
                    </a:lnTo>
                    <a:lnTo>
                      <a:pt x="7985" y="1734"/>
                    </a:lnTo>
                    <a:lnTo>
                      <a:pt x="7869" y="1757"/>
                    </a:lnTo>
                    <a:lnTo>
                      <a:pt x="7630" y="1780"/>
                    </a:lnTo>
                    <a:lnTo>
                      <a:pt x="7397" y="1795"/>
                    </a:lnTo>
                    <a:lnTo>
                      <a:pt x="7165" y="1795"/>
                    </a:lnTo>
                    <a:lnTo>
                      <a:pt x="6933" y="1780"/>
                    </a:lnTo>
                    <a:lnTo>
                      <a:pt x="6701" y="1757"/>
                    </a:lnTo>
                    <a:lnTo>
                      <a:pt x="6469" y="1718"/>
                    </a:lnTo>
                    <a:lnTo>
                      <a:pt x="6005" y="1641"/>
                    </a:lnTo>
                    <a:lnTo>
                      <a:pt x="5540" y="1548"/>
                    </a:lnTo>
                    <a:lnTo>
                      <a:pt x="5308" y="1509"/>
                    </a:lnTo>
                    <a:lnTo>
                      <a:pt x="5076" y="1478"/>
                    </a:lnTo>
                    <a:lnTo>
                      <a:pt x="4844" y="1447"/>
                    </a:lnTo>
                    <a:lnTo>
                      <a:pt x="4612" y="1432"/>
                    </a:lnTo>
                    <a:lnTo>
                      <a:pt x="4380" y="1424"/>
                    </a:lnTo>
                    <a:lnTo>
                      <a:pt x="4140" y="1432"/>
                    </a:lnTo>
                    <a:lnTo>
                      <a:pt x="3885" y="1447"/>
                    </a:lnTo>
                    <a:lnTo>
                      <a:pt x="3629" y="1478"/>
                    </a:lnTo>
                    <a:lnTo>
                      <a:pt x="3366" y="1509"/>
                    </a:lnTo>
                    <a:lnTo>
                      <a:pt x="3111" y="1548"/>
                    </a:lnTo>
                    <a:lnTo>
                      <a:pt x="2585" y="1633"/>
                    </a:lnTo>
                    <a:lnTo>
                      <a:pt x="2066" y="1726"/>
                    </a:lnTo>
                    <a:lnTo>
                      <a:pt x="1030" y="1935"/>
                    </a:lnTo>
                    <a:lnTo>
                      <a:pt x="511" y="2043"/>
                    </a:lnTo>
                    <a:lnTo>
                      <a:pt x="1" y="2136"/>
                    </a:lnTo>
                    <a:lnTo>
                      <a:pt x="1803" y="12504"/>
                    </a:lnTo>
                    <a:lnTo>
                      <a:pt x="2314" y="12411"/>
                    </a:lnTo>
                    <a:lnTo>
                      <a:pt x="2832" y="12311"/>
                    </a:lnTo>
                    <a:lnTo>
                      <a:pt x="3869" y="12102"/>
                    </a:lnTo>
                    <a:lnTo>
                      <a:pt x="4388" y="12001"/>
                    </a:lnTo>
                    <a:lnTo>
                      <a:pt x="4914" y="11916"/>
                    </a:lnTo>
                    <a:lnTo>
                      <a:pt x="5169" y="11877"/>
                    </a:lnTo>
                    <a:lnTo>
                      <a:pt x="5432" y="11846"/>
                    </a:lnTo>
                    <a:lnTo>
                      <a:pt x="5687" y="11823"/>
                    </a:lnTo>
                    <a:lnTo>
                      <a:pt x="5951" y="11800"/>
                    </a:lnTo>
                    <a:lnTo>
                      <a:pt x="6183" y="11792"/>
                    </a:lnTo>
                    <a:lnTo>
                      <a:pt x="6415" y="11800"/>
                    </a:lnTo>
                    <a:lnTo>
                      <a:pt x="6647" y="11823"/>
                    </a:lnTo>
                    <a:lnTo>
                      <a:pt x="6879" y="11846"/>
                    </a:lnTo>
                    <a:lnTo>
                      <a:pt x="7111" y="11885"/>
                    </a:lnTo>
                    <a:lnTo>
                      <a:pt x="7343" y="11924"/>
                    </a:lnTo>
                    <a:lnTo>
                      <a:pt x="7808" y="12009"/>
                    </a:lnTo>
                    <a:lnTo>
                      <a:pt x="8272" y="12094"/>
                    </a:lnTo>
                    <a:lnTo>
                      <a:pt x="8504" y="12125"/>
                    </a:lnTo>
                    <a:lnTo>
                      <a:pt x="8736" y="12148"/>
                    </a:lnTo>
                    <a:lnTo>
                      <a:pt x="8968" y="12164"/>
                    </a:lnTo>
                    <a:lnTo>
                      <a:pt x="9200" y="12171"/>
                    </a:lnTo>
                    <a:lnTo>
                      <a:pt x="9432" y="12156"/>
                    </a:lnTo>
                    <a:lnTo>
                      <a:pt x="9672" y="12125"/>
                    </a:lnTo>
                    <a:lnTo>
                      <a:pt x="9788" y="12102"/>
                    </a:lnTo>
                    <a:lnTo>
                      <a:pt x="9904" y="12078"/>
                    </a:lnTo>
                    <a:lnTo>
                      <a:pt x="10129" y="12009"/>
                    </a:lnTo>
                    <a:lnTo>
                      <a:pt x="10345" y="11931"/>
                    </a:lnTo>
                    <a:lnTo>
                      <a:pt x="10562" y="11839"/>
                    </a:lnTo>
                    <a:lnTo>
                      <a:pt x="10771" y="11738"/>
                    </a:lnTo>
                    <a:lnTo>
                      <a:pt x="10980" y="11630"/>
                    </a:lnTo>
                    <a:lnTo>
                      <a:pt x="11181" y="11514"/>
                    </a:lnTo>
                    <a:lnTo>
                      <a:pt x="11390" y="11390"/>
                    </a:lnTo>
                    <a:lnTo>
                      <a:pt x="11792" y="11150"/>
                    </a:lnTo>
                    <a:lnTo>
                      <a:pt x="11993" y="11034"/>
                    </a:lnTo>
                    <a:lnTo>
                      <a:pt x="12202" y="10918"/>
                    </a:lnTo>
                    <a:lnTo>
                      <a:pt x="12411" y="10817"/>
                    </a:lnTo>
                    <a:lnTo>
                      <a:pt x="12628" y="10717"/>
                    </a:lnTo>
                    <a:lnTo>
                      <a:pt x="12845" y="10632"/>
                    </a:lnTo>
                    <a:lnTo>
                      <a:pt x="13069" y="10562"/>
                    </a:lnTo>
                    <a:lnTo>
                      <a:pt x="13324" y="10500"/>
                    </a:lnTo>
                    <a:lnTo>
                      <a:pt x="13580" y="10454"/>
                    </a:lnTo>
                    <a:lnTo>
                      <a:pt x="13843" y="10423"/>
                    </a:lnTo>
                    <a:lnTo>
                      <a:pt x="14106" y="10399"/>
                    </a:lnTo>
                    <a:lnTo>
                      <a:pt x="14369" y="10384"/>
                    </a:lnTo>
                    <a:lnTo>
                      <a:pt x="14632" y="10376"/>
                    </a:lnTo>
                    <a:lnTo>
                      <a:pt x="14903" y="10376"/>
                    </a:lnTo>
                    <a:lnTo>
                      <a:pt x="15173" y="10384"/>
                    </a:lnTo>
                    <a:lnTo>
                      <a:pt x="15715" y="10399"/>
                    </a:lnTo>
                    <a:lnTo>
                      <a:pt x="16249" y="10407"/>
                    </a:lnTo>
                    <a:lnTo>
                      <a:pt x="16775" y="10407"/>
                    </a:lnTo>
                    <a:lnTo>
                      <a:pt x="17038" y="10392"/>
                    </a:lnTo>
                    <a:lnTo>
                      <a:pt x="17301" y="10376"/>
                    </a:lnTo>
                    <a:lnTo>
                      <a:pt x="154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" name="Google Shape;657;p29"/>
              <p:cNvSpPr/>
              <p:nvPr/>
            </p:nvSpPr>
            <p:spPr>
              <a:xfrm>
                <a:off x="-605370" y="1985122"/>
                <a:ext cx="760296" cy="292531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6237" extrusionOk="0">
                    <a:moveTo>
                      <a:pt x="15498" y="0"/>
                    </a:moveTo>
                    <a:lnTo>
                      <a:pt x="15313" y="116"/>
                    </a:lnTo>
                    <a:lnTo>
                      <a:pt x="15127" y="232"/>
                    </a:lnTo>
                    <a:lnTo>
                      <a:pt x="14756" y="457"/>
                    </a:lnTo>
                    <a:lnTo>
                      <a:pt x="14369" y="666"/>
                    </a:lnTo>
                    <a:lnTo>
                      <a:pt x="13990" y="867"/>
                    </a:lnTo>
                    <a:lnTo>
                      <a:pt x="13603" y="1068"/>
                    </a:lnTo>
                    <a:lnTo>
                      <a:pt x="13216" y="1277"/>
                    </a:lnTo>
                    <a:lnTo>
                      <a:pt x="12837" y="1486"/>
                    </a:lnTo>
                    <a:lnTo>
                      <a:pt x="12651" y="1594"/>
                    </a:lnTo>
                    <a:lnTo>
                      <a:pt x="12465" y="1710"/>
                    </a:lnTo>
                    <a:lnTo>
                      <a:pt x="12249" y="1857"/>
                    </a:lnTo>
                    <a:lnTo>
                      <a:pt x="12040" y="2012"/>
                    </a:lnTo>
                    <a:lnTo>
                      <a:pt x="11839" y="2175"/>
                    </a:lnTo>
                    <a:lnTo>
                      <a:pt x="11645" y="2337"/>
                    </a:lnTo>
                    <a:lnTo>
                      <a:pt x="11459" y="2507"/>
                    </a:lnTo>
                    <a:lnTo>
                      <a:pt x="11281" y="2685"/>
                    </a:lnTo>
                    <a:lnTo>
                      <a:pt x="11104" y="2871"/>
                    </a:lnTo>
                    <a:lnTo>
                      <a:pt x="10933" y="3057"/>
                    </a:lnTo>
                    <a:lnTo>
                      <a:pt x="10601" y="3436"/>
                    </a:lnTo>
                    <a:lnTo>
                      <a:pt x="10276" y="3830"/>
                    </a:lnTo>
                    <a:lnTo>
                      <a:pt x="9641" y="4620"/>
                    </a:lnTo>
                    <a:lnTo>
                      <a:pt x="9007" y="952"/>
                    </a:lnTo>
                    <a:lnTo>
                      <a:pt x="8751" y="1076"/>
                    </a:lnTo>
                    <a:lnTo>
                      <a:pt x="8496" y="1192"/>
                    </a:lnTo>
                    <a:lnTo>
                      <a:pt x="9177" y="5146"/>
                    </a:lnTo>
                    <a:lnTo>
                      <a:pt x="8991" y="5215"/>
                    </a:lnTo>
                    <a:lnTo>
                      <a:pt x="8813" y="5277"/>
                    </a:lnTo>
                    <a:lnTo>
                      <a:pt x="8651" y="5324"/>
                    </a:lnTo>
                    <a:lnTo>
                      <a:pt x="8496" y="5355"/>
                    </a:lnTo>
                    <a:lnTo>
                      <a:pt x="8334" y="5378"/>
                    </a:lnTo>
                    <a:lnTo>
                      <a:pt x="8163" y="5393"/>
                    </a:lnTo>
                    <a:lnTo>
                      <a:pt x="7985" y="5393"/>
                    </a:lnTo>
                    <a:lnTo>
                      <a:pt x="7776" y="5386"/>
                    </a:lnTo>
                    <a:lnTo>
                      <a:pt x="7088" y="1439"/>
                    </a:lnTo>
                    <a:lnTo>
                      <a:pt x="6809" y="1416"/>
                    </a:lnTo>
                    <a:lnTo>
                      <a:pt x="6531" y="1378"/>
                    </a:lnTo>
                    <a:lnTo>
                      <a:pt x="7165" y="5053"/>
                    </a:lnTo>
                    <a:lnTo>
                      <a:pt x="6283" y="4519"/>
                    </a:lnTo>
                    <a:lnTo>
                      <a:pt x="5842" y="4271"/>
                    </a:lnTo>
                    <a:lnTo>
                      <a:pt x="5401" y="4032"/>
                    </a:lnTo>
                    <a:lnTo>
                      <a:pt x="5177" y="3915"/>
                    </a:lnTo>
                    <a:lnTo>
                      <a:pt x="4952" y="3799"/>
                    </a:lnTo>
                    <a:lnTo>
                      <a:pt x="4728" y="3691"/>
                    </a:lnTo>
                    <a:lnTo>
                      <a:pt x="4496" y="3590"/>
                    </a:lnTo>
                    <a:lnTo>
                      <a:pt x="4256" y="3490"/>
                    </a:lnTo>
                    <a:lnTo>
                      <a:pt x="4016" y="3397"/>
                    </a:lnTo>
                    <a:lnTo>
                      <a:pt x="3776" y="3312"/>
                    </a:lnTo>
                    <a:lnTo>
                      <a:pt x="3521" y="3227"/>
                    </a:lnTo>
                    <a:lnTo>
                      <a:pt x="0" y="2128"/>
                    </a:lnTo>
                    <a:lnTo>
                      <a:pt x="101" y="2708"/>
                    </a:lnTo>
                    <a:lnTo>
                      <a:pt x="1409" y="3111"/>
                    </a:lnTo>
                    <a:lnTo>
                      <a:pt x="2097" y="3327"/>
                    </a:lnTo>
                    <a:lnTo>
                      <a:pt x="2770" y="3544"/>
                    </a:lnTo>
                    <a:lnTo>
                      <a:pt x="3436" y="3768"/>
                    </a:lnTo>
                    <a:lnTo>
                      <a:pt x="3761" y="3884"/>
                    </a:lnTo>
                    <a:lnTo>
                      <a:pt x="4086" y="4008"/>
                    </a:lnTo>
                    <a:lnTo>
                      <a:pt x="4403" y="4132"/>
                    </a:lnTo>
                    <a:lnTo>
                      <a:pt x="4720" y="4264"/>
                    </a:lnTo>
                    <a:lnTo>
                      <a:pt x="5037" y="4403"/>
                    </a:lnTo>
                    <a:lnTo>
                      <a:pt x="5355" y="4550"/>
                    </a:lnTo>
                    <a:lnTo>
                      <a:pt x="5672" y="4705"/>
                    </a:lnTo>
                    <a:lnTo>
                      <a:pt x="5981" y="4867"/>
                    </a:lnTo>
                    <a:lnTo>
                      <a:pt x="6291" y="5045"/>
                    </a:lnTo>
                    <a:lnTo>
                      <a:pt x="6600" y="5223"/>
                    </a:lnTo>
                    <a:lnTo>
                      <a:pt x="6260" y="5161"/>
                    </a:lnTo>
                    <a:lnTo>
                      <a:pt x="5974" y="5107"/>
                    </a:lnTo>
                    <a:lnTo>
                      <a:pt x="5687" y="5068"/>
                    </a:lnTo>
                    <a:lnTo>
                      <a:pt x="5355" y="5030"/>
                    </a:lnTo>
                    <a:lnTo>
                      <a:pt x="5045" y="4890"/>
                    </a:lnTo>
                    <a:lnTo>
                      <a:pt x="4736" y="4767"/>
                    </a:lnTo>
                    <a:lnTo>
                      <a:pt x="4426" y="4635"/>
                    </a:lnTo>
                    <a:lnTo>
                      <a:pt x="4109" y="4519"/>
                    </a:lnTo>
                    <a:lnTo>
                      <a:pt x="3792" y="4403"/>
                    </a:lnTo>
                    <a:lnTo>
                      <a:pt x="3467" y="4295"/>
                    </a:lnTo>
                    <a:lnTo>
                      <a:pt x="2817" y="4086"/>
                    </a:lnTo>
                    <a:lnTo>
                      <a:pt x="2159" y="3892"/>
                    </a:lnTo>
                    <a:lnTo>
                      <a:pt x="1509" y="3699"/>
                    </a:lnTo>
                    <a:lnTo>
                      <a:pt x="852" y="3505"/>
                    </a:lnTo>
                    <a:lnTo>
                      <a:pt x="209" y="3312"/>
                    </a:lnTo>
                    <a:lnTo>
                      <a:pt x="310" y="3884"/>
                    </a:lnTo>
                    <a:lnTo>
                      <a:pt x="4217" y="5107"/>
                    </a:lnTo>
                    <a:lnTo>
                      <a:pt x="627" y="5726"/>
                    </a:lnTo>
                    <a:lnTo>
                      <a:pt x="712" y="6237"/>
                    </a:lnTo>
                    <a:lnTo>
                      <a:pt x="1440" y="6097"/>
                    </a:lnTo>
                    <a:lnTo>
                      <a:pt x="2159" y="5958"/>
                    </a:lnTo>
                    <a:lnTo>
                      <a:pt x="2871" y="5827"/>
                    </a:lnTo>
                    <a:lnTo>
                      <a:pt x="3235" y="5772"/>
                    </a:lnTo>
                    <a:lnTo>
                      <a:pt x="3591" y="5718"/>
                    </a:lnTo>
                    <a:lnTo>
                      <a:pt x="3954" y="5672"/>
                    </a:lnTo>
                    <a:lnTo>
                      <a:pt x="4310" y="5633"/>
                    </a:lnTo>
                    <a:lnTo>
                      <a:pt x="4674" y="5610"/>
                    </a:lnTo>
                    <a:lnTo>
                      <a:pt x="5030" y="5594"/>
                    </a:lnTo>
                    <a:lnTo>
                      <a:pt x="5393" y="5594"/>
                    </a:lnTo>
                    <a:lnTo>
                      <a:pt x="5757" y="5610"/>
                    </a:lnTo>
                    <a:lnTo>
                      <a:pt x="6113" y="5641"/>
                    </a:lnTo>
                    <a:lnTo>
                      <a:pt x="6299" y="5664"/>
                    </a:lnTo>
                    <a:lnTo>
                      <a:pt x="6477" y="5687"/>
                    </a:lnTo>
                    <a:lnTo>
                      <a:pt x="6817" y="5757"/>
                    </a:lnTo>
                    <a:lnTo>
                      <a:pt x="7103" y="5803"/>
                    </a:lnTo>
                    <a:lnTo>
                      <a:pt x="7397" y="5850"/>
                    </a:lnTo>
                    <a:lnTo>
                      <a:pt x="7730" y="5881"/>
                    </a:lnTo>
                    <a:lnTo>
                      <a:pt x="7862" y="5888"/>
                    </a:lnTo>
                    <a:lnTo>
                      <a:pt x="8070" y="5896"/>
                    </a:lnTo>
                    <a:lnTo>
                      <a:pt x="8256" y="5896"/>
                    </a:lnTo>
                    <a:lnTo>
                      <a:pt x="8426" y="5881"/>
                    </a:lnTo>
                    <a:lnTo>
                      <a:pt x="8581" y="5865"/>
                    </a:lnTo>
                    <a:lnTo>
                      <a:pt x="8744" y="5827"/>
                    </a:lnTo>
                    <a:lnTo>
                      <a:pt x="8906" y="5780"/>
                    </a:lnTo>
                    <a:lnTo>
                      <a:pt x="9076" y="5718"/>
                    </a:lnTo>
                    <a:lnTo>
                      <a:pt x="9270" y="5649"/>
                    </a:lnTo>
                    <a:lnTo>
                      <a:pt x="9394" y="5594"/>
                    </a:lnTo>
                    <a:lnTo>
                      <a:pt x="9695" y="5447"/>
                    </a:lnTo>
                    <a:lnTo>
                      <a:pt x="9951" y="5316"/>
                    </a:lnTo>
                    <a:lnTo>
                      <a:pt x="10206" y="5169"/>
                    </a:lnTo>
                    <a:lnTo>
                      <a:pt x="10508" y="4991"/>
                    </a:lnTo>
                    <a:lnTo>
                      <a:pt x="10686" y="4898"/>
                    </a:lnTo>
                    <a:lnTo>
                      <a:pt x="10856" y="4805"/>
                    </a:lnTo>
                    <a:lnTo>
                      <a:pt x="11034" y="4728"/>
                    </a:lnTo>
                    <a:lnTo>
                      <a:pt x="11212" y="4658"/>
                    </a:lnTo>
                    <a:lnTo>
                      <a:pt x="11390" y="4589"/>
                    </a:lnTo>
                    <a:lnTo>
                      <a:pt x="11560" y="4534"/>
                    </a:lnTo>
                    <a:lnTo>
                      <a:pt x="11730" y="4480"/>
                    </a:lnTo>
                    <a:lnTo>
                      <a:pt x="11908" y="4434"/>
                    </a:lnTo>
                    <a:lnTo>
                      <a:pt x="12078" y="4395"/>
                    </a:lnTo>
                    <a:lnTo>
                      <a:pt x="12256" y="4356"/>
                    </a:lnTo>
                    <a:lnTo>
                      <a:pt x="12597" y="4302"/>
                    </a:lnTo>
                    <a:lnTo>
                      <a:pt x="12945" y="4256"/>
                    </a:lnTo>
                    <a:lnTo>
                      <a:pt x="13293" y="4225"/>
                    </a:lnTo>
                    <a:lnTo>
                      <a:pt x="13641" y="4209"/>
                    </a:lnTo>
                    <a:lnTo>
                      <a:pt x="13990" y="4194"/>
                    </a:lnTo>
                    <a:lnTo>
                      <a:pt x="14709" y="4179"/>
                    </a:lnTo>
                    <a:lnTo>
                      <a:pt x="15073" y="4171"/>
                    </a:lnTo>
                    <a:lnTo>
                      <a:pt x="15444" y="4155"/>
                    </a:lnTo>
                    <a:lnTo>
                      <a:pt x="15823" y="4132"/>
                    </a:lnTo>
                    <a:lnTo>
                      <a:pt x="16210" y="4101"/>
                    </a:lnTo>
                    <a:lnTo>
                      <a:pt x="16117" y="3598"/>
                    </a:lnTo>
                    <a:lnTo>
                      <a:pt x="15893" y="3621"/>
                    </a:lnTo>
                    <a:lnTo>
                      <a:pt x="15661" y="3637"/>
                    </a:lnTo>
                    <a:lnTo>
                      <a:pt x="15197" y="3652"/>
                    </a:lnTo>
                    <a:lnTo>
                      <a:pt x="14740" y="3660"/>
                    </a:lnTo>
                    <a:lnTo>
                      <a:pt x="14284" y="3660"/>
                    </a:lnTo>
                    <a:lnTo>
                      <a:pt x="13819" y="3652"/>
                    </a:lnTo>
                    <a:lnTo>
                      <a:pt x="13363" y="3652"/>
                    </a:lnTo>
                    <a:lnTo>
                      <a:pt x="12899" y="3660"/>
                    </a:lnTo>
                    <a:lnTo>
                      <a:pt x="12442" y="3683"/>
                    </a:lnTo>
                    <a:lnTo>
                      <a:pt x="12860" y="3436"/>
                    </a:lnTo>
                    <a:lnTo>
                      <a:pt x="13278" y="3196"/>
                    </a:lnTo>
                    <a:lnTo>
                      <a:pt x="14129" y="2732"/>
                    </a:lnTo>
                    <a:lnTo>
                      <a:pt x="14554" y="2500"/>
                    </a:lnTo>
                    <a:lnTo>
                      <a:pt x="14980" y="2267"/>
                    </a:lnTo>
                    <a:lnTo>
                      <a:pt x="15390" y="2020"/>
                    </a:lnTo>
                    <a:lnTo>
                      <a:pt x="15599" y="1888"/>
                    </a:lnTo>
                    <a:lnTo>
                      <a:pt x="15800" y="1757"/>
                    </a:lnTo>
                    <a:lnTo>
                      <a:pt x="15699" y="1176"/>
                    </a:lnTo>
                    <a:lnTo>
                      <a:pt x="15429" y="1362"/>
                    </a:lnTo>
                    <a:lnTo>
                      <a:pt x="15150" y="1532"/>
                    </a:lnTo>
                    <a:lnTo>
                      <a:pt x="14864" y="1703"/>
                    </a:lnTo>
                    <a:lnTo>
                      <a:pt x="14585" y="1865"/>
                    </a:lnTo>
                    <a:lnTo>
                      <a:pt x="14013" y="2175"/>
                    </a:lnTo>
                    <a:lnTo>
                      <a:pt x="13448" y="2492"/>
                    </a:lnTo>
                    <a:lnTo>
                      <a:pt x="13169" y="2654"/>
                    </a:lnTo>
                    <a:lnTo>
                      <a:pt x="12891" y="2817"/>
                    </a:lnTo>
                    <a:lnTo>
                      <a:pt x="12620" y="2987"/>
                    </a:lnTo>
                    <a:lnTo>
                      <a:pt x="12349" y="3165"/>
                    </a:lnTo>
                    <a:lnTo>
                      <a:pt x="12086" y="3351"/>
                    </a:lnTo>
                    <a:lnTo>
                      <a:pt x="11831" y="3552"/>
                    </a:lnTo>
                    <a:lnTo>
                      <a:pt x="11583" y="3768"/>
                    </a:lnTo>
                    <a:lnTo>
                      <a:pt x="11343" y="3993"/>
                    </a:lnTo>
                    <a:lnTo>
                      <a:pt x="11042" y="4132"/>
                    </a:lnTo>
                    <a:lnTo>
                      <a:pt x="10786" y="4271"/>
                    </a:lnTo>
                    <a:lnTo>
                      <a:pt x="10531" y="4418"/>
                    </a:lnTo>
                    <a:lnTo>
                      <a:pt x="10229" y="4596"/>
                    </a:lnTo>
                    <a:lnTo>
                      <a:pt x="10523" y="4240"/>
                    </a:lnTo>
                    <a:lnTo>
                      <a:pt x="10809" y="3892"/>
                    </a:lnTo>
                    <a:lnTo>
                      <a:pt x="11104" y="3560"/>
                    </a:lnTo>
                    <a:lnTo>
                      <a:pt x="11258" y="3397"/>
                    </a:lnTo>
                    <a:lnTo>
                      <a:pt x="11413" y="3242"/>
                    </a:lnTo>
                    <a:lnTo>
                      <a:pt x="11568" y="3088"/>
                    </a:lnTo>
                    <a:lnTo>
                      <a:pt x="11730" y="2941"/>
                    </a:lnTo>
                    <a:lnTo>
                      <a:pt x="11900" y="2794"/>
                    </a:lnTo>
                    <a:lnTo>
                      <a:pt x="12071" y="2647"/>
                    </a:lnTo>
                    <a:lnTo>
                      <a:pt x="12256" y="2515"/>
                    </a:lnTo>
                    <a:lnTo>
                      <a:pt x="12442" y="2383"/>
                    </a:lnTo>
                    <a:lnTo>
                      <a:pt x="12636" y="2252"/>
                    </a:lnTo>
                    <a:lnTo>
                      <a:pt x="12837" y="2128"/>
                    </a:lnTo>
                    <a:lnTo>
                      <a:pt x="13185" y="1935"/>
                    </a:lnTo>
                    <a:lnTo>
                      <a:pt x="13533" y="1749"/>
                    </a:lnTo>
                    <a:lnTo>
                      <a:pt x="14229" y="1378"/>
                    </a:lnTo>
                    <a:lnTo>
                      <a:pt x="14578" y="1192"/>
                    </a:lnTo>
                    <a:lnTo>
                      <a:pt x="14918" y="998"/>
                    </a:lnTo>
                    <a:lnTo>
                      <a:pt x="15258" y="790"/>
                    </a:lnTo>
                    <a:lnTo>
                      <a:pt x="15591" y="573"/>
                    </a:lnTo>
                    <a:lnTo>
                      <a:pt x="154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Google Shape;658;p29"/>
              <p:cNvSpPr/>
              <p:nvPr/>
            </p:nvSpPr>
            <p:spPr>
              <a:xfrm>
                <a:off x="-560017" y="2246034"/>
                <a:ext cx="760296" cy="292906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6245" extrusionOk="0">
                    <a:moveTo>
                      <a:pt x="15498" y="0"/>
                    </a:moveTo>
                    <a:lnTo>
                      <a:pt x="15112" y="31"/>
                    </a:lnTo>
                    <a:lnTo>
                      <a:pt x="14732" y="55"/>
                    </a:lnTo>
                    <a:lnTo>
                      <a:pt x="14361" y="70"/>
                    </a:lnTo>
                    <a:lnTo>
                      <a:pt x="13997" y="78"/>
                    </a:lnTo>
                    <a:lnTo>
                      <a:pt x="13278" y="93"/>
                    </a:lnTo>
                    <a:lnTo>
                      <a:pt x="12930" y="109"/>
                    </a:lnTo>
                    <a:lnTo>
                      <a:pt x="12582" y="132"/>
                    </a:lnTo>
                    <a:lnTo>
                      <a:pt x="12233" y="155"/>
                    </a:lnTo>
                    <a:lnTo>
                      <a:pt x="11885" y="202"/>
                    </a:lnTo>
                    <a:lnTo>
                      <a:pt x="11537" y="256"/>
                    </a:lnTo>
                    <a:lnTo>
                      <a:pt x="11367" y="295"/>
                    </a:lnTo>
                    <a:lnTo>
                      <a:pt x="11197" y="333"/>
                    </a:lnTo>
                    <a:lnTo>
                      <a:pt x="11019" y="380"/>
                    </a:lnTo>
                    <a:lnTo>
                      <a:pt x="10848" y="434"/>
                    </a:lnTo>
                    <a:lnTo>
                      <a:pt x="10670" y="488"/>
                    </a:lnTo>
                    <a:lnTo>
                      <a:pt x="10500" y="558"/>
                    </a:lnTo>
                    <a:lnTo>
                      <a:pt x="10322" y="627"/>
                    </a:lnTo>
                    <a:lnTo>
                      <a:pt x="10144" y="705"/>
                    </a:lnTo>
                    <a:lnTo>
                      <a:pt x="9966" y="797"/>
                    </a:lnTo>
                    <a:lnTo>
                      <a:pt x="9788" y="890"/>
                    </a:lnTo>
                    <a:lnTo>
                      <a:pt x="9494" y="1068"/>
                    </a:lnTo>
                    <a:lnTo>
                      <a:pt x="9239" y="1215"/>
                    </a:lnTo>
                    <a:lnTo>
                      <a:pt x="8984" y="1347"/>
                    </a:lnTo>
                    <a:lnTo>
                      <a:pt x="8682" y="1494"/>
                    </a:lnTo>
                    <a:lnTo>
                      <a:pt x="8558" y="1548"/>
                    </a:lnTo>
                    <a:lnTo>
                      <a:pt x="8365" y="1625"/>
                    </a:lnTo>
                    <a:lnTo>
                      <a:pt x="8187" y="1679"/>
                    </a:lnTo>
                    <a:lnTo>
                      <a:pt x="8024" y="1726"/>
                    </a:lnTo>
                    <a:lnTo>
                      <a:pt x="7869" y="1765"/>
                    </a:lnTo>
                    <a:lnTo>
                      <a:pt x="7707" y="1780"/>
                    </a:lnTo>
                    <a:lnTo>
                      <a:pt x="7545" y="1796"/>
                    </a:lnTo>
                    <a:lnTo>
                      <a:pt x="7359" y="1796"/>
                    </a:lnTo>
                    <a:lnTo>
                      <a:pt x="7150" y="1788"/>
                    </a:lnTo>
                    <a:lnTo>
                      <a:pt x="7011" y="1780"/>
                    </a:lnTo>
                    <a:lnTo>
                      <a:pt x="6686" y="1749"/>
                    </a:lnTo>
                    <a:lnTo>
                      <a:pt x="6392" y="1710"/>
                    </a:lnTo>
                    <a:lnTo>
                      <a:pt x="6105" y="1656"/>
                    </a:lnTo>
                    <a:lnTo>
                      <a:pt x="5765" y="1587"/>
                    </a:lnTo>
                    <a:lnTo>
                      <a:pt x="5587" y="1563"/>
                    </a:lnTo>
                    <a:lnTo>
                      <a:pt x="5401" y="1540"/>
                    </a:lnTo>
                    <a:lnTo>
                      <a:pt x="5038" y="1509"/>
                    </a:lnTo>
                    <a:lnTo>
                      <a:pt x="4682" y="1494"/>
                    </a:lnTo>
                    <a:lnTo>
                      <a:pt x="4318" y="1494"/>
                    </a:lnTo>
                    <a:lnTo>
                      <a:pt x="3954" y="1509"/>
                    </a:lnTo>
                    <a:lnTo>
                      <a:pt x="3598" y="1532"/>
                    </a:lnTo>
                    <a:lnTo>
                      <a:pt x="3243" y="1571"/>
                    </a:lnTo>
                    <a:lnTo>
                      <a:pt x="2879" y="1618"/>
                    </a:lnTo>
                    <a:lnTo>
                      <a:pt x="2523" y="1672"/>
                    </a:lnTo>
                    <a:lnTo>
                      <a:pt x="2159" y="1726"/>
                    </a:lnTo>
                    <a:lnTo>
                      <a:pt x="1440" y="1865"/>
                    </a:lnTo>
                    <a:lnTo>
                      <a:pt x="720" y="1997"/>
                    </a:lnTo>
                    <a:lnTo>
                      <a:pt x="1" y="2136"/>
                    </a:lnTo>
                    <a:lnTo>
                      <a:pt x="93" y="2639"/>
                    </a:lnTo>
                    <a:lnTo>
                      <a:pt x="3676" y="2012"/>
                    </a:lnTo>
                    <a:lnTo>
                      <a:pt x="411" y="4480"/>
                    </a:lnTo>
                    <a:lnTo>
                      <a:pt x="511" y="5053"/>
                    </a:lnTo>
                    <a:lnTo>
                      <a:pt x="1030" y="4651"/>
                    </a:lnTo>
                    <a:lnTo>
                      <a:pt x="1556" y="4241"/>
                    </a:lnTo>
                    <a:lnTo>
                      <a:pt x="2074" y="3823"/>
                    </a:lnTo>
                    <a:lnTo>
                      <a:pt x="2608" y="3413"/>
                    </a:lnTo>
                    <a:lnTo>
                      <a:pt x="3142" y="3010"/>
                    </a:lnTo>
                    <a:lnTo>
                      <a:pt x="3413" y="2817"/>
                    </a:lnTo>
                    <a:lnTo>
                      <a:pt x="3684" y="2631"/>
                    </a:lnTo>
                    <a:lnTo>
                      <a:pt x="3962" y="2445"/>
                    </a:lnTo>
                    <a:lnTo>
                      <a:pt x="4241" y="2268"/>
                    </a:lnTo>
                    <a:lnTo>
                      <a:pt x="4527" y="2097"/>
                    </a:lnTo>
                    <a:lnTo>
                      <a:pt x="4813" y="1943"/>
                    </a:lnTo>
                    <a:lnTo>
                      <a:pt x="5146" y="1974"/>
                    </a:lnTo>
                    <a:lnTo>
                      <a:pt x="5440" y="2020"/>
                    </a:lnTo>
                    <a:lnTo>
                      <a:pt x="5726" y="2066"/>
                    </a:lnTo>
                    <a:lnTo>
                      <a:pt x="6067" y="2136"/>
                    </a:lnTo>
                    <a:lnTo>
                      <a:pt x="5866" y="2198"/>
                    </a:lnTo>
                    <a:lnTo>
                      <a:pt x="5672" y="2275"/>
                    </a:lnTo>
                    <a:lnTo>
                      <a:pt x="5486" y="2353"/>
                    </a:lnTo>
                    <a:lnTo>
                      <a:pt x="5301" y="2430"/>
                    </a:lnTo>
                    <a:lnTo>
                      <a:pt x="4929" y="2608"/>
                    </a:lnTo>
                    <a:lnTo>
                      <a:pt x="4566" y="2794"/>
                    </a:lnTo>
                    <a:lnTo>
                      <a:pt x="4217" y="2995"/>
                    </a:lnTo>
                    <a:lnTo>
                      <a:pt x="3869" y="3211"/>
                    </a:lnTo>
                    <a:lnTo>
                      <a:pt x="3529" y="3436"/>
                    </a:lnTo>
                    <a:lnTo>
                      <a:pt x="3196" y="3668"/>
                    </a:lnTo>
                    <a:lnTo>
                      <a:pt x="2871" y="3908"/>
                    </a:lnTo>
                    <a:lnTo>
                      <a:pt x="2538" y="4155"/>
                    </a:lnTo>
                    <a:lnTo>
                      <a:pt x="1896" y="4658"/>
                    </a:lnTo>
                    <a:lnTo>
                      <a:pt x="1254" y="5161"/>
                    </a:lnTo>
                    <a:lnTo>
                      <a:pt x="612" y="5656"/>
                    </a:lnTo>
                    <a:lnTo>
                      <a:pt x="712" y="6237"/>
                    </a:lnTo>
                    <a:lnTo>
                      <a:pt x="2144" y="5146"/>
                    </a:lnTo>
                    <a:lnTo>
                      <a:pt x="2500" y="4883"/>
                    </a:lnTo>
                    <a:lnTo>
                      <a:pt x="2856" y="4620"/>
                    </a:lnTo>
                    <a:lnTo>
                      <a:pt x="3204" y="4372"/>
                    </a:lnTo>
                    <a:lnTo>
                      <a:pt x="3568" y="4124"/>
                    </a:lnTo>
                    <a:lnTo>
                      <a:pt x="3931" y="3885"/>
                    </a:lnTo>
                    <a:lnTo>
                      <a:pt x="4295" y="3660"/>
                    </a:lnTo>
                    <a:lnTo>
                      <a:pt x="4674" y="3436"/>
                    </a:lnTo>
                    <a:lnTo>
                      <a:pt x="5061" y="3227"/>
                    </a:lnTo>
                    <a:lnTo>
                      <a:pt x="5455" y="3034"/>
                    </a:lnTo>
                    <a:lnTo>
                      <a:pt x="5866" y="2848"/>
                    </a:lnTo>
                    <a:lnTo>
                      <a:pt x="6291" y="2678"/>
                    </a:lnTo>
                    <a:lnTo>
                      <a:pt x="6508" y="2592"/>
                    </a:lnTo>
                    <a:lnTo>
                      <a:pt x="6724" y="2515"/>
                    </a:lnTo>
                    <a:lnTo>
                      <a:pt x="7367" y="6190"/>
                    </a:lnTo>
                    <a:lnTo>
                      <a:pt x="7645" y="6221"/>
                    </a:lnTo>
                    <a:lnTo>
                      <a:pt x="7924" y="6245"/>
                    </a:lnTo>
                    <a:lnTo>
                      <a:pt x="7243" y="2291"/>
                    </a:lnTo>
                    <a:lnTo>
                      <a:pt x="7243" y="2291"/>
                    </a:lnTo>
                    <a:lnTo>
                      <a:pt x="7444" y="2298"/>
                    </a:lnTo>
                    <a:lnTo>
                      <a:pt x="7630" y="2298"/>
                    </a:lnTo>
                    <a:lnTo>
                      <a:pt x="7800" y="2291"/>
                    </a:lnTo>
                    <a:lnTo>
                      <a:pt x="7955" y="2268"/>
                    </a:lnTo>
                    <a:lnTo>
                      <a:pt x="8117" y="2229"/>
                    </a:lnTo>
                    <a:lnTo>
                      <a:pt x="8280" y="2182"/>
                    </a:lnTo>
                    <a:lnTo>
                      <a:pt x="8450" y="2128"/>
                    </a:lnTo>
                    <a:lnTo>
                      <a:pt x="8643" y="2051"/>
                    </a:lnTo>
                    <a:lnTo>
                      <a:pt x="9332" y="5997"/>
                    </a:lnTo>
                    <a:lnTo>
                      <a:pt x="9587" y="5889"/>
                    </a:lnTo>
                    <a:lnTo>
                      <a:pt x="9842" y="5757"/>
                    </a:lnTo>
                    <a:lnTo>
                      <a:pt x="9200" y="2082"/>
                    </a:lnTo>
                    <a:lnTo>
                      <a:pt x="10082" y="2082"/>
                    </a:lnTo>
                    <a:lnTo>
                      <a:pt x="10508" y="2090"/>
                    </a:lnTo>
                    <a:lnTo>
                      <a:pt x="10725" y="2105"/>
                    </a:lnTo>
                    <a:lnTo>
                      <a:pt x="10933" y="2121"/>
                    </a:lnTo>
                    <a:lnTo>
                      <a:pt x="11142" y="2144"/>
                    </a:lnTo>
                    <a:lnTo>
                      <a:pt x="11351" y="2167"/>
                    </a:lnTo>
                    <a:lnTo>
                      <a:pt x="11560" y="2206"/>
                    </a:lnTo>
                    <a:lnTo>
                      <a:pt x="11761" y="2244"/>
                    </a:lnTo>
                    <a:lnTo>
                      <a:pt x="11970" y="2298"/>
                    </a:lnTo>
                    <a:lnTo>
                      <a:pt x="12179" y="2353"/>
                    </a:lnTo>
                    <a:lnTo>
                      <a:pt x="12388" y="2422"/>
                    </a:lnTo>
                    <a:lnTo>
                      <a:pt x="12605" y="2500"/>
                    </a:lnTo>
                    <a:lnTo>
                      <a:pt x="12829" y="2592"/>
                    </a:lnTo>
                    <a:lnTo>
                      <a:pt x="13061" y="2685"/>
                    </a:lnTo>
                    <a:lnTo>
                      <a:pt x="13510" y="2887"/>
                    </a:lnTo>
                    <a:lnTo>
                      <a:pt x="13959" y="3095"/>
                    </a:lnTo>
                    <a:lnTo>
                      <a:pt x="14400" y="3312"/>
                    </a:lnTo>
                    <a:lnTo>
                      <a:pt x="14841" y="3521"/>
                    </a:lnTo>
                    <a:lnTo>
                      <a:pt x="15290" y="3730"/>
                    </a:lnTo>
                    <a:lnTo>
                      <a:pt x="15746" y="3923"/>
                    </a:lnTo>
                    <a:lnTo>
                      <a:pt x="15978" y="4016"/>
                    </a:lnTo>
                    <a:lnTo>
                      <a:pt x="16210" y="4101"/>
                    </a:lnTo>
                    <a:lnTo>
                      <a:pt x="16110" y="3529"/>
                    </a:lnTo>
                    <a:lnTo>
                      <a:pt x="15746" y="3389"/>
                    </a:lnTo>
                    <a:lnTo>
                      <a:pt x="15390" y="3250"/>
                    </a:lnTo>
                    <a:lnTo>
                      <a:pt x="15042" y="3095"/>
                    </a:lnTo>
                    <a:lnTo>
                      <a:pt x="14694" y="2941"/>
                    </a:lnTo>
                    <a:lnTo>
                      <a:pt x="13997" y="2616"/>
                    </a:lnTo>
                    <a:lnTo>
                      <a:pt x="13309" y="2283"/>
                    </a:lnTo>
                    <a:lnTo>
                      <a:pt x="13077" y="2182"/>
                    </a:lnTo>
                    <a:lnTo>
                      <a:pt x="12852" y="2090"/>
                    </a:lnTo>
                    <a:lnTo>
                      <a:pt x="12636" y="1997"/>
                    </a:lnTo>
                    <a:lnTo>
                      <a:pt x="12411" y="1919"/>
                    </a:lnTo>
                    <a:lnTo>
                      <a:pt x="12202" y="1850"/>
                    </a:lnTo>
                    <a:lnTo>
                      <a:pt x="11986" y="1780"/>
                    </a:lnTo>
                    <a:lnTo>
                      <a:pt x="11769" y="1718"/>
                    </a:lnTo>
                    <a:lnTo>
                      <a:pt x="11552" y="1672"/>
                    </a:lnTo>
                    <a:lnTo>
                      <a:pt x="11336" y="1625"/>
                    </a:lnTo>
                    <a:lnTo>
                      <a:pt x="11119" y="1587"/>
                    </a:lnTo>
                    <a:lnTo>
                      <a:pt x="10895" y="1556"/>
                    </a:lnTo>
                    <a:lnTo>
                      <a:pt x="10670" y="1532"/>
                    </a:lnTo>
                    <a:lnTo>
                      <a:pt x="10438" y="1517"/>
                    </a:lnTo>
                    <a:lnTo>
                      <a:pt x="10198" y="1502"/>
                    </a:lnTo>
                    <a:lnTo>
                      <a:pt x="9695" y="1502"/>
                    </a:lnTo>
                    <a:lnTo>
                      <a:pt x="9990" y="1331"/>
                    </a:lnTo>
                    <a:lnTo>
                      <a:pt x="10245" y="1184"/>
                    </a:lnTo>
                    <a:lnTo>
                      <a:pt x="10500" y="1045"/>
                    </a:lnTo>
                    <a:lnTo>
                      <a:pt x="10802" y="898"/>
                    </a:lnTo>
                    <a:lnTo>
                      <a:pt x="11065" y="929"/>
                    </a:lnTo>
                    <a:lnTo>
                      <a:pt x="11328" y="968"/>
                    </a:lnTo>
                    <a:lnTo>
                      <a:pt x="11591" y="1030"/>
                    </a:lnTo>
                    <a:lnTo>
                      <a:pt x="11854" y="1099"/>
                    </a:lnTo>
                    <a:lnTo>
                      <a:pt x="12110" y="1184"/>
                    </a:lnTo>
                    <a:lnTo>
                      <a:pt x="12365" y="1277"/>
                    </a:lnTo>
                    <a:lnTo>
                      <a:pt x="12612" y="1378"/>
                    </a:lnTo>
                    <a:lnTo>
                      <a:pt x="12868" y="1494"/>
                    </a:lnTo>
                    <a:lnTo>
                      <a:pt x="13115" y="1602"/>
                    </a:lnTo>
                    <a:lnTo>
                      <a:pt x="13363" y="1726"/>
                    </a:lnTo>
                    <a:lnTo>
                      <a:pt x="13843" y="1966"/>
                    </a:lnTo>
                    <a:lnTo>
                      <a:pt x="14322" y="2213"/>
                    </a:lnTo>
                    <a:lnTo>
                      <a:pt x="14787" y="2438"/>
                    </a:lnTo>
                    <a:lnTo>
                      <a:pt x="15112" y="2592"/>
                    </a:lnTo>
                    <a:lnTo>
                      <a:pt x="15398" y="2709"/>
                    </a:lnTo>
                    <a:lnTo>
                      <a:pt x="15676" y="2817"/>
                    </a:lnTo>
                    <a:lnTo>
                      <a:pt x="16001" y="2925"/>
                    </a:lnTo>
                    <a:lnTo>
                      <a:pt x="15901" y="2345"/>
                    </a:lnTo>
                    <a:lnTo>
                      <a:pt x="15645" y="2252"/>
                    </a:lnTo>
                    <a:lnTo>
                      <a:pt x="15390" y="2151"/>
                    </a:lnTo>
                    <a:lnTo>
                      <a:pt x="14887" y="1943"/>
                    </a:lnTo>
                    <a:lnTo>
                      <a:pt x="14392" y="1718"/>
                    </a:lnTo>
                    <a:lnTo>
                      <a:pt x="13897" y="1486"/>
                    </a:lnTo>
                    <a:lnTo>
                      <a:pt x="12906" y="1022"/>
                    </a:lnTo>
                    <a:lnTo>
                      <a:pt x="12411" y="805"/>
                    </a:lnTo>
                    <a:lnTo>
                      <a:pt x="11901" y="589"/>
                    </a:lnTo>
                    <a:lnTo>
                      <a:pt x="12365" y="573"/>
                    </a:lnTo>
                    <a:lnTo>
                      <a:pt x="12821" y="565"/>
                    </a:lnTo>
                    <a:lnTo>
                      <a:pt x="13742" y="565"/>
                    </a:lnTo>
                    <a:lnTo>
                      <a:pt x="14206" y="573"/>
                    </a:lnTo>
                    <a:lnTo>
                      <a:pt x="14663" y="565"/>
                    </a:lnTo>
                    <a:lnTo>
                      <a:pt x="15119" y="542"/>
                    </a:lnTo>
                    <a:lnTo>
                      <a:pt x="15351" y="527"/>
                    </a:lnTo>
                    <a:lnTo>
                      <a:pt x="15584" y="503"/>
                    </a:lnTo>
                    <a:lnTo>
                      <a:pt x="154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659;p29"/>
              <p:cNvSpPr/>
              <p:nvPr/>
            </p:nvSpPr>
            <p:spPr>
              <a:xfrm>
                <a:off x="-125622" y="2011950"/>
                <a:ext cx="256590" cy="188783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4025" extrusionOk="0">
                    <a:moveTo>
                      <a:pt x="5362" y="1"/>
                    </a:moveTo>
                    <a:lnTo>
                      <a:pt x="5029" y="218"/>
                    </a:lnTo>
                    <a:lnTo>
                      <a:pt x="4689" y="426"/>
                    </a:lnTo>
                    <a:lnTo>
                      <a:pt x="4349" y="620"/>
                    </a:lnTo>
                    <a:lnTo>
                      <a:pt x="4000" y="806"/>
                    </a:lnTo>
                    <a:lnTo>
                      <a:pt x="3304" y="1177"/>
                    </a:lnTo>
                    <a:lnTo>
                      <a:pt x="2956" y="1363"/>
                    </a:lnTo>
                    <a:lnTo>
                      <a:pt x="2608" y="1556"/>
                    </a:lnTo>
                    <a:lnTo>
                      <a:pt x="2407" y="1680"/>
                    </a:lnTo>
                    <a:lnTo>
                      <a:pt x="2213" y="1811"/>
                    </a:lnTo>
                    <a:lnTo>
                      <a:pt x="2027" y="1943"/>
                    </a:lnTo>
                    <a:lnTo>
                      <a:pt x="1842" y="2075"/>
                    </a:lnTo>
                    <a:lnTo>
                      <a:pt x="1671" y="2222"/>
                    </a:lnTo>
                    <a:lnTo>
                      <a:pt x="1501" y="2369"/>
                    </a:lnTo>
                    <a:lnTo>
                      <a:pt x="1339" y="2516"/>
                    </a:lnTo>
                    <a:lnTo>
                      <a:pt x="1184" y="2670"/>
                    </a:lnTo>
                    <a:lnTo>
                      <a:pt x="1029" y="2825"/>
                    </a:lnTo>
                    <a:lnTo>
                      <a:pt x="875" y="2988"/>
                    </a:lnTo>
                    <a:lnTo>
                      <a:pt x="580" y="3320"/>
                    </a:lnTo>
                    <a:lnTo>
                      <a:pt x="294" y="3668"/>
                    </a:lnTo>
                    <a:lnTo>
                      <a:pt x="0" y="4024"/>
                    </a:lnTo>
                    <a:lnTo>
                      <a:pt x="302" y="3846"/>
                    </a:lnTo>
                    <a:lnTo>
                      <a:pt x="557" y="3699"/>
                    </a:lnTo>
                    <a:lnTo>
                      <a:pt x="813" y="3560"/>
                    </a:lnTo>
                    <a:lnTo>
                      <a:pt x="1114" y="3421"/>
                    </a:lnTo>
                    <a:lnTo>
                      <a:pt x="1354" y="3196"/>
                    </a:lnTo>
                    <a:lnTo>
                      <a:pt x="1602" y="2980"/>
                    </a:lnTo>
                    <a:lnTo>
                      <a:pt x="1857" y="2779"/>
                    </a:lnTo>
                    <a:lnTo>
                      <a:pt x="2120" y="2593"/>
                    </a:lnTo>
                    <a:lnTo>
                      <a:pt x="2391" y="2415"/>
                    </a:lnTo>
                    <a:lnTo>
                      <a:pt x="2662" y="2245"/>
                    </a:lnTo>
                    <a:lnTo>
                      <a:pt x="2940" y="2082"/>
                    </a:lnTo>
                    <a:lnTo>
                      <a:pt x="3219" y="1920"/>
                    </a:lnTo>
                    <a:lnTo>
                      <a:pt x="3784" y="1603"/>
                    </a:lnTo>
                    <a:lnTo>
                      <a:pt x="4356" y="1293"/>
                    </a:lnTo>
                    <a:lnTo>
                      <a:pt x="4635" y="1131"/>
                    </a:lnTo>
                    <a:lnTo>
                      <a:pt x="4921" y="960"/>
                    </a:lnTo>
                    <a:lnTo>
                      <a:pt x="5200" y="790"/>
                    </a:lnTo>
                    <a:lnTo>
                      <a:pt x="5470" y="604"/>
                    </a:lnTo>
                    <a:lnTo>
                      <a:pt x="53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660;p29"/>
              <p:cNvSpPr/>
              <p:nvPr/>
            </p:nvSpPr>
            <p:spPr>
              <a:xfrm>
                <a:off x="-600633" y="2112131"/>
                <a:ext cx="304850" cy="118007"/>
              </a:xfrm>
              <a:custGeom>
                <a:avLst/>
                <a:gdLst/>
                <a:ahLst/>
                <a:cxnLst/>
                <a:rect l="l" t="t" r="r" b="b"/>
                <a:pathLst>
                  <a:path w="6500" h="2516" extrusionOk="0">
                    <a:moveTo>
                      <a:pt x="0" y="0"/>
                    </a:moveTo>
                    <a:lnTo>
                      <a:pt x="108" y="604"/>
                    </a:lnTo>
                    <a:lnTo>
                      <a:pt x="751" y="797"/>
                    </a:lnTo>
                    <a:lnTo>
                      <a:pt x="1408" y="991"/>
                    </a:lnTo>
                    <a:lnTo>
                      <a:pt x="2058" y="1184"/>
                    </a:lnTo>
                    <a:lnTo>
                      <a:pt x="2716" y="1378"/>
                    </a:lnTo>
                    <a:lnTo>
                      <a:pt x="3366" y="1587"/>
                    </a:lnTo>
                    <a:lnTo>
                      <a:pt x="3691" y="1695"/>
                    </a:lnTo>
                    <a:lnTo>
                      <a:pt x="4008" y="1811"/>
                    </a:lnTo>
                    <a:lnTo>
                      <a:pt x="4325" y="1927"/>
                    </a:lnTo>
                    <a:lnTo>
                      <a:pt x="4635" y="2059"/>
                    </a:lnTo>
                    <a:lnTo>
                      <a:pt x="4944" y="2182"/>
                    </a:lnTo>
                    <a:lnTo>
                      <a:pt x="5254" y="2322"/>
                    </a:lnTo>
                    <a:lnTo>
                      <a:pt x="5586" y="2360"/>
                    </a:lnTo>
                    <a:lnTo>
                      <a:pt x="5873" y="2399"/>
                    </a:lnTo>
                    <a:lnTo>
                      <a:pt x="6159" y="2453"/>
                    </a:lnTo>
                    <a:lnTo>
                      <a:pt x="6499" y="2515"/>
                    </a:lnTo>
                    <a:lnTo>
                      <a:pt x="6190" y="2337"/>
                    </a:lnTo>
                    <a:lnTo>
                      <a:pt x="5880" y="2159"/>
                    </a:lnTo>
                    <a:lnTo>
                      <a:pt x="5571" y="1997"/>
                    </a:lnTo>
                    <a:lnTo>
                      <a:pt x="5254" y="1842"/>
                    </a:lnTo>
                    <a:lnTo>
                      <a:pt x="4936" y="1695"/>
                    </a:lnTo>
                    <a:lnTo>
                      <a:pt x="4619" y="1556"/>
                    </a:lnTo>
                    <a:lnTo>
                      <a:pt x="4302" y="1424"/>
                    </a:lnTo>
                    <a:lnTo>
                      <a:pt x="3985" y="1300"/>
                    </a:lnTo>
                    <a:lnTo>
                      <a:pt x="3660" y="1176"/>
                    </a:lnTo>
                    <a:lnTo>
                      <a:pt x="3335" y="1060"/>
                    </a:lnTo>
                    <a:lnTo>
                      <a:pt x="2669" y="836"/>
                    </a:lnTo>
                    <a:lnTo>
                      <a:pt x="1996" y="619"/>
                    </a:lnTo>
                    <a:lnTo>
                      <a:pt x="1308" y="4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" name="Google Shape;661;p29"/>
              <p:cNvSpPr/>
              <p:nvPr/>
            </p:nvSpPr>
            <p:spPr>
              <a:xfrm>
                <a:off x="-536051" y="2337117"/>
                <a:ext cx="260576" cy="174243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3715" extrusionOk="0">
                    <a:moveTo>
                      <a:pt x="4302" y="1"/>
                    </a:moveTo>
                    <a:lnTo>
                      <a:pt x="4016" y="155"/>
                    </a:lnTo>
                    <a:lnTo>
                      <a:pt x="3730" y="326"/>
                    </a:lnTo>
                    <a:lnTo>
                      <a:pt x="3451" y="503"/>
                    </a:lnTo>
                    <a:lnTo>
                      <a:pt x="3173" y="689"/>
                    </a:lnTo>
                    <a:lnTo>
                      <a:pt x="2902" y="875"/>
                    </a:lnTo>
                    <a:lnTo>
                      <a:pt x="2631" y="1068"/>
                    </a:lnTo>
                    <a:lnTo>
                      <a:pt x="2097" y="1471"/>
                    </a:lnTo>
                    <a:lnTo>
                      <a:pt x="1563" y="1881"/>
                    </a:lnTo>
                    <a:lnTo>
                      <a:pt x="1045" y="2299"/>
                    </a:lnTo>
                    <a:lnTo>
                      <a:pt x="519" y="2709"/>
                    </a:lnTo>
                    <a:lnTo>
                      <a:pt x="0" y="3111"/>
                    </a:lnTo>
                    <a:lnTo>
                      <a:pt x="101" y="3714"/>
                    </a:lnTo>
                    <a:lnTo>
                      <a:pt x="743" y="3219"/>
                    </a:lnTo>
                    <a:lnTo>
                      <a:pt x="1385" y="2716"/>
                    </a:lnTo>
                    <a:lnTo>
                      <a:pt x="2027" y="2213"/>
                    </a:lnTo>
                    <a:lnTo>
                      <a:pt x="2360" y="1966"/>
                    </a:lnTo>
                    <a:lnTo>
                      <a:pt x="2685" y="1726"/>
                    </a:lnTo>
                    <a:lnTo>
                      <a:pt x="3018" y="1494"/>
                    </a:lnTo>
                    <a:lnTo>
                      <a:pt x="3358" y="1269"/>
                    </a:lnTo>
                    <a:lnTo>
                      <a:pt x="3706" y="1053"/>
                    </a:lnTo>
                    <a:lnTo>
                      <a:pt x="4055" y="852"/>
                    </a:lnTo>
                    <a:lnTo>
                      <a:pt x="4418" y="666"/>
                    </a:lnTo>
                    <a:lnTo>
                      <a:pt x="4790" y="488"/>
                    </a:lnTo>
                    <a:lnTo>
                      <a:pt x="4975" y="411"/>
                    </a:lnTo>
                    <a:lnTo>
                      <a:pt x="5161" y="333"/>
                    </a:lnTo>
                    <a:lnTo>
                      <a:pt x="5355" y="256"/>
                    </a:lnTo>
                    <a:lnTo>
                      <a:pt x="5556" y="194"/>
                    </a:lnTo>
                    <a:lnTo>
                      <a:pt x="5215" y="124"/>
                    </a:lnTo>
                    <a:lnTo>
                      <a:pt x="4929" y="78"/>
                    </a:lnTo>
                    <a:lnTo>
                      <a:pt x="4635" y="32"/>
                    </a:lnTo>
                    <a:lnTo>
                      <a:pt x="43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662;p29"/>
              <p:cNvSpPr/>
              <p:nvPr/>
            </p:nvSpPr>
            <p:spPr>
              <a:xfrm>
                <a:off x="-272984" y="2040981"/>
                <a:ext cx="150643" cy="498339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10625" extrusionOk="0">
                    <a:moveTo>
                      <a:pt x="1409" y="1"/>
                    </a:moveTo>
                    <a:lnTo>
                      <a:pt x="1216" y="78"/>
                    </a:lnTo>
                    <a:lnTo>
                      <a:pt x="1038" y="140"/>
                    </a:lnTo>
                    <a:lnTo>
                      <a:pt x="875" y="187"/>
                    </a:lnTo>
                    <a:lnTo>
                      <a:pt x="720" y="218"/>
                    </a:lnTo>
                    <a:lnTo>
                      <a:pt x="558" y="241"/>
                    </a:lnTo>
                    <a:lnTo>
                      <a:pt x="395" y="248"/>
                    </a:lnTo>
                    <a:lnTo>
                      <a:pt x="1" y="248"/>
                    </a:lnTo>
                    <a:lnTo>
                      <a:pt x="519" y="3235"/>
                    </a:lnTo>
                    <a:lnTo>
                      <a:pt x="689" y="4195"/>
                    </a:lnTo>
                    <a:lnTo>
                      <a:pt x="1804" y="10617"/>
                    </a:lnTo>
                    <a:lnTo>
                      <a:pt x="2013" y="10624"/>
                    </a:lnTo>
                    <a:lnTo>
                      <a:pt x="2198" y="10624"/>
                    </a:lnTo>
                    <a:lnTo>
                      <a:pt x="2361" y="10609"/>
                    </a:lnTo>
                    <a:lnTo>
                      <a:pt x="2523" y="10586"/>
                    </a:lnTo>
                    <a:lnTo>
                      <a:pt x="2686" y="10555"/>
                    </a:lnTo>
                    <a:lnTo>
                      <a:pt x="2840" y="10508"/>
                    </a:lnTo>
                    <a:lnTo>
                      <a:pt x="3018" y="10446"/>
                    </a:lnTo>
                    <a:lnTo>
                      <a:pt x="3212" y="10369"/>
                    </a:lnTo>
                    <a:lnTo>
                      <a:pt x="2090" y="3955"/>
                    </a:lnTo>
                    <a:lnTo>
                      <a:pt x="1927" y="2988"/>
                    </a:lnTo>
                    <a:lnTo>
                      <a:pt x="14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Google Shape;663;p29"/>
              <p:cNvSpPr/>
              <p:nvPr/>
            </p:nvSpPr>
            <p:spPr>
              <a:xfrm>
                <a:off x="-105314" y="2288152"/>
                <a:ext cx="300864" cy="1234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2631" extrusionOk="0">
                    <a:moveTo>
                      <a:pt x="1107" y="0"/>
                    </a:moveTo>
                    <a:lnTo>
                      <a:pt x="805" y="147"/>
                    </a:lnTo>
                    <a:lnTo>
                      <a:pt x="550" y="286"/>
                    </a:lnTo>
                    <a:lnTo>
                      <a:pt x="295" y="433"/>
                    </a:lnTo>
                    <a:lnTo>
                      <a:pt x="0" y="604"/>
                    </a:lnTo>
                    <a:lnTo>
                      <a:pt x="503" y="604"/>
                    </a:lnTo>
                    <a:lnTo>
                      <a:pt x="743" y="619"/>
                    </a:lnTo>
                    <a:lnTo>
                      <a:pt x="975" y="634"/>
                    </a:lnTo>
                    <a:lnTo>
                      <a:pt x="1200" y="658"/>
                    </a:lnTo>
                    <a:lnTo>
                      <a:pt x="1424" y="689"/>
                    </a:lnTo>
                    <a:lnTo>
                      <a:pt x="1641" y="727"/>
                    </a:lnTo>
                    <a:lnTo>
                      <a:pt x="1857" y="774"/>
                    </a:lnTo>
                    <a:lnTo>
                      <a:pt x="2074" y="820"/>
                    </a:lnTo>
                    <a:lnTo>
                      <a:pt x="2291" y="882"/>
                    </a:lnTo>
                    <a:lnTo>
                      <a:pt x="2507" y="952"/>
                    </a:lnTo>
                    <a:lnTo>
                      <a:pt x="2716" y="1021"/>
                    </a:lnTo>
                    <a:lnTo>
                      <a:pt x="2941" y="1099"/>
                    </a:lnTo>
                    <a:lnTo>
                      <a:pt x="3157" y="1192"/>
                    </a:lnTo>
                    <a:lnTo>
                      <a:pt x="3382" y="1284"/>
                    </a:lnTo>
                    <a:lnTo>
                      <a:pt x="3614" y="1385"/>
                    </a:lnTo>
                    <a:lnTo>
                      <a:pt x="4302" y="1718"/>
                    </a:lnTo>
                    <a:lnTo>
                      <a:pt x="4999" y="2043"/>
                    </a:lnTo>
                    <a:lnTo>
                      <a:pt x="5347" y="2197"/>
                    </a:lnTo>
                    <a:lnTo>
                      <a:pt x="5695" y="2352"/>
                    </a:lnTo>
                    <a:lnTo>
                      <a:pt x="6051" y="2491"/>
                    </a:lnTo>
                    <a:lnTo>
                      <a:pt x="6415" y="2631"/>
                    </a:lnTo>
                    <a:lnTo>
                      <a:pt x="6306" y="2027"/>
                    </a:lnTo>
                    <a:lnTo>
                      <a:pt x="5981" y="1919"/>
                    </a:lnTo>
                    <a:lnTo>
                      <a:pt x="5703" y="1811"/>
                    </a:lnTo>
                    <a:lnTo>
                      <a:pt x="5417" y="1694"/>
                    </a:lnTo>
                    <a:lnTo>
                      <a:pt x="5092" y="1540"/>
                    </a:lnTo>
                    <a:lnTo>
                      <a:pt x="4627" y="1315"/>
                    </a:lnTo>
                    <a:lnTo>
                      <a:pt x="4148" y="1068"/>
                    </a:lnTo>
                    <a:lnTo>
                      <a:pt x="3668" y="828"/>
                    </a:lnTo>
                    <a:lnTo>
                      <a:pt x="3420" y="704"/>
                    </a:lnTo>
                    <a:lnTo>
                      <a:pt x="3173" y="596"/>
                    </a:lnTo>
                    <a:lnTo>
                      <a:pt x="2917" y="480"/>
                    </a:lnTo>
                    <a:lnTo>
                      <a:pt x="2670" y="379"/>
                    </a:lnTo>
                    <a:lnTo>
                      <a:pt x="2415" y="286"/>
                    </a:lnTo>
                    <a:lnTo>
                      <a:pt x="2159" y="201"/>
                    </a:lnTo>
                    <a:lnTo>
                      <a:pt x="1896" y="132"/>
                    </a:lnTo>
                    <a:lnTo>
                      <a:pt x="1633" y="70"/>
                    </a:lnTo>
                    <a:lnTo>
                      <a:pt x="1370" y="31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" name="Google Shape;664;p29"/>
              <p:cNvSpPr/>
              <p:nvPr/>
            </p:nvSpPr>
            <p:spPr>
              <a:xfrm>
                <a:off x="-571977" y="2177465"/>
                <a:ext cx="738863" cy="16875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3598" extrusionOk="0">
                    <a:moveTo>
                      <a:pt x="15498" y="0"/>
                    </a:moveTo>
                    <a:lnTo>
                      <a:pt x="15111" y="31"/>
                    </a:lnTo>
                    <a:lnTo>
                      <a:pt x="14732" y="54"/>
                    </a:lnTo>
                    <a:lnTo>
                      <a:pt x="14361" y="70"/>
                    </a:lnTo>
                    <a:lnTo>
                      <a:pt x="13997" y="78"/>
                    </a:lnTo>
                    <a:lnTo>
                      <a:pt x="13278" y="93"/>
                    </a:lnTo>
                    <a:lnTo>
                      <a:pt x="12929" y="108"/>
                    </a:lnTo>
                    <a:lnTo>
                      <a:pt x="12581" y="124"/>
                    </a:lnTo>
                    <a:lnTo>
                      <a:pt x="12233" y="155"/>
                    </a:lnTo>
                    <a:lnTo>
                      <a:pt x="11885" y="201"/>
                    </a:lnTo>
                    <a:lnTo>
                      <a:pt x="11544" y="255"/>
                    </a:lnTo>
                    <a:lnTo>
                      <a:pt x="11366" y="294"/>
                    </a:lnTo>
                    <a:lnTo>
                      <a:pt x="11196" y="333"/>
                    </a:lnTo>
                    <a:lnTo>
                      <a:pt x="11018" y="379"/>
                    </a:lnTo>
                    <a:lnTo>
                      <a:pt x="10848" y="433"/>
                    </a:lnTo>
                    <a:lnTo>
                      <a:pt x="10678" y="488"/>
                    </a:lnTo>
                    <a:lnTo>
                      <a:pt x="10500" y="557"/>
                    </a:lnTo>
                    <a:lnTo>
                      <a:pt x="10322" y="627"/>
                    </a:lnTo>
                    <a:lnTo>
                      <a:pt x="10144" y="704"/>
                    </a:lnTo>
                    <a:lnTo>
                      <a:pt x="9974" y="797"/>
                    </a:lnTo>
                    <a:lnTo>
                      <a:pt x="9796" y="890"/>
                    </a:lnTo>
                    <a:lnTo>
                      <a:pt x="9494" y="1068"/>
                    </a:lnTo>
                    <a:lnTo>
                      <a:pt x="9239" y="1215"/>
                    </a:lnTo>
                    <a:lnTo>
                      <a:pt x="8983" y="1346"/>
                    </a:lnTo>
                    <a:lnTo>
                      <a:pt x="8682" y="1493"/>
                    </a:lnTo>
                    <a:lnTo>
                      <a:pt x="8558" y="1548"/>
                    </a:lnTo>
                    <a:lnTo>
                      <a:pt x="8364" y="1617"/>
                    </a:lnTo>
                    <a:lnTo>
                      <a:pt x="8194" y="1679"/>
                    </a:lnTo>
                    <a:lnTo>
                      <a:pt x="8032" y="1726"/>
                    </a:lnTo>
                    <a:lnTo>
                      <a:pt x="7869" y="1764"/>
                    </a:lnTo>
                    <a:lnTo>
                      <a:pt x="7714" y="1780"/>
                    </a:lnTo>
                    <a:lnTo>
                      <a:pt x="7544" y="1795"/>
                    </a:lnTo>
                    <a:lnTo>
                      <a:pt x="7358" y="1795"/>
                    </a:lnTo>
                    <a:lnTo>
                      <a:pt x="7150" y="1787"/>
                    </a:lnTo>
                    <a:lnTo>
                      <a:pt x="7018" y="1780"/>
                    </a:lnTo>
                    <a:lnTo>
                      <a:pt x="6685" y="1749"/>
                    </a:lnTo>
                    <a:lnTo>
                      <a:pt x="6391" y="1702"/>
                    </a:lnTo>
                    <a:lnTo>
                      <a:pt x="6105" y="1656"/>
                    </a:lnTo>
                    <a:lnTo>
                      <a:pt x="5765" y="1586"/>
                    </a:lnTo>
                    <a:lnTo>
                      <a:pt x="5587" y="1563"/>
                    </a:lnTo>
                    <a:lnTo>
                      <a:pt x="5401" y="1540"/>
                    </a:lnTo>
                    <a:lnTo>
                      <a:pt x="5045" y="1509"/>
                    </a:lnTo>
                    <a:lnTo>
                      <a:pt x="4681" y="1493"/>
                    </a:lnTo>
                    <a:lnTo>
                      <a:pt x="4318" y="1493"/>
                    </a:lnTo>
                    <a:lnTo>
                      <a:pt x="3962" y="1509"/>
                    </a:lnTo>
                    <a:lnTo>
                      <a:pt x="3598" y="1532"/>
                    </a:lnTo>
                    <a:lnTo>
                      <a:pt x="3242" y="1571"/>
                    </a:lnTo>
                    <a:lnTo>
                      <a:pt x="2879" y="1617"/>
                    </a:lnTo>
                    <a:lnTo>
                      <a:pt x="2523" y="1671"/>
                    </a:lnTo>
                    <a:lnTo>
                      <a:pt x="2159" y="1726"/>
                    </a:lnTo>
                    <a:lnTo>
                      <a:pt x="1447" y="1857"/>
                    </a:lnTo>
                    <a:lnTo>
                      <a:pt x="728" y="1996"/>
                    </a:lnTo>
                    <a:lnTo>
                      <a:pt x="0" y="2136"/>
                    </a:lnTo>
                    <a:lnTo>
                      <a:pt x="256" y="3598"/>
                    </a:lnTo>
                    <a:lnTo>
                      <a:pt x="975" y="3459"/>
                    </a:lnTo>
                    <a:lnTo>
                      <a:pt x="1695" y="3327"/>
                    </a:lnTo>
                    <a:lnTo>
                      <a:pt x="2414" y="3188"/>
                    </a:lnTo>
                    <a:lnTo>
                      <a:pt x="2778" y="3134"/>
                    </a:lnTo>
                    <a:lnTo>
                      <a:pt x="3134" y="3080"/>
                    </a:lnTo>
                    <a:lnTo>
                      <a:pt x="3498" y="3033"/>
                    </a:lnTo>
                    <a:lnTo>
                      <a:pt x="3853" y="2994"/>
                    </a:lnTo>
                    <a:lnTo>
                      <a:pt x="4209" y="2971"/>
                    </a:lnTo>
                    <a:lnTo>
                      <a:pt x="4573" y="2956"/>
                    </a:lnTo>
                    <a:lnTo>
                      <a:pt x="4937" y="2956"/>
                    </a:lnTo>
                    <a:lnTo>
                      <a:pt x="5293" y="2971"/>
                    </a:lnTo>
                    <a:lnTo>
                      <a:pt x="5656" y="3002"/>
                    </a:lnTo>
                    <a:lnTo>
                      <a:pt x="5842" y="3025"/>
                    </a:lnTo>
                    <a:lnTo>
                      <a:pt x="6020" y="3049"/>
                    </a:lnTo>
                    <a:lnTo>
                      <a:pt x="6360" y="3118"/>
                    </a:lnTo>
                    <a:lnTo>
                      <a:pt x="6647" y="3172"/>
                    </a:lnTo>
                    <a:lnTo>
                      <a:pt x="6941" y="3211"/>
                    </a:lnTo>
                    <a:lnTo>
                      <a:pt x="7266" y="3242"/>
                    </a:lnTo>
                    <a:lnTo>
                      <a:pt x="7405" y="3250"/>
                    </a:lnTo>
                    <a:lnTo>
                      <a:pt x="7614" y="3258"/>
                    </a:lnTo>
                    <a:lnTo>
                      <a:pt x="7800" y="3258"/>
                    </a:lnTo>
                    <a:lnTo>
                      <a:pt x="7962" y="3242"/>
                    </a:lnTo>
                    <a:lnTo>
                      <a:pt x="8124" y="3227"/>
                    </a:lnTo>
                    <a:lnTo>
                      <a:pt x="8279" y="3188"/>
                    </a:lnTo>
                    <a:lnTo>
                      <a:pt x="8442" y="3141"/>
                    </a:lnTo>
                    <a:lnTo>
                      <a:pt x="8620" y="3087"/>
                    </a:lnTo>
                    <a:lnTo>
                      <a:pt x="8813" y="3010"/>
                    </a:lnTo>
                    <a:lnTo>
                      <a:pt x="8937" y="2956"/>
                    </a:lnTo>
                    <a:lnTo>
                      <a:pt x="9239" y="2809"/>
                    </a:lnTo>
                    <a:lnTo>
                      <a:pt x="9494" y="2677"/>
                    </a:lnTo>
                    <a:lnTo>
                      <a:pt x="9749" y="2530"/>
                    </a:lnTo>
                    <a:lnTo>
                      <a:pt x="10043" y="2352"/>
                    </a:lnTo>
                    <a:lnTo>
                      <a:pt x="10221" y="2259"/>
                    </a:lnTo>
                    <a:lnTo>
                      <a:pt x="10399" y="2167"/>
                    </a:lnTo>
                    <a:lnTo>
                      <a:pt x="10577" y="2089"/>
                    </a:lnTo>
                    <a:lnTo>
                      <a:pt x="10755" y="2020"/>
                    </a:lnTo>
                    <a:lnTo>
                      <a:pt x="10925" y="1950"/>
                    </a:lnTo>
                    <a:lnTo>
                      <a:pt x="11103" y="1896"/>
                    </a:lnTo>
                    <a:lnTo>
                      <a:pt x="11274" y="1842"/>
                    </a:lnTo>
                    <a:lnTo>
                      <a:pt x="11452" y="1795"/>
                    </a:lnTo>
                    <a:lnTo>
                      <a:pt x="11622" y="1757"/>
                    </a:lnTo>
                    <a:lnTo>
                      <a:pt x="11792" y="1718"/>
                    </a:lnTo>
                    <a:lnTo>
                      <a:pt x="12140" y="1664"/>
                    </a:lnTo>
                    <a:lnTo>
                      <a:pt x="12488" y="1617"/>
                    </a:lnTo>
                    <a:lnTo>
                      <a:pt x="12837" y="1594"/>
                    </a:lnTo>
                    <a:lnTo>
                      <a:pt x="13185" y="1571"/>
                    </a:lnTo>
                    <a:lnTo>
                      <a:pt x="13533" y="1555"/>
                    </a:lnTo>
                    <a:lnTo>
                      <a:pt x="14252" y="1540"/>
                    </a:lnTo>
                    <a:lnTo>
                      <a:pt x="14616" y="1532"/>
                    </a:lnTo>
                    <a:lnTo>
                      <a:pt x="14987" y="1517"/>
                    </a:lnTo>
                    <a:lnTo>
                      <a:pt x="15367" y="1493"/>
                    </a:lnTo>
                    <a:lnTo>
                      <a:pt x="15753" y="1462"/>
                    </a:lnTo>
                    <a:lnTo>
                      <a:pt x="15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" name="Google Shape;665;p29"/>
              <p:cNvSpPr/>
              <p:nvPr/>
            </p:nvSpPr>
            <p:spPr>
              <a:xfrm>
                <a:off x="-642750" y="2043889"/>
                <a:ext cx="167714" cy="801329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085" extrusionOk="0">
                    <a:moveTo>
                      <a:pt x="411" y="1"/>
                    </a:moveTo>
                    <a:lnTo>
                      <a:pt x="333" y="9"/>
                    </a:lnTo>
                    <a:lnTo>
                      <a:pt x="256" y="24"/>
                    </a:lnTo>
                    <a:lnTo>
                      <a:pt x="186" y="63"/>
                    </a:lnTo>
                    <a:lnTo>
                      <a:pt x="124" y="109"/>
                    </a:lnTo>
                    <a:lnTo>
                      <a:pt x="78" y="163"/>
                    </a:lnTo>
                    <a:lnTo>
                      <a:pt x="39" y="233"/>
                    </a:lnTo>
                    <a:lnTo>
                      <a:pt x="16" y="303"/>
                    </a:lnTo>
                    <a:lnTo>
                      <a:pt x="1" y="380"/>
                    </a:lnTo>
                    <a:lnTo>
                      <a:pt x="8" y="457"/>
                    </a:lnTo>
                    <a:lnTo>
                      <a:pt x="2809" y="17085"/>
                    </a:lnTo>
                    <a:lnTo>
                      <a:pt x="3575" y="16961"/>
                    </a:lnTo>
                    <a:lnTo>
                      <a:pt x="782" y="326"/>
                    </a:lnTo>
                    <a:lnTo>
                      <a:pt x="759" y="248"/>
                    </a:lnTo>
                    <a:lnTo>
                      <a:pt x="728" y="179"/>
                    </a:lnTo>
                    <a:lnTo>
                      <a:pt x="681" y="125"/>
                    </a:lnTo>
                    <a:lnTo>
                      <a:pt x="619" y="70"/>
                    </a:lnTo>
                    <a:lnTo>
                      <a:pt x="558" y="32"/>
                    </a:lnTo>
                    <a:lnTo>
                      <a:pt x="488" y="9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" name="Google Shape;666;p29"/>
              <p:cNvSpPr/>
              <p:nvPr/>
            </p:nvSpPr>
            <p:spPr>
              <a:xfrm>
                <a:off x="-632244" y="2125920"/>
                <a:ext cx="73352" cy="434458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9263" extrusionOk="0">
                    <a:moveTo>
                      <a:pt x="1564" y="92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" name="Google Shape;667;p29"/>
              <p:cNvSpPr/>
              <p:nvPr/>
            </p:nvSpPr>
            <p:spPr>
              <a:xfrm>
                <a:off x="-632244" y="2125920"/>
                <a:ext cx="73352" cy="434458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9263" fill="none" extrusionOk="0">
                    <a:moveTo>
                      <a:pt x="1564" y="9262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9" name="Google Shape;668;p29"/>
          <p:cNvSpPr/>
          <p:nvPr/>
        </p:nvSpPr>
        <p:spPr>
          <a:xfrm>
            <a:off x="1566445" y="576799"/>
            <a:ext cx="291804" cy="291804"/>
          </a:xfrm>
          <a:custGeom>
            <a:avLst/>
            <a:gdLst/>
            <a:ahLst/>
            <a:cxnLst/>
            <a:rect l="l" t="t" r="r" b="b"/>
            <a:pathLst>
              <a:path w="6956" h="6956" extrusionOk="0">
                <a:moveTo>
                  <a:pt x="3157" y="0"/>
                </a:moveTo>
                <a:lnTo>
                  <a:pt x="3157" y="2700"/>
                </a:lnTo>
                <a:lnTo>
                  <a:pt x="1246" y="789"/>
                </a:lnTo>
                <a:lnTo>
                  <a:pt x="789" y="1246"/>
                </a:lnTo>
                <a:lnTo>
                  <a:pt x="2700" y="3157"/>
                </a:lnTo>
                <a:lnTo>
                  <a:pt x="0" y="3157"/>
                </a:lnTo>
                <a:lnTo>
                  <a:pt x="0" y="3799"/>
                </a:lnTo>
                <a:lnTo>
                  <a:pt x="2700" y="3799"/>
                </a:lnTo>
                <a:lnTo>
                  <a:pt x="789" y="5710"/>
                </a:lnTo>
                <a:lnTo>
                  <a:pt x="1246" y="6159"/>
                </a:lnTo>
                <a:lnTo>
                  <a:pt x="3157" y="4256"/>
                </a:lnTo>
                <a:lnTo>
                  <a:pt x="3157" y="6956"/>
                </a:lnTo>
                <a:lnTo>
                  <a:pt x="3799" y="6956"/>
                </a:lnTo>
                <a:lnTo>
                  <a:pt x="3799" y="4256"/>
                </a:lnTo>
                <a:lnTo>
                  <a:pt x="5703" y="6159"/>
                </a:lnTo>
                <a:lnTo>
                  <a:pt x="6159" y="5710"/>
                </a:lnTo>
                <a:lnTo>
                  <a:pt x="4256" y="3799"/>
                </a:lnTo>
                <a:lnTo>
                  <a:pt x="6956" y="3799"/>
                </a:lnTo>
                <a:lnTo>
                  <a:pt x="6956" y="3157"/>
                </a:lnTo>
                <a:lnTo>
                  <a:pt x="4256" y="3157"/>
                </a:lnTo>
                <a:lnTo>
                  <a:pt x="6159" y="1246"/>
                </a:lnTo>
                <a:lnTo>
                  <a:pt x="5703" y="789"/>
                </a:lnTo>
                <a:lnTo>
                  <a:pt x="3799" y="2700"/>
                </a:lnTo>
                <a:lnTo>
                  <a:pt x="37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" name="Google Shape;669;p29"/>
          <p:cNvSpPr/>
          <p:nvPr/>
        </p:nvSpPr>
        <p:spPr>
          <a:xfrm>
            <a:off x="418614" y="722683"/>
            <a:ext cx="291806" cy="291840"/>
          </a:xfrm>
          <a:custGeom>
            <a:avLst/>
            <a:gdLst/>
            <a:ahLst/>
            <a:cxnLst/>
            <a:rect l="l" t="t" r="r" b="b"/>
            <a:pathLst>
              <a:path w="8697" h="8698" extrusionOk="0">
                <a:moveTo>
                  <a:pt x="4349" y="1"/>
                </a:moveTo>
                <a:lnTo>
                  <a:pt x="3660" y="3188"/>
                </a:lnTo>
                <a:lnTo>
                  <a:pt x="3637" y="3273"/>
                </a:lnTo>
                <a:lnTo>
                  <a:pt x="3598" y="3359"/>
                </a:lnTo>
                <a:lnTo>
                  <a:pt x="3552" y="3428"/>
                </a:lnTo>
                <a:lnTo>
                  <a:pt x="3490" y="3498"/>
                </a:lnTo>
                <a:lnTo>
                  <a:pt x="3428" y="3552"/>
                </a:lnTo>
                <a:lnTo>
                  <a:pt x="3350" y="3598"/>
                </a:lnTo>
                <a:lnTo>
                  <a:pt x="3273" y="3637"/>
                </a:lnTo>
                <a:lnTo>
                  <a:pt x="3188" y="3668"/>
                </a:lnTo>
                <a:lnTo>
                  <a:pt x="0" y="4349"/>
                </a:lnTo>
                <a:lnTo>
                  <a:pt x="3188" y="5038"/>
                </a:lnTo>
                <a:lnTo>
                  <a:pt x="3273" y="5061"/>
                </a:lnTo>
                <a:lnTo>
                  <a:pt x="3350" y="5099"/>
                </a:lnTo>
                <a:lnTo>
                  <a:pt x="3428" y="5146"/>
                </a:lnTo>
                <a:lnTo>
                  <a:pt x="3490" y="5208"/>
                </a:lnTo>
                <a:lnTo>
                  <a:pt x="3552" y="5270"/>
                </a:lnTo>
                <a:lnTo>
                  <a:pt x="3598" y="5347"/>
                </a:lnTo>
                <a:lnTo>
                  <a:pt x="3637" y="5424"/>
                </a:lnTo>
                <a:lnTo>
                  <a:pt x="3660" y="5509"/>
                </a:lnTo>
                <a:lnTo>
                  <a:pt x="4349" y="8697"/>
                </a:lnTo>
                <a:lnTo>
                  <a:pt x="5037" y="5509"/>
                </a:lnTo>
                <a:lnTo>
                  <a:pt x="5060" y="5424"/>
                </a:lnTo>
                <a:lnTo>
                  <a:pt x="5099" y="5347"/>
                </a:lnTo>
                <a:lnTo>
                  <a:pt x="5146" y="5270"/>
                </a:lnTo>
                <a:lnTo>
                  <a:pt x="5200" y="5208"/>
                </a:lnTo>
                <a:lnTo>
                  <a:pt x="5269" y="5146"/>
                </a:lnTo>
                <a:lnTo>
                  <a:pt x="5339" y="5099"/>
                </a:lnTo>
                <a:lnTo>
                  <a:pt x="5424" y="5061"/>
                </a:lnTo>
                <a:lnTo>
                  <a:pt x="5509" y="5038"/>
                </a:lnTo>
                <a:lnTo>
                  <a:pt x="8697" y="4349"/>
                </a:lnTo>
                <a:lnTo>
                  <a:pt x="5509" y="3668"/>
                </a:lnTo>
                <a:lnTo>
                  <a:pt x="5424" y="3637"/>
                </a:lnTo>
                <a:lnTo>
                  <a:pt x="5339" y="3598"/>
                </a:lnTo>
                <a:lnTo>
                  <a:pt x="5269" y="3552"/>
                </a:lnTo>
                <a:lnTo>
                  <a:pt x="5200" y="3498"/>
                </a:lnTo>
                <a:lnTo>
                  <a:pt x="5146" y="3428"/>
                </a:lnTo>
                <a:lnTo>
                  <a:pt x="5099" y="3359"/>
                </a:lnTo>
                <a:lnTo>
                  <a:pt x="5060" y="3273"/>
                </a:lnTo>
                <a:lnTo>
                  <a:pt x="5037" y="3188"/>
                </a:lnTo>
                <a:lnTo>
                  <a:pt x="4349" y="1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670;p29"/>
          <p:cNvSpPr/>
          <p:nvPr/>
        </p:nvSpPr>
        <p:spPr>
          <a:xfrm>
            <a:off x="413626" y="3690059"/>
            <a:ext cx="291804" cy="291804"/>
          </a:xfrm>
          <a:custGeom>
            <a:avLst/>
            <a:gdLst/>
            <a:ahLst/>
            <a:cxnLst/>
            <a:rect l="l" t="t" r="r" b="b"/>
            <a:pathLst>
              <a:path w="6956" h="6956" extrusionOk="0">
                <a:moveTo>
                  <a:pt x="3157" y="0"/>
                </a:moveTo>
                <a:lnTo>
                  <a:pt x="3157" y="2700"/>
                </a:lnTo>
                <a:lnTo>
                  <a:pt x="1246" y="789"/>
                </a:lnTo>
                <a:lnTo>
                  <a:pt x="789" y="1246"/>
                </a:lnTo>
                <a:lnTo>
                  <a:pt x="2700" y="3157"/>
                </a:lnTo>
                <a:lnTo>
                  <a:pt x="0" y="3157"/>
                </a:lnTo>
                <a:lnTo>
                  <a:pt x="0" y="3799"/>
                </a:lnTo>
                <a:lnTo>
                  <a:pt x="2700" y="3799"/>
                </a:lnTo>
                <a:lnTo>
                  <a:pt x="789" y="5710"/>
                </a:lnTo>
                <a:lnTo>
                  <a:pt x="1246" y="6159"/>
                </a:lnTo>
                <a:lnTo>
                  <a:pt x="3157" y="4256"/>
                </a:lnTo>
                <a:lnTo>
                  <a:pt x="3157" y="6956"/>
                </a:lnTo>
                <a:lnTo>
                  <a:pt x="3799" y="6956"/>
                </a:lnTo>
                <a:lnTo>
                  <a:pt x="3799" y="4256"/>
                </a:lnTo>
                <a:lnTo>
                  <a:pt x="5703" y="6159"/>
                </a:lnTo>
                <a:lnTo>
                  <a:pt x="6159" y="5710"/>
                </a:lnTo>
                <a:lnTo>
                  <a:pt x="4256" y="3799"/>
                </a:lnTo>
                <a:lnTo>
                  <a:pt x="6956" y="3799"/>
                </a:lnTo>
                <a:lnTo>
                  <a:pt x="6956" y="3157"/>
                </a:lnTo>
                <a:lnTo>
                  <a:pt x="4256" y="3157"/>
                </a:lnTo>
                <a:lnTo>
                  <a:pt x="6159" y="1246"/>
                </a:lnTo>
                <a:lnTo>
                  <a:pt x="5703" y="789"/>
                </a:lnTo>
                <a:lnTo>
                  <a:pt x="3799" y="2700"/>
                </a:lnTo>
                <a:lnTo>
                  <a:pt x="37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671;p29"/>
          <p:cNvSpPr/>
          <p:nvPr/>
        </p:nvSpPr>
        <p:spPr>
          <a:xfrm>
            <a:off x="1817268" y="1153067"/>
            <a:ext cx="291806" cy="291840"/>
          </a:xfrm>
          <a:custGeom>
            <a:avLst/>
            <a:gdLst/>
            <a:ahLst/>
            <a:cxnLst/>
            <a:rect l="l" t="t" r="r" b="b"/>
            <a:pathLst>
              <a:path w="8697" h="8698" extrusionOk="0">
                <a:moveTo>
                  <a:pt x="4349" y="1"/>
                </a:moveTo>
                <a:lnTo>
                  <a:pt x="3660" y="3188"/>
                </a:lnTo>
                <a:lnTo>
                  <a:pt x="3637" y="3273"/>
                </a:lnTo>
                <a:lnTo>
                  <a:pt x="3598" y="3359"/>
                </a:lnTo>
                <a:lnTo>
                  <a:pt x="3552" y="3428"/>
                </a:lnTo>
                <a:lnTo>
                  <a:pt x="3490" y="3498"/>
                </a:lnTo>
                <a:lnTo>
                  <a:pt x="3428" y="3552"/>
                </a:lnTo>
                <a:lnTo>
                  <a:pt x="3350" y="3598"/>
                </a:lnTo>
                <a:lnTo>
                  <a:pt x="3273" y="3637"/>
                </a:lnTo>
                <a:lnTo>
                  <a:pt x="3188" y="3668"/>
                </a:lnTo>
                <a:lnTo>
                  <a:pt x="0" y="4349"/>
                </a:lnTo>
                <a:lnTo>
                  <a:pt x="3188" y="5038"/>
                </a:lnTo>
                <a:lnTo>
                  <a:pt x="3273" y="5061"/>
                </a:lnTo>
                <a:lnTo>
                  <a:pt x="3350" y="5099"/>
                </a:lnTo>
                <a:lnTo>
                  <a:pt x="3428" y="5146"/>
                </a:lnTo>
                <a:lnTo>
                  <a:pt x="3490" y="5208"/>
                </a:lnTo>
                <a:lnTo>
                  <a:pt x="3552" y="5270"/>
                </a:lnTo>
                <a:lnTo>
                  <a:pt x="3598" y="5347"/>
                </a:lnTo>
                <a:lnTo>
                  <a:pt x="3637" y="5424"/>
                </a:lnTo>
                <a:lnTo>
                  <a:pt x="3660" y="5509"/>
                </a:lnTo>
                <a:lnTo>
                  <a:pt x="4349" y="8697"/>
                </a:lnTo>
                <a:lnTo>
                  <a:pt x="5037" y="5509"/>
                </a:lnTo>
                <a:lnTo>
                  <a:pt x="5060" y="5424"/>
                </a:lnTo>
                <a:lnTo>
                  <a:pt x="5099" y="5347"/>
                </a:lnTo>
                <a:lnTo>
                  <a:pt x="5146" y="5270"/>
                </a:lnTo>
                <a:lnTo>
                  <a:pt x="5200" y="5208"/>
                </a:lnTo>
                <a:lnTo>
                  <a:pt x="5269" y="5146"/>
                </a:lnTo>
                <a:lnTo>
                  <a:pt x="5339" y="5099"/>
                </a:lnTo>
                <a:lnTo>
                  <a:pt x="5424" y="5061"/>
                </a:lnTo>
                <a:lnTo>
                  <a:pt x="5509" y="5038"/>
                </a:lnTo>
                <a:lnTo>
                  <a:pt x="8697" y="4349"/>
                </a:lnTo>
                <a:lnTo>
                  <a:pt x="5509" y="3668"/>
                </a:lnTo>
                <a:lnTo>
                  <a:pt x="5424" y="3637"/>
                </a:lnTo>
                <a:lnTo>
                  <a:pt x="5339" y="3598"/>
                </a:lnTo>
                <a:lnTo>
                  <a:pt x="5269" y="3552"/>
                </a:lnTo>
                <a:lnTo>
                  <a:pt x="5200" y="3498"/>
                </a:lnTo>
                <a:lnTo>
                  <a:pt x="5146" y="3428"/>
                </a:lnTo>
                <a:lnTo>
                  <a:pt x="5099" y="3359"/>
                </a:lnTo>
                <a:lnTo>
                  <a:pt x="5060" y="3273"/>
                </a:lnTo>
                <a:lnTo>
                  <a:pt x="5037" y="3188"/>
                </a:lnTo>
                <a:lnTo>
                  <a:pt x="4349" y="1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672;p29"/>
          <p:cNvSpPr/>
          <p:nvPr/>
        </p:nvSpPr>
        <p:spPr>
          <a:xfrm>
            <a:off x="1242880" y="3861569"/>
            <a:ext cx="240559" cy="240587"/>
          </a:xfrm>
          <a:custGeom>
            <a:avLst/>
            <a:gdLst/>
            <a:ahLst/>
            <a:cxnLst/>
            <a:rect l="l" t="t" r="r" b="b"/>
            <a:pathLst>
              <a:path w="8697" h="8698" extrusionOk="0">
                <a:moveTo>
                  <a:pt x="4349" y="1"/>
                </a:moveTo>
                <a:lnTo>
                  <a:pt x="3660" y="3188"/>
                </a:lnTo>
                <a:lnTo>
                  <a:pt x="3637" y="3273"/>
                </a:lnTo>
                <a:lnTo>
                  <a:pt x="3598" y="3359"/>
                </a:lnTo>
                <a:lnTo>
                  <a:pt x="3552" y="3428"/>
                </a:lnTo>
                <a:lnTo>
                  <a:pt x="3490" y="3498"/>
                </a:lnTo>
                <a:lnTo>
                  <a:pt x="3428" y="3552"/>
                </a:lnTo>
                <a:lnTo>
                  <a:pt x="3350" y="3598"/>
                </a:lnTo>
                <a:lnTo>
                  <a:pt x="3273" y="3637"/>
                </a:lnTo>
                <a:lnTo>
                  <a:pt x="3188" y="3668"/>
                </a:lnTo>
                <a:lnTo>
                  <a:pt x="0" y="4349"/>
                </a:lnTo>
                <a:lnTo>
                  <a:pt x="3188" y="5038"/>
                </a:lnTo>
                <a:lnTo>
                  <a:pt x="3273" y="5061"/>
                </a:lnTo>
                <a:lnTo>
                  <a:pt x="3350" y="5099"/>
                </a:lnTo>
                <a:lnTo>
                  <a:pt x="3428" y="5146"/>
                </a:lnTo>
                <a:lnTo>
                  <a:pt x="3490" y="5208"/>
                </a:lnTo>
                <a:lnTo>
                  <a:pt x="3552" y="5270"/>
                </a:lnTo>
                <a:lnTo>
                  <a:pt x="3598" y="5347"/>
                </a:lnTo>
                <a:lnTo>
                  <a:pt x="3637" y="5424"/>
                </a:lnTo>
                <a:lnTo>
                  <a:pt x="3660" y="5509"/>
                </a:lnTo>
                <a:lnTo>
                  <a:pt x="4349" y="8697"/>
                </a:lnTo>
                <a:lnTo>
                  <a:pt x="5037" y="5509"/>
                </a:lnTo>
                <a:lnTo>
                  <a:pt x="5060" y="5424"/>
                </a:lnTo>
                <a:lnTo>
                  <a:pt x="5099" y="5347"/>
                </a:lnTo>
                <a:lnTo>
                  <a:pt x="5146" y="5270"/>
                </a:lnTo>
                <a:lnTo>
                  <a:pt x="5200" y="5208"/>
                </a:lnTo>
                <a:lnTo>
                  <a:pt x="5269" y="5146"/>
                </a:lnTo>
                <a:lnTo>
                  <a:pt x="5339" y="5099"/>
                </a:lnTo>
                <a:lnTo>
                  <a:pt x="5424" y="5061"/>
                </a:lnTo>
                <a:lnTo>
                  <a:pt x="5509" y="5038"/>
                </a:lnTo>
                <a:lnTo>
                  <a:pt x="8697" y="4349"/>
                </a:lnTo>
                <a:lnTo>
                  <a:pt x="5509" y="3668"/>
                </a:lnTo>
                <a:lnTo>
                  <a:pt x="5424" y="3637"/>
                </a:lnTo>
                <a:lnTo>
                  <a:pt x="5339" y="3598"/>
                </a:lnTo>
                <a:lnTo>
                  <a:pt x="5269" y="3552"/>
                </a:lnTo>
                <a:lnTo>
                  <a:pt x="5200" y="3498"/>
                </a:lnTo>
                <a:lnTo>
                  <a:pt x="5146" y="3428"/>
                </a:lnTo>
                <a:lnTo>
                  <a:pt x="5099" y="3359"/>
                </a:lnTo>
                <a:lnTo>
                  <a:pt x="5060" y="3273"/>
                </a:lnTo>
                <a:lnTo>
                  <a:pt x="5037" y="3188"/>
                </a:lnTo>
                <a:lnTo>
                  <a:pt x="4349" y="1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93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8515350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Преобразование и интерпретация текста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преобразовывать текст, используя новые формы представления информации: формулы, графики, диаграммы, таблицы;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сравнивать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противопоставлять заключённую в тексте информацию разного характера;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обнаруживать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тексте доводы в подтверждение выдвинутых тезисов и т.п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8"/>
          <p:cNvSpPr txBox="1">
            <a:spLocks/>
          </p:cNvSpPr>
          <p:nvPr/>
        </p:nvSpPr>
        <p:spPr>
          <a:xfrm>
            <a:off x="890949" y="203484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8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Оценка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откликаться на содержание текста;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оценивать утверждения, сделанные в тексте, исходя из своих представлений о мире;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находить доводы в защиту своей точки зрения и т.п.</a:t>
            </a: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4" name="object 18"/>
          <p:cNvSpPr txBox="1">
            <a:spLocks/>
          </p:cNvSpPr>
          <p:nvPr/>
        </p:nvSpPr>
        <p:spPr>
          <a:xfrm>
            <a:off x="890949" y="45611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3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 и дефициты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213" y="1619250"/>
            <a:ext cx="8313943" cy="4988028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учащиеся не знают значений многих слов, </a:t>
            </a:r>
            <a:endParaRPr lang="ru-RU" sz="20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не умеют читать диаграммы, </a:t>
            </a:r>
          </a:p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не умеют озаглавить текст, </a:t>
            </a:r>
          </a:p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не понимают смысла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написанного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или выделить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ключевые слова, </a:t>
            </a:r>
          </a:p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не в состоянии сформулировать вопрос,  </a:t>
            </a:r>
          </a:p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не могут выбрать способ решения задачи, </a:t>
            </a:r>
          </a:p>
          <a:p>
            <a:pPr algn="just">
              <a:lnSpc>
                <a:spcPct val="120000"/>
              </a:lnSpc>
              <a:spcAft>
                <a:spcPts val="15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не умеют актуализировать наличные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умения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и/или перенести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знания и умения из одной области на другую и т.д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8"/>
          <p:cNvSpPr txBox="1">
            <a:spLocks/>
          </p:cNvSpPr>
          <p:nvPr/>
        </p:nvSpPr>
        <p:spPr>
          <a:xfrm>
            <a:off x="890949" y="45611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3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384" y="476672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Правила отбора сплошных текстов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1616363"/>
            <a:ext cx="4283612" cy="521911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текст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должен быть интересен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 должен содержать неизвестную, но актуальную информацию;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уровень трудности текста должен соответствовать возрасту обучающегося, при необходимости нужно адаптировать текст;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незнакомые слова должны быть представлены в сносках;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текста не должен превышать норму;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шрифт должен помогать легко читать текст;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4008" y="1560093"/>
            <a:ext cx="4296801" cy="5275384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текст должен развивать кругозор;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 не должен быть перегружен цифрами, датами, терминами;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иллюстрации должны не отвлекать, а помогать разобраться в содержании текста;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 должен быть структурирован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тексте не должно быть ошибок;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текста должно опираться на жизненный опыт ребенка. </a:t>
            </a: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bject 18"/>
          <p:cNvSpPr txBox="1">
            <a:spLocks/>
          </p:cNvSpPr>
          <p:nvPr/>
        </p:nvSpPr>
        <p:spPr>
          <a:xfrm>
            <a:off x="857066" y="332656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6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16417" cy="112474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Требования к выбору и составлению заданий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3219" y="1364566"/>
            <a:ext cx="4283612" cy="549343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должны быть пронумерованы.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каждому заданию должна быть составлена чёткая инструкция.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быть определена четкая форма ответа или рекомендации по возможной форме.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текста должно быть привлекательным, но не отвлекающим внимание от текста.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одном задании не должно быть более одного вопроса (где / как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Шрифт должен быть легко читаемым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29150" y="1336433"/>
            <a:ext cx="4514850" cy="552156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Нельзя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допускать орфографические, пунктуационные и речевые ошибки.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должны быть разнообразны и по виду деятельности.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должны соответствовать цели. Не давать заданий ради самих заданий, без четкого понимания, каков должен/может быть результат.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должны быть разного уровня сложности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bject 18"/>
          <p:cNvSpPr txBox="1">
            <a:spLocks/>
          </p:cNvSpPr>
          <p:nvPr/>
        </p:nvSpPr>
        <p:spPr>
          <a:xfrm>
            <a:off x="890949" y="202402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«Ассоциации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67" y="1553779"/>
            <a:ext cx="3680668" cy="507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20309" y="1825627"/>
            <a:ext cx="4726745" cy="48705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Обучающимся предлагается прочитать заголовок текста и ответить на вопросы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чём может пойти речь в тексте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Какая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ассоциация у вас возникает, когда вы слышите словосочетание: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Millionaire cities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»?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5" name="object 18"/>
          <p:cNvSpPr txBox="1">
            <a:spLocks/>
          </p:cNvSpPr>
          <p:nvPr/>
        </p:nvSpPr>
        <p:spPr>
          <a:xfrm>
            <a:off x="827584" y="332656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8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«Ключевые слова»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45" y="1583996"/>
            <a:ext cx="3945947" cy="498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20309" y="1561517"/>
            <a:ext cx="4726745" cy="51347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выбирает из текста 4-5 ключевых слов/фраз и выписывает их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доску: </a:t>
            </a:r>
          </a:p>
          <a:p>
            <a:pPr marL="0" indent="0" algn="ctr">
              <a:buNone/>
            </a:pPr>
            <a:r>
              <a:rPr lang="en-US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sushki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3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baranki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3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bubliki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3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teatime, </a:t>
            </a:r>
            <a:endParaRPr lang="ru-RU" sz="3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taste good</a:t>
            </a:r>
            <a:endParaRPr lang="ru-RU" sz="3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5" name="object 18"/>
          <p:cNvSpPr txBox="1">
            <a:spLocks/>
          </p:cNvSpPr>
          <p:nvPr/>
        </p:nvSpPr>
        <p:spPr>
          <a:xfrm>
            <a:off x="890949" y="332656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4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59" y="54868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«Составление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кластера»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20309" y="1561517"/>
            <a:ext cx="4726745" cy="5134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659" y="1377537"/>
            <a:ext cx="318611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1747" y="1885289"/>
            <a:ext cx="2938957" cy="39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18"/>
          <p:cNvSpPr txBox="1">
            <a:spLocks/>
          </p:cNvSpPr>
          <p:nvPr/>
        </p:nvSpPr>
        <p:spPr>
          <a:xfrm>
            <a:off x="890949" y="211927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4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007" y="777656"/>
            <a:ext cx="6763715" cy="903632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TRUE/ FALSE/ NOT STATED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02" y="1445796"/>
            <a:ext cx="3141116" cy="52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65695" y="1463043"/>
            <a:ext cx="5560256" cy="5261317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There are lots of animals at the zoo.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There </a:t>
            </a:r>
            <a:r>
              <a:rPr lang="en-US" i="1" dirty="0"/>
              <a:t>are lots of birds at the zoo</a:t>
            </a:r>
            <a:r>
              <a:rPr lang="en-US" i="1" dirty="0" smtClean="0"/>
              <a:t>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 giraffe is short.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 monkey is foolish.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There are three dolphins in the sea.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 seal is swimming.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Lizards like sitting in the sun.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 big whale is sad.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i="1" dirty="0" smtClean="0"/>
              <a:t>The big hippo is running.</a:t>
            </a: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622529" y="1733666"/>
            <a:ext cx="92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True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3685" y="1995276"/>
            <a:ext cx="1749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Not stated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5060" y="2708920"/>
            <a:ext cx="929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False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9840" y="3140968"/>
            <a:ext cx="92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True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2529" y="4007986"/>
            <a:ext cx="1749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Not stated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0764" y="4504277"/>
            <a:ext cx="929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False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2918" y="4761976"/>
            <a:ext cx="1749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Not stated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264" y="5378027"/>
            <a:ext cx="929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False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4686" y="5890120"/>
            <a:ext cx="92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True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7" name="object 18"/>
          <p:cNvSpPr txBox="1">
            <a:spLocks/>
          </p:cNvSpPr>
          <p:nvPr/>
        </p:nvSpPr>
        <p:spPr>
          <a:xfrm>
            <a:off x="867645" y="203484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8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3" y="974631"/>
            <a:ext cx="6563072" cy="490066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бъект 2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9486" y="1513408"/>
            <a:ext cx="4726745" cy="5134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101408" y="1442942"/>
            <a:ext cx="312893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Emus are from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Emus are very tall with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An emu’s body is brown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Emus can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They can’t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They eat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Rounded MT Bold" panose="020F0704030504030204" pitchFamily="34" charset="0"/>
              </a:rPr>
              <a:t>Emus are 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94218" y="1486093"/>
            <a:ext cx="2949782" cy="2955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 panose="020F0704030504030204" pitchFamily="34" charset="0"/>
              </a:rPr>
              <a:t>a big body and long legs.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 panose="020F0704030504030204" pitchFamily="34" charset="0"/>
              </a:rPr>
              <a:t>run very fast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 panose="020F0704030504030204" pitchFamily="34" charset="0"/>
              </a:rPr>
              <a:t>Australia.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 Rounded MT Bold" panose="020F0704030504030204" pitchFamily="34" charset="0"/>
              </a:rPr>
              <a:t>b</a:t>
            </a:r>
            <a:r>
              <a:rPr lang="en-US" dirty="0" smtClean="0">
                <a:latin typeface="Arial Rounded MT Bold" panose="020F0704030504030204" pitchFamily="34" charset="0"/>
              </a:rPr>
              <a:t>irds.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 panose="020F0704030504030204" pitchFamily="34" charset="0"/>
              </a:rPr>
              <a:t>fly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 panose="020F0704030504030204" pitchFamily="34" charset="0"/>
              </a:rPr>
              <a:t>and its head is blue.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 panose="020F0704030504030204" pitchFamily="34" charset="0"/>
              </a:rPr>
              <a:t>fruit and insects.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575179" y="3597293"/>
            <a:ext cx="1958537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flipV="1">
            <a:off x="4717139" y="3104937"/>
            <a:ext cx="1923466" cy="1336773"/>
          </a:xfrm>
          <a:prstGeom prst="bentConnector3">
            <a:avLst>
              <a:gd name="adj1" fmla="val 8346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645917" y="1756114"/>
            <a:ext cx="864968" cy="45720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730324" y="2670517"/>
            <a:ext cx="832535" cy="1294229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flipV="1">
            <a:off x="4754572" y="2183500"/>
            <a:ext cx="1958537" cy="921434"/>
          </a:xfrm>
          <a:prstGeom prst="bentConnector3">
            <a:avLst>
              <a:gd name="adj1" fmla="val 6508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458745" y="4010301"/>
            <a:ext cx="2181861" cy="4314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>
            <a:off x="5012970" y="1756114"/>
            <a:ext cx="1665068" cy="914400"/>
          </a:xfrm>
          <a:prstGeom prst="bentConnector3">
            <a:avLst>
              <a:gd name="adj1" fmla="val 67109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83" y="1442940"/>
            <a:ext cx="2972325" cy="373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18"/>
          <p:cNvSpPr txBox="1">
            <a:spLocks/>
          </p:cNvSpPr>
          <p:nvPr/>
        </p:nvSpPr>
        <p:spPr>
          <a:xfrm>
            <a:off x="827584" y="332656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1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1"/>
          <p:cNvSpPr txBox="1">
            <a:spLocks/>
          </p:cNvSpPr>
          <p:nvPr/>
        </p:nvSpPr>
        <p:spPr>
          <a:xfrm>
            <a:off x="941680" y="188640"/>
            <a:ext cx="7332648" cy="9977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200" u="sng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sz="3200" u="sng" spc="-55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spc="-10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функциональной</a:t>
            </a:r>
            <a:endParaRPr lang="ru-RU" sz="32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/>
            <a:r>
              <a:rPr lang="ru-RU" sz="3200" u="sng" spc="-20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грамотности</a:t>
            </a:r>
            <a:r>
              <a:rPr lang="ru-RU" sz="3200" u="sng" spc="-40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3200" u="sng" spc="-114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уроках</a:t>
            </a:r>
            <a:r>
              <a:rPr lang="ru-RU" sz="3200" u="sng" spc="-100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spc="-55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английского </a:t>
            </a:r>
            <a:r>
              <a:rPr lang="ru-RU" sz="3200" u="sng" spc="-5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spc="-5" dirty="0" smtClean="0">
                <a:uFill>
                  <a:solidFill>
                    <a:srgbClr val="006FC0"/>
                  </a:solidFill>
                </a:uFill>
                <a:latin typeface="Times New Roman" pitchFamily="18" charset="0"/>
                <a:cs typeface="Times New Roman" pitchFamily="18" charset="0"/>
              </a:rPr>
              <a:t>языка</a:t>
            </a: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23"/>
          <p:cNvSpPr txBox="1"/>
          <p:nvPr/>
        </p:nvSpPr>
        <p:spPr>
          <a:xfrm>
            <a:off x="349694" y="1340768"/>
            <a:ext cx="8568952" cy="3086742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1170940" algn="r">
              <a:spcBef>
                <a:spcPts val="530"/>
              </a:spcBef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«Функционально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грамотный человек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человек, </a:t>
            </a:r>
            <a:r>
              <a:rPr sz="2400" spc="-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который способен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использовать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постоянно</a:t>
            </a:r>
          </a:p>
          <a:p>
            <a:pPr marL="12700" algn="r"/>
            <a:r>
              <a:rPr sz="2400" spc="-5" dirty="0">
                <a:latin typeface="Times New Roman" pitchFamily="18" charset="0"/>
                <a:cs typeface="Times New Roman" pitchFamily="18" charset="0"/>
              </a:rPr>
              <a:t>приобретаемые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течение жизни знания,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умения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навыки</a:t>
            </a:r>
          </a:p>
          <a:p>
            <a:pPr marL="12700" marR="416559" algn="r">
              <a:spcBef>
                <a:spcPts val="215"/>
              </a:spcBef>
            </a:pPr>
            <a:r>
              <a:rPr sz="2400" spc="-15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максимально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широкого диапазона жизненных </a:t>
            </a:r>
            <a:r>
              <a:rPr sz="2400" spc="-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задач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различных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сферах человеческой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деятельности,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общения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400" spc="-10" dirty="0" err="1">
                <a:latin typeface="Times New Roman" pitchFamily="18" charset="0"/>
                <a:cs typeface="Times New Roman" pitchFamily="18" charset="0"/>
              </a:rPr>
              <a:t>социальных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 err="1" smtClean="0">
                <a:latin typeface="Times New Roman" pitchFamily="18" charset="0"/>
                <a:cs typeface="Times New Roman" pitchFamily="18" charset="0"/>
              </a:rPr>
              <a:t>отношений</a:t>
            </a:r>
            <a:r>
              <a:rPr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5617210">
              <a:lnSpc>
                <a:spcPct val="100000"/>
              </a:lnSpc>
              <a:spcBef>
                <a:spcPts val="170"/>
              </a:spcBef>
            </a:pPr>
            <a:r>
              <a:rPr sz="2400" i="1" spc="-4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еонть</a:t>
            </a:r>
            <a:r>
              <a:rPr sz="2400" i="1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400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400" i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А.А</a:t>
            </a:r>
            <a:r>
              <a:rPr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079" y="4202505"/>
            <a:ext cx="7408348" cy="265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75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282" y="908720"/>
            <a:ext cx="8515350" cy="1325563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восстановления/заполнения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пропусков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loze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20309" y="1561517"/>
            <a:ext cx="4726745" cy="5134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4406"/>
            <a:ext cx="31289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1131219"/>
              </p:ext>
            </p:extLst>
          </p:nvPr>
        </p:nvGraphicFramePr>
        <p:xfrm>
          <a:off x="3177718" y="1853265"/>
          <a:ext cx="5966282" cy="399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2625"/>
                <a:gridCol w="1333657"/>
              </a:tblGrid>
              <a:tr h="2546398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Grey Whales are often called “….. whales”.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They stay in Arctic from April to ….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From December to ……. they stay in warmer waters.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The Grey Whale swim ….. than other animals on our planet.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The Grey Whales are …… .</a:t>
                      </a:r>
                    </a:p>
                    <a:p>
                      <a:endParaRPr lang="ru-RU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Arial Rounded MT Bold" panose="020F07040305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   </a:t>
                      </a:r>
                    </a:p>
                    <a:p>
                      <a:endParaRPr lang="ru-RU" sz="16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71787" y="2114804"/>
            <a:ext cx="105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faster</a:t>
            </a:r>
            <a:endParaRPr lang="ru-RU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283" y="2512367"/>
            <a:ext cx="1728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November</a:t>
            </a:r>
            <a:endParaRPr lang="ru-RU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7246" y="295630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friendly</a:t>
            </a:r>
            <a:endParaRPr lang="ru-RU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1791" y="3420128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April</a:t>
            </a:r>
            <a:endParaRPr lang="ru-RU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3012" y="3936959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mammals</a:t>
            </a:r>
            <a:endParaRPr lang="ru-RU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object 18"/>
          <p:cNvSpPr txBox="1">
            <a:spLocks/>
          </p:cNvSpPr>
          <p:nvPr/>
        </p:nvSpPr>
        <p:spPr>
          <a:xfrm>
            <a:off x="890949" y="202402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2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99" y="980728"/>
            <a:ext cx="8515350" cy="1325563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«Множественный выбор»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20309" y="1561517"/>
            <a:ext cx="4726745" cy="5134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3" y="1961230"/>
            <a:ext cx="3963238" cy="32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8657" y="1961233"/>
            <a:ext cx="472674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Rounded MT Bold" panose="020F0704030504030204" pitchFamily="34" charset="0"/>
              </a:rPr>
              <a:t>Kids </a:t>
            </a:r>
            <a:r>
              <a:rPr lang="en-US" sz="2400" dirty="0">
                <a:latin typeface="Arial Rounded MT Bold" panose="020F0704030504030204" pitchFamily="34" charset="0"/>
              </a:rPr>
              <a:t>in Russia like ice cream </a:t>
            </a:r>
            <a:r>
              <a:rPr lang="en-US" sz="2400" b="1" dirty="0">
                <a:latin typeface="Arial Rounded MT Bold" panose="020F0704030504030204" pitchFamily="34" charset="0"/>
              </a:rPr>
              <a:t>a lot / very.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 Rounded MT Bold" panose="020F0704030504030204" pitchFamily="34" charset="0"/>
              </a:rPr>
              <a:t>People eat ice cream when it is </a:t>
            </a:r>
            <a:r>
              <a:rPr lang="en-US" sz="2400" b="1" dirty="0">
                <a:latin typeface="Arial Rounded MT Bold" panose="020F0704030504030204" pitchFamily="34" charset="0"/>
              </a:rPr>
              <a:t>hot/ raining</a:t>
            </a:r>
            <a:r>
              <a:rPr lang="en-US" sz="2400" b="1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Rounded MT Bold" panose="020F0704030504030204" pitchFamily="34" charset="0"/>
              </a:rPr>
              <a:t>Russian children go to the ice cream </a:t>
            </a:r>
            <a:r>
              <a:rPr lang="en-US" sz="2400" b="1" dirty="0" smtClean="0">
                <a:latin typeface="Arial Rounded MT Bold" panose="020F0704030504030204" pitchFamily="34" charset="0"/>
              </a:rPr>
              <a:t>restaurants/ cafes.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Rounded MT Bold" panose="020F0704030504030204" pitchFamily="34" charset="0"/>
              </a:rPr>
              <a:t>There are different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flavours</a:t>
            </a:r>
            <a:r>
              <a:rPr lang="en-US" sz="2400" dirty="0" smtClean="0">
                <a:latin typeface="Arial Rounded MT Bold" panose="020F0704030504030204" pitchFamily="34" charset="0"/>
              </a:rPr>
              <a:t> of</a:t>
            </a:r>
            <a:r>
              <a:rPr lang="ru-RU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latin typeface="Arial Rounded MT Bold" panose="020F0704030504030204" pitchFamily="34" charset="0"/>
              </a:rPr>
              <a:t>ice cream: </a:t>
            </a:r>
            <a:r>
              <a:rPr lang="en-US" sz="2400" b="1" dirty="0" smtClean="0">
                <a:latin typeface="Arial Rounded MT Bold" panose="020F0704030504030204" pitchFamily="34" charset="0"/>
              </a:rPr>
              <a:t>chocolate/fish, egg/vanilla and cherry/tomato.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Rounded MT Bold" panose="020F0704030504030204" pitchFamily="34" charset="0"/>
              </a:rPr>
              <a:t>Ice cream is very </a:t>
            </a:r>
            <a:r>
              <a:rPr lang="en-US" sz="2400" b="1" dirty="0" smtClean="0">
                <a:latin typeface="Arial Rounded MT Bold" panose="020F0704030504030204" pitchFamily="34" charset="0"/>
              </a:rPr>
              <a:t>popular / famous </a:t>
            </a:r>
            <a:r>
              <a:rPr lang="en-US" sz="2400" dirty="0" smtClean="0">
                <a:latin typeface="Arial Rounded MT Bold" panose="020F0704030504030204" pitchFamily="34" charset="0"/>
              </a:rPr>
              <a:t>in Russia.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734195" y="2780928"/>
            <a:ext cx="4958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241975" y="3429000"/>
            <a:ext cx="4448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703881" y="4581128"/>
            <a:ext cx="6858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915864" y="5296498"/>
            <a:ext cx="10462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427788" y="5661248"/>
            <a:ext cx="6858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734195" y="6021288"/>
            <a:ext cx="6858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441815" y="6453336"/>
            <a:ext cx="8335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bject 18"/>
          <p:cNvSpPr txBox="1">
            <a:spLocks/>
          </p:cNvSpPr>
          <p:nvPr/>
        </p:nvSpPr>
        <p:spPr>
          <a:xfrm>
            <a:off x="890949" y="45611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90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330" y="620688"/>
            <a:ext cx="8515350" cy="1325563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«Дефиниции»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20309" y="1561517"/>
            <a:ext cx="4726745" cy="5134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8857605"/>
              </p:ext>
            </p:extLst>
          </p:nvPr>
        </p:nvGraphicFramePr>
        <p:xfrm>
          <a:off x="3419872" y="1556792"/>
          <a:ext cx="5602459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2477"/>
                <a:gridCol w="1489982"/>
              </a:tblGrid>
              <a:tr h="4840706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You</a:t>
                      </a: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 use it when you </a:t>
                      </a: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cook ketchup</a:t>
                      </a: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.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You use it to make food more spicy.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We often put it in tea with sugar.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We often pour it in vegetable salads.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We use it to bake bread and cakes.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Arial Rounded MT Bold" panose="020F0704030504030204" pitchFamily="34" charset="0"/>
                        </a:rPr>
                        <a:t>You need milk to make this food.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endParaRPr lang="en-US" sz="2000" baseline="0" dirty="0" smtClean="0">
                        <a:latin typeface="Arial Rounded MT Bold" panose="020F0704030504030204" pitchFamily="34" charset="0"/>
                      </a:endParaRP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endParaRPr lang="en-US" sz="2000" dirty="0" smtClean="0">
                        <a:latin typeface="Arial Rounded MT Bold" panose="020F0704030504030204" pitchFamily="34" charset="0"/>
                      </a:endParaRPr>
                    </a:p>
                    <a:p>
                      <a:endParaRPr lang="ru-RU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butter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flour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lemon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olive oil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mango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pepper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Rounded MT Bold" panose="020F0704030504030204" pitchFamily="34" charset="0"/>
                        </a:rPr>
                        <a:t>tomato </a:t>
                      </a:r>
                    </a:p>
                    <a:p>
                      <a:endParaRPr lang="ru-RU" sz="1600" dirty="0"/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1" y="1444430"/>
            <a:ext cx="30861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18"/>
          <p:cNvSpPr txBox="1">
            <a:spLocks/>
          </p:cNvSpPr>
          <p:nvPr/>
        </p:nvSpPr>
        <p:spPr>
          <a:xfrm>
            <a:off x="890949" y="26064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0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332655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91922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способность человека мыслить математически, формулировать, применять и интерпретировать математику для решения задач в разнообразных практических контекстах. Она включает в себя понятия, процедуры и факты, а также инструменты для описания, объяснения и предсказания явлений.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52" y="2492896"/>
            <a:ext cx="3222757" cy="2016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025" y="2492896"/>
            <a:ext cx="4086987" cy="23840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79E35-1028-7F0D-E206-BBAB25760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581128"/>
            <a:ext cx="3148240" cy="19673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F7B074-862F-2D42-C95A-107AC1A5A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581128"/>
            <a:ext cx="3169781" cy="17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98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E9A30E-3D51-6B41-E493-7E6E6D6B8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2223" y="4758252"/>
            <a:ext cx="2509855" cy="1928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84CD2-E4DB-4A75-B311-7A09EFF09994}"/>
              </a:ext>
            </a:extLst>
          </p:cNvPr>
          <p:cNvSpPr txBox="1"/>
          <p:nvPr/>
        </p:nvSpPr>
        <p:spPr>
          <a:xfrm>
            <a:off x="373113" y="980728"/>
            <a:ext cx="85406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положениями ФГОС, предметные результаты освоения основной образовательной программы начального общего образования должны отражать:</a:t>
            </a:r>
            <a:endParaRPr lang="ru-RU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использование начальных математических знаний для описания и объяснения окружающих предметов, процессов, явлений, а также оценки их количественных и пространственных отношений;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приобретение начального опыта применения математических знаний для решения учебно-познавательных и учебно-практических задач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эти навыки формируются на уроках английского языка у учеников начальной школы.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BDEC4D-60E8-69A4-F0F5-EF6EF725A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758251"/>
            <a:ext cx="1728192" cy="2304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3246" y="188640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5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116F88-0CA7-9A53-91EB-964A0D598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3289052"/>
            <a:ext cx="3042501" cy="3418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B62A99-C6E8-2243-E8AC-D1B0EABF92B5}"/>
              </a:ext>
            </a:extLst>
          </p:cNvPr>
          <p:cNvSpPr txBox="1"/>
          <p:nvPr/>
        </p:nvSpPr>
        <p:spPr>
          <a:xfrm>
            <a:off x="362932" y="980728"/>
            <a:ext cx="828616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математики, решение задач, примеров развивает мышление детей, учит: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обобщать и выделять важное;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анализировать и систематизировать;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находить закономерности и устанавливать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причинно-следственные связи;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рассуждать и делать выводы.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6558" y="178952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6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74C071-D63D-F6B0-54B0-447D5FBA8989}"/>
              </a:ext>
            </a:extLst>
          </p:cNvPr>
          <p:cNvSpPr txBox="1"/>
          <p:nvPr/>
        </p:nvSpPr>
        <p:spPr>
          <a:xfrm>
            <a:off x="266700" y="193250"/>
            <a:ext cx="8557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математической грамотности с помощью УМК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“Spotlight”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на разных этапах обучения. 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B520E7-D874-F6AC-E5FF-0B47045AC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1" y="1178351"/>
            <a:ext cx="2790224" cy="484237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E8BC4A-A0C1-F843-C928-670FA0643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810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76" t="44782" r="1774" b="684"/>
          <a:stretch/>
        </p:blipFill>
        <p:spPr>
          <a:xfrm>
            <a:off x="4563647" y="1629335"/>
            <a:ext cx="3680460" cy="3940187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871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A2E6B4-FC8C-C3BC-85B5-A77AEC150296}"/>
              </a:ext>
            </a:extLst>
          </p:cNvPr>
          <p:cNvSpPr txBox="1"/>
          <p:nvPr/>
        </p:nvSpPr>
        <p:spPr>
          <a:xfrm>
            <a:off x="246915" y="980728"/>
            <a:ext cx="8625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6DD350A-AB0F-D4D0-3EEB-82B8E962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60000"/>
                    </a14:imgEffect>
                    <a14:imgEffect>
                      <a14:saturation sat="200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6690" y="2273181"/>
            <a:ext cx="4301579" cy="360325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FAE3FF7-444E-2DDC-256C-5C7E7EB17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7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6" t="-532" r="-251" b="34960"/>
          <a:stretch/>
        </p:blipFill>
        <p:spPr>
          <a:xfrm>
            <a:off x="5199816" y="1916832"/>
            <a:ext cx="3570402" cy="4623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4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83F354-8694-C11F-B8FE-46C7C7AA6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4628" y="1188539"/>
            <a:ext cx="4154243" cy="2259994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C4B019-037B-72E3-3CDA-FAF2BEB37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6240" y="3537975"/>
            <a:ext cx="4351020" cy="2852666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73C30F-29CF-AD0A-F310-4692ACE59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2" t="1712" r="9741" b="-1712"/>
          <a:stretch/>
        </p:blipFill>
        <p:spPr>
          <a:xfrm>
            <a:off x="4948013" y="1167907"/>
            <a:ext cx="3425938" cy="2490671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B3F65F2-DF63-134A-53CC-963709E81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4899" y="3658578"/>
            <a:ext cx="3756660" cy="2732063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83567" y="116632"/>
            <a:ext cx="775253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7F300E-8916-3C1C-9A8F-459BED929CE2}"/>
              </a:ext>
            </a:extLst>
          </p:cNvPr>
          <p:cNvSpPr txBox="1"/>
          <p:nvPr/>
        </p:nvSpPr>
        <p:spPr>
          <a:xfrm>
            <a:off x="2065055" y="523220"/>
            <a:ext cx="445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7100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21E1AFF-6532-89FC-9B64-BD894DAB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11" y="980728"/>
            <a:ext cx="4213665" cy="59640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Compose a poem!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C7F78C-D382-2AAA-A2AD-7D96E451D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07" y="1916832"/>
            <a:ext cx="3204689" cy="4504288"/>
          </a:xfrm>
          <a:ln w="38100">
            <a:solidFill>
              <a:srgbClr val="0000CC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Old Are They?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Sue. She is …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Joe. He is …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Guy. He is …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Kevin. He is …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Kate. She is …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Ben. He is 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5E1851C-B5F2-C6FA-95A8-869AA83A32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229" y="1245907"/>
            <a:ext cx="4211565" cy="5175211"/>
          </a:xfrm>
          <a:ln w="38100">
            <a:solidFill>
              <a:srgbClr val="0000CC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E6EB814-2C05-DC7D-5282-54EF59C9A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0437042">
            <a:off x="4818711" y="1220052"/>
            <a:ext cx="771476" cy="10192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205623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6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0"/>
          <p:cNvSpPr txBox="1"/>
          <p:nvPr/>
        </p:nvSpPr>
        <p:spPr>
          <a:xfrm>
            <a:off x="323528" y="404665"/>
            <a:ext cx="8640960" cy="56739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5" dirty="0">
                <a:latin typeface="Times New Roman" pitchFamily="18" charset="0"/>
                <a:cs typeface="Times New Roman" pitchFamily="18" charset="0"/>
              </a:rPr>
              <a:t>Функциональная</a:t>
            </a:r>
            <a:r>
              <a:rPr sz="2000" b="1" i="1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i="1" dirty="0">
                <a:latin typeface="Times New Roman" pitchFamily="18" charset="0"/>
                <a:cs typeface="Times New Roman" pitchFamily="18" charset="0"/>
              </a:rPr>
              <a:t>грамотность</a:t>
            </a:r>
            <a:r>
              <a:rPr sz="2000" b="1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умение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человека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 marR="508000">
              <a:lnSpc>
                <a:spcPct val="100000"/>
              </a:lnSpc>
            </a:pPr>
            <a:r>
              <a:rPr sz="2000" spc="-5" dirty="0">
                <a:latin typeface="Times New Roman" pitchFamily="18" charset="0"/>
                <a:cs typeface="Times New Roman" pitchFamily="18" charset="0"/>
              </a:rPr>
              <a:t>взаимодействовать</a:t>
            </a:r>
            <a:r>
              <a:rPr sz="20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окружающим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миром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максимуму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000" spc="-4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стремительно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приспособиться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действовать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в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нем.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Функциональная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грамотность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есть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высочайший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уровень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Times New Roman" pitchFamily="18" charset="0"/>
                <a:cs typeface="Times New Roman" pitchFamily="18" charset="0"/>
              </a:rPr>
              <a:t>познаний,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умений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 способностей,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гарантирующий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нормальную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sz="20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концепции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социальных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 marR="259079">
              <a:lnSpc>
                <a:spcPct val="100000"/>
              </a:lnSpc>
            </a:pPr>
            <a:r>
              <a:rPr sz="2000" spc="-5" dirty="0">
                <a:latin typeface="Times New Roman" pitchFamily="18" charset="0"/>
                <a:cs typeface="Times New Roman" pitchFamily="18" charset="0"/>
              </a:rPr>
              <a:t>взаимоотношений,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 какой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минимуму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важным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2000" spc="-4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реализации жизнедеятельности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личности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определенной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цивилизованной</a:t>
            </a:r>
            <a:r>
              <a:rPr sz="20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среде.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120140" marR="5080">
              <a:lnSpc>
                <a:spcPct val="80000"/>
              </a:lnSpc>
              <a:spcBef>
                <a:spcPts val="1395"/>
              </a:spcBef>
            </a:pP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Функциональная</a:t>
            </a:r>
            <a:r>
              <a:rPr sz="2000" b="1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грамотность</a:t>
            </a:r>
            <a:r>
              <a:rPr sz="2000" b="1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000" b="1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точки</a:t>
            </a:r>
            <a:r>
              <a:rPr sz="2000" b="1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зрения</a:t>
            </a:r>
            <a:r>
              <a:rPr sz="2000" b="1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5" dirty="0">
                <a:latin typeface="Times New Roman" pitchFamily="18" charset="0"/>
                <a:cs typeface="Times New Roman" pitchFamily="18" charset="0"/>
              </a:rPr>
              <a:t>фгос </a:t>
            </a:r>
            <a:r>
              <a:rPr sz="2000" b="1" spc="-4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третьего</a:t>
            </a:r>
            <a:r>
              <a:rPr sz="2000" b="1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20" dirty="0">
                <a:latin typeface="Times New Roman" pitchFamily="18" charset="0"/>
                <a:cs typeface="Times New Roman" pitchFamily="18" charset="0"/>
              </a:rPr>
              <a:t>поколения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120140" algn="r">
              <a:spcBef>
                <a:spcPts val="120"/>
              </a:spcBef>
            </a:pPr>
            <a:r>
              <a:rPr sz="2000" spc="-15" dirty="0">
                <a:latin typeface="Times New Roman" pitchFamily="18" charset="0"/>
                <a:cs typeface="Times New Roman" pitchFamily="18" charset="0"/>
              </a:rPr>
              <a:t>ФГОС</a:t>
            </a:r>
            <a:r>
              <a:rPr sz="20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третьего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поколения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120140" marR="433070" algn="r">
              <a:spcBef>
                <a:spcPts val="240"/>
              </a:spcBef>
            </a:pPr>
            <a:r>
              <a:rPr sz="2000" spc="-5" dirty="0">
                <a:latin typeface="Times New Roman" pitchFamily="18" charset="0"/>
                <a:cs typeface="Times New Roman" pitchFamily="18" charset="0"/>
              </a:rPr>
              <a:t>определяет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функциональную</a:t>
            </a:r>
            <a:r>
              <a:rPr sz="2000" b="1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грамотность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sz="2000" spc="-4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способность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решать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учебные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и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жизненные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ситуации</a:t>
            </a:r>
            <a:r>
              <a:rPr sz="20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основе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сформированных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предметных, </a:t>
            </a:r>
            <a:r>
              <a:rPr sz="2000" spc="-4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метапредметных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универсальных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учебных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действий. Иными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словами,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 err="1">
                <a:latin typeface="Times New Roman" pitchFamily="18" charset="0"/>
                <a:cs typeface="Times New Roman" pitchFamily="18" charset="0"/>
              </a:rPr>
              <a:t>ученики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 err="1" smtClean="0">
                <a:latin typeface="Times New Roman" pitchFamily="18" charset="0"/>
                <a:cs typeface="Times New Roman" pitchFamily="18" charset="0"/>
              </a:rPr>
              <a:t>должны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 smtClean="0">
                <a:latin typeface="Times New Roman" pitchFamily="18" charset="0"/>
                <a:cs typeface="Times New Roman" pitchFamily="18" charset="0"/>
              </a:rPr>
              <a:t>понимать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0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изучаемые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 предметы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помогают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не</a:t>
            </a:r>
          </a:p>
          <a:p>
            <a:pPr marL="1120140" marR="630555" algn="r">
              <a:spcBef>
                <a:spcPts val="240"/>
              </a:spcBef>
            </a:pPr>
            <a:r>
              <a:rPr sz="2000" spc="-15" dirty="0">
                <a:latin typeface="Times New Roman" pitchFamily="18" charset="0"/>
                <a:cs typeface="Times New Roman" pitchFamily="18" charset="0"/>
              </a:rPr>
              <a:t>только</a:t>
            </a:r>
            <a:r>
              <a:rPr sz="20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определиться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будущей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профессией,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но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000" spc="-4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найти место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жизни, суметь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решить разные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жизненные</a:t>
            </a:r>
            <a:r>
              <a:rPr sz="20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проблемы.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4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D1AAE6E-572B-C8CB-275A-5EBD699B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32" y="1052736"/>
            <a:ext cx="8042910" cy="5695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number!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C50B8812-418C-203A-C675-FE64FA466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0377493"/>
              </p:ext>
            </p:extLst>
          </p:nvPr>
        </p:nvGraphicFramePr>
        <p:xfrm>
          <a:off x="755576" y="1700808"/>
          <a:ext cx="2575520" cy="4756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4502">
                  <a:extLst>
                    <a:ext uri="{9D8B030D-6E8A-4147-A177-3AD203B41FA5}">
                      <a16:colId xmlns:a16="http://schemas.microsoft.com/office/drawing/2014/main" xmlns="" val="2466880076"/>
                    </a:ext>
                  </a:extLst>
                </a:gridCol>
                <a:gridCol w="1281018">
                  <a:extLst>
                    <a:ext uri="{9D8B030D-6E8A-4147-A177-3AD203B41FA5}">
                      <a16:colId xmlns:a16="http://schemas.microsoft.com/office/drawing/2014/main" xmlns="" val="2922403769"/>
                    </a:ext>
                  </a:extLst>
                </a:gridCol>
              </a:tblGrid>
              <a:tr h="10059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rgbClr val="C00000"/>
                          </a:solidFill>
                        </a:rPr>
                        <a:t>eight</a:t>
                      </a:r>
                      <a:endParaRPr lang="ru-RU" sz="54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5198574"/>
                  </a:ext>
                </a:extLst>
              </a:tr>
              <a:tr h="937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759774"/>
                  </a:ext>
                </a:extLst>
              </a:tr>
              <a:tr h="93775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1197859"/>
                  </a:ext>
                </a:extLst>
              </a:tr>
              <a:tr h="93775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2576962"/>
                  </a:ext>
                </a:extLst>
              </a:tr>
              <a:tr h="937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871898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5247104-5928-0D19-D98B-6D928578E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1072340"/>
              </p:ext>
            </p:extLst>
          </p:nvPr>
        </p:nvGraphicFramePr>
        <p:xfrm>
          <a:off x="5364088" y="1700807"/>
          <a:ext cx="3240360" cy="4622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661">
                  <a:extLst>
                    <a:ext uri="{9D8B030D-6E8A-4147-A177-3AD203B41FA5}">
                      <a16:colId xmlns:a16="http://schemas.microsoft.com/office/drawing/2014/main" xmlns="" val="3990602571"/>
                    </a:ext>
                  </a:extLst>
                </a:gridCol>
                <a:gridCol w="1872699">
                  <a:extLst>
                    <a:ext uri="{9D8B030D-6E8A-4147-A177-3AD203B41FA5}">
                      <a16:colId xmlns:a16="http://schemas.microsoft.com/office/drawing/2014/main" xmlns="" val="3880508537"/>
                    </a:ext>
                  </a:extLst>
                </a:gridCol>
              </a:tblGrid>
              <a:tr h="10659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rgbClr val="C00000"/>
                          </a:solidFill>
                        </a:rPr>
                        <a:t>eight</a:t>
                      </a:r>
                      <a:endParaRPr lang="ru-RU" sz="4400" b="1" dirty="0">
                        <a:solidFill>
                          <a:srgbClr val="C00000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263234"/>
                  </a:ext>
                </a:extLst>
              </a:tr>
              <a:tr h="8892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five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three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7165432"/>
                  </a:ext>
                </a:extLst>
              </a:tr>
              <a:tr h="8892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six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two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455959"/>
                  </a:ext>
                </a:extLst>
              </a:tr>
              <a:tr h="8892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seven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one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8544419"/>
                  </a:ext>
                </a:extLst>
              </a:tr>
              <a:tr h="8892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four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four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766117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38EF62D-FFB6-B1C1-FF28-5F4AFDE4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812165"/>
            <a:ext cx="73152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приём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“Bingo!”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D2600B48-23E3-ADB9-B625-83F9ACC69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9584784"/>
              </p:ext>
            </p:extLst>
          </p:nvPr>
        </p:nvGraphicFramePr>
        <p:xfrm>
          <a:off x="323527" y="1554480"/>
          <a:ext cx="3806514" cy="4287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8838">
                  <a:extLst>
                    <a:ext uri="{9D8B030D-6E8A-4147-A177-3AD203B41FA5}">
                      <a16:colId xmlns:a16="http://schemas.microsoft.com/office/drawing/2014/main" xmlns="" val="43437758"/>
                    </a:ext>
                  </a:extLst>
                </a:gridCol>
                <a:gridCol w="1268838">
                  <a:extLst>
                    <a:ext uri="{9D8B030D-6E8A-4147-A177-3AD203B41FA5}">
                      <a16:colId xmlns:a16="http://schemas.microsoft.com/office/drawing/2014/main" xmlns="" val="2013934410"/>
                    </a:ext>
                  </a:extLst>
                </a:gridCol>
                <a:gridCol w="1268838">
                  <a:extLst>
                    <a:ext uri="{9D8B030D-6E8A-4147-A177-3AD203B41FA5}">
                      <a16:colId xmlns:a16="http://schemas.microsoft.com/office/drawing/2014/main" xmlns="" val="3196092701"/>
                    </a:ext>
                  </a:extLst>
                </a:gridCol>
              </a:tblGrid>
              <a:tr h="1429173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15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11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3150028"/>
                  </a:ext>
                </a:extLst>
              </a:tr>
              <a:tr h="1429173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17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6898896"/>
                  </a:ext>
                </a:extLst>
              </a:tr>
              <a:tr h="1429173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19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2699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C96E83-0473-741C-EA94-AA644D03C861}"/>
              </a:ext>
            </a:extLst>
          </p:cNvPr>
          <p:cNvSpPr txBox="1"/>
          <p:nvPr/>
        </p:nvSpPr>
        <p:spPr>
          <a:xfrm>
            <a:off x="4335780" y="1483360"/>
            <a:ext cx="4480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закрепление количественных числительных,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развитие навыков аудирования,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повышение мотивации к изучению темы,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развитие внимания и быстроты реакции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2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BB813D5-0909-B7ED-6A86-45DE461F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32" y="632222"/>
            <a:ext cx="8724900" cy="72199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next number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69F3AE-4476-7F02-E06D-1A25335D6C2C}"/>
              </a:ext>
            </a:extLst>
          </p:cNvPr>
          <p:cNvSpPr txBox="1"/>
          <p:nvPr/>
        </p:nvSpPr>
        <p:spPr>
          <a:xfrm>
            <a:off x="107504" y="1354217"/>
            <a:ext cx="4536504" cy="378565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22, 24, 26, 28 …</a:t>
            </a:r>
          </a:p>
          <a:p>
            <a:r>
              <a:rPr lang="ru-RU" sz="4800" b="1" dirty="0">
                <a:solidFill>
                  <a:srgbClr val="7030A0"/>
                </a:solidFill>
              </a:rPr>
              <a:t>10, 15, 20, 25 …</a:t>
            </a:r>
          </a:p>
          <a:p>
            <a:r>
              <a:rPr lang="ru-RU" sz="4800" b="1" dirty="0">
                <a:solidFill>
                  <a:srgbClr val="7030A0"/>
                </a:solidFill>
              </a:rPr>
              <a:t>90, 80, 70, 60 …</a:t>
            </a:r>
          </a:p>
          <a:p>
            <a:r>
              <a:rPr lang="ru-RU" sz="4800" b="1" dirty="0">
                <a:solidFill>
                  <a:srgbClr val="7030A0"/>
                </a:solidFill>
              </a:rPr>
              <a:t>33, 36, 39, 42 …</a:t>
            </a:r>
          </a:p>
          <a:p>
            <a:r>
              <a:rPr lang="ru-RU" sz="4800" b="1" dirty="0">
                <a:solidFill>
                  <a:srgbClr val="7030A0"/>
                </a:solidFill>
              </a:rPr>
              <a:t>80, 78, 76, 74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7D59AC-4F54-04D3-A53D-57ECC6844BCF}"/>
              </a:ext>
            </a:extLst>
          </p:cNvPr>
          <p:cNvSpPr txBox="1"/>
          <p:nvPr/>
        </p:nvSpPr>
        <p:spPr>
          <a:xfrm>
            <a:off x="4932040" y="2348880"/>
            <a:ext cx="404089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закрепление количественных числительных, </a:t>
            </a:r>
          </a:p>
          <a:p>
            <a:pPr marL="457200" indent="-457200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навыков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анализа и систематизации,</a:t>
            </a:r>
          </a:p>
          <a:p>
            <a:pPr marL="457200" indent="-457200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логического мышления, умения выявлять закономерность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7" y="116632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2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10B9855-1AFB-AB62-00C5-F6AB2995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08720"/>
            <a:ext cx="789813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Before/after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ABA1E5-733A-9BF7-C83C-749CA69BD172}"/>
              </a:ext>
            </a:extLst>
          </p:cNvPr>
          <p:cNvSpPr txBox="1"/>
          <p:nvPr/>
        </p:nvSpPr>
        <p:spPr>
          <a:xfrm>
            <a:off x="611560" y="1700808"/>
            <a:ext cx="2781300" cy="470898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… 56 …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</a:rPr>
              <a:t>… 27 …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</a:rPr>
              <a:t>… 33 …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</a:rPr>
              <a:t>… 20 …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</a:rPr>
              <a:t>… 89 …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4240CD-7CEC-B9A8-4B7D-E07E851A0C3A}"/>
              </a:ext>
            </a:extLst>
          </p:cNvPr>
          <p:cNvSpPr txBox="1"/>
          <p:nvPr/>
        </p:nvSpPr>
        <p:spPr>
          <a:xfrm>
            <a:off x="3995936" y="2636912"/>
            <a:ext cx="4953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закрепление количественных числительных,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развитие аналитических навыков,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развитие логического мышления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6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F8E30A0-8C68-1E70-866C-BE461AD1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684" y="1627969"/>
            <a:ext cx="4088316" cy="6915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missing numbers!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C3ADF3-F561-7191-23A6-77CE4D4BA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1115092"/>
            <a:ext cx="5044440" cy="5742908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C8F379-5368-801E-3D85-B6B9A1495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743" y="1292482"/>
            <a:ext cx="767657" cy="1176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8319E3-7E46-70C0-3D2A-144E26148706}"/>
              </a:ext>
            </a:extLst>
          </p:cNvPr>
          <p:cNvSpPr txBox="1"/>
          <p:nvPr/>
        </p:nvSpPr>
        <p:spPr>
          <a:xfrm>
            <a:off x="0" y="2468880"/>
            <a:ext cx="914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32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94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36</a:t>
            </a:r>
            <a:endParaRPr lang="ru-RU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C940997-3B86-454A-EF11-C52C65D32EF8}"/>
              </a:ext>
            </a:extLst>
          </p:cNvPr>
          <p:cNvSpPr txBox="1"/>
          <p:nvPr/>
        </p:nvSpPr>
        <p:spPr>
          <a:xfrm>
            <a:off x="914400" y="2631441"/>
            <a:ext cx="39319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</a:rPr>
              <a:t>Hello,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</a:rPr>
              <a:t>My name is Wendy. I am _____ years old. I’ve got a small family. My mother is _____, my father is _____ and my little brother is _____. I’ve got _____ pets: a friendly dog and a nice bird. We live in a big house. My house number is _____.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</a:rPr>
              <a:t>And what about you?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</a:rPr>
              <a:t>Bye,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</a:rPr>
              <a:t>Wendy</a:t>
            </a:r>
            <a:endParaRPr lang="ru-RU" sz="2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15CAEE-51C9-E58D-5A90-C9F0064DEB2B}"/>
              </a:ext>
            </a:extLst>
          </p:cNvPr>
          <p:cNvSpPr txBox="1"/>
          <p:nvPr/>
        </p:nvSpPr>
        <p:spPr>
          <a:xfrm>
            <a:off x="5220072" y="2370719"/>
            <a:ext cx="358521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закрепление количественных числительных, 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навыков осмысленного чтения, 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аналитических навыков,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логического мышления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9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EC404D-352F-4737-73F2-9163F2706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8" t="19174" r="30726" b="38120"/>
          <a:stretch/>
        </p:blipFill>
        <p:spPr>
          <a:xfrm>
            <a:off x="2635263" y="1148081"/>
            <a:ext cx="2773515" cy="4461169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4A267D6A-34E9-4A47-57D3-8AEE7128B6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72786287"/>
              </p:ext>
            </p:extLst>
          </p:nvPr>
        </p:nvGraphicFramePr>
        <p:xfrm>
          <a:off x="419100" y="5587440"/>
          <a:ext cx="8321040" cy="86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CE8B148-1DCD-37B8-7976-5A6B68138E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4" t="14599" r="14264" b="7703"/>
          <a:stretch/>
        </p:blipFill>
        <p:spPr>
          <a:xfrm>
            <a:off x="269384" y="1148081"/>
            <a:ext cx="2307759" cy="4461169"/>
          </a:xfrm>
          <a:prstGeom prst="rect">
            <a:avLst/>
          </a:prstGeo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AA882DC7-C40F-6538-5318-E9FB8136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1268760"/>
            <a:ext cx="3635896" cy="3259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прием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spy with my little eye!”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A6C8255-D56A-923C-3DB9-A6751F1ECB50}"/>
              </a:ext>
            </a:extLst>
          </p:cNvPr>
          <p:cNvSpPr txBox="1"/>
          <p:nvPr/>
        </p:nvSpPr>
        <p:spPr>
          <a:xfrm>
            <a:off x="5608319" y="2042158"/>
            <a:ext cx="32662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формирование  орфографических навыков, 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внимания, 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навыков анализа и систематизации,</a:t>
            </a:r>
          </a:p>
          <a:p>
            <a:pPr marL="457200" indent="-457200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повышение мотивации к изучению 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9497" y="116632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7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73A9C81-1D3B-21F1-42EB-610A6002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" y="1412776"/>
            <a:ext cx="7989570" cy="4267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геометрическими фигурами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                         4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ED4EAE-7315-7914-A918-3069A1F36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" t="62119" r="27498" b="2198"/>
          <a:stretch/>
        </p:blipFill>
        <p:spPr>
          <a:xfrm>
            <a:off x="474994" y="2600304"/>
            <a:ext cx="4058755" cy="3803964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441B2B-EB52-BF83-5F42-6ACCC6EFA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2981" y="2492896"/>
            <a:ext cx="3895964" cy="40187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7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D66F27-75C1-1C2F-4A3B-5D9BA9D0C478}"/>
              </a:ext>
            </a:extLst>
          </p:cNvPr>
          <p:cNvSpPr txBox="1"/>
          <p:nvPr/>
        </p:nvSpPr>
        <p:spPr>
          <a:xfrm>
            <a:off x="1173613" y="1022476"/>
            <a:ext cx="79185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object looks like a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circle/triangle/square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1B9F38-07DE-C75D-2A36-090925C38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0537" y="1733787"/>
            <a:ext cx="1666153" cy="2221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E79524-C26C-96F7-43B5-D9CAC9418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454" y="2739308"/>
            <a:ext cx="1800383" cy="21340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B91290-5065-6FC0-C367-0430C035D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08" y="4392918"/>
            <a:ext cx="1371600" cy="18288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33078D-5B6A-EA72-0CB2-443BEE42A7EA}"/>
              </a:ext>
            </a:extLst>
          </p:cNvPr>
          <p:cNvSpPr txBox="1"/>
          <p:nvPr/>
        </p:nvSpPr>
        <p:spPr>
          <a:xfrm>
            <a:off x="5076056" y="2844555"/>
            <a:ext cx="381078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актуализация изученной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лексики, 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пространственного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воображения, 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навыков анализа, синтеза,  классификации и обобщения</a:t>
            </a: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81F2BE59-B7FE-DE8B-C0B7-0704BC9A4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8225" y="1263300"/>
            <a:ext cx="899029" cy="137415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A3B7AD42-ABBA-9FE1-F2B1-C7ADE813F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6127" y="1120584"/>
            <a:ext cx="1393091" cy="185745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F9CB34C-BCBA-A364-40AE-20BF07A8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9" y="193250"/>
            <a:ext cx="8913043" cy="12596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object looks like a 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circle/triangle/square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A5D3BFA-08B0-6521-0E84-B0D2D4E0C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3371" y="4485142"/>
            <a:ext cx="2403839" cy="1946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C73461-0864-86E9-500E-AB2361666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17" y="2927123"/>
            <a:ext cx="1277891" cy="777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0BBAA8-E77B-5061-4DB0-0499BF32F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7209" y="1452881"/>
            <a:ext cx="2140954" cy="13309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E6EBFAA-013A-25FB-DBCE-6FFDDEC49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7013" y="5130298"/>
            <a:ext cx="874894" cy="11665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80DB4B1-FACE-AFB0-3211-28F05AC308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711" y="4485142"/>
            <a:ext cx="1022009" cy="16546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C4B43D-0CD0-896C-79B2-A81FBA81A5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837" y="4739860"/>
            <a:ext cx="1140377" cy="15737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0DC6C1-7249-DD8E-9356-55D5C28955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657" y="2453876"/>
            <a:ext cx="1567026" cy="20628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744343A-7782-D397-35AA-620CD845AF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1826" y="4838358"/>
            <a:ext cx="1151546" cy="144545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C3FE9AB-D6E1-9342-AEB9-7B1028E8BF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79" y="3784836"/>
            <a:ext cx="1393091" cy="265680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BDF4B5F-467C-544D-9962-ECC60CFCD7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7210" y="3374654"/>
            <a:ext cx="1282720" cy="124708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EA29BD84-C2C7-654A-B72F-36F547C9CB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275" y="2621958"/>
            <a:ext cx="1753354" cy="20222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4307737-BAD3-080F-529A-7D2BD738CC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91" y="1281038"/>
            <a:ext cx="1146866" cy="15028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FC3499D-5A39-58D8-DCA1-73A5678284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1284" y="2834850"/>
            <a:ext cx="944723" cy="125963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E3C0BD9-5A50-D058-9E15-BB0A05CC46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8339" y="3172236"/>
            <a:ext cx="1131169" cy="147287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084F92F3-606F-E22D-6D62-69E879C40C6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0453" y="3316064"/>
            <a:ext cx="917369" cy="13925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17C5545-D91F-FA9C-5F07-772E679B87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9787" y="1076363"/>
            <a:ext cx="1201763" cy="14835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0ECEED3-94BA-F792-E4BD-5CB5E316291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001" y="1405591"/>
            <a:ext cx="1112576" cy="10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CF47A27-3262-DA53-DEA1-D46808D4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260" y="888883"/>
            <a:ext cx="3691776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and count!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28539A-C22F-D5D2-B849-3B3D1EAF3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64" y="1188923"/>
            <a:ext cx="2317310" cy="2464268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845B76-13C2-3FAA-3A50-A2EDDD7A7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64" y="3876914"/>
            <a:ext cx="2340668" cy="2519711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C383A98-9E18-ADA3-F129-D444FC69C4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8" r="53948"/>
          <a:stretch/>
        </p:blipFill>
        <p:spPr>
          <a:xfrm>
            <a:off x="3077944" y="1188922"/>
            <a:ext cx="2394316" cy="5215943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C77814-6AF2-314F-7D1B-C7A890173F4F}"/>
              </a:ext>
            </a:extLst>
          </p:cNvPr>
          <p:cNvSpPr txBox="1"/>
          <p:nvPr/>
        </p:nvSpPr>
        <p:spPr>
          <a:xfrm>
            <a:off x="6016658" y="1769929"/>
            <a:ext cx="276441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457200" indent="-457200"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пространственного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воображения, </a:t>
            </a:r>
          </a:p>
          <a:p>
            <a:pPr marL="457200" indent="-457200"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навыков анализа и синтеза</a:t>
            </a:r>
          </a:p>
          <a:p>
            <a:pPr marL="457200" indent="-457200"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креативности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мышления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0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/>
          <p:cNvSpPr txBox="1">
            <a:spLocks/>
          </p:cNvSpPr>
          <p:nvPr/>
        </p:nvSpPr>
        <p:spPr>
          <a:xfrm>
            <a:off x="251520" y="188640"/>
            <a:ext cx="8712968" cy="14907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3200" u="sng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Основные составляющие</a:t>
            </a:r>
            <a:r>
              <a:rPr lang="ru-RU" sz="3200" u="sng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3200" u="sng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функциональной грамотности</a:t>
            </a:r>
            <a:r>
              <a:rPr lang="ru-RU" sz="3200" u="sng" spc="-6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3200" u="sng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z="3200" u="sng" spc="-3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3200" u="sng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современном образовательном</a:t>
            </a:r>
            <a:r>
              <a:rPr lang="ru-RU" sz="3200" u="sng" spc="-18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3200" u="sng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пространстве:</a:t>
            </a:r>
            <a:endParaRPr lang="ru-RU" sz="3200" u="sng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988840"/>
            <a:ext cx="8133347" cy="472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947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3DF6830-4DBF-0B3A-551C-1F505F45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073" y="6309320"/>
            <a:ext cx="7292340" cy="4375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My living room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7D24ADA-00A8-561F-668E-0FA77128CB5E}"/>
              </a:ext>
            </a:extLst>
          </p:cNvPr>
          <p:cNvSpPr/>
          <p:nvPr/>
        </p:nvSpPr>
        <p:spPr>
          <a:xfrm>
            <a:off x="845820" y="2016646"/>
            <a:ext cx="762000" cy="30988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E04A12C-A70E-78D4-78F3-F4947F83392D}"/>
              </a:ext>
            </a:extLst>
          </p:cNvPr>
          <p:cNvSpPr/>
          <p:nvPr/>
        </p:nvSpPr>
        <p:spPr>
          <a:xfrm>
            <a:off x="2222951" y="1561251"/>
            <a:ext cx="685800" cy="914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1272659-C1AD-54A7-A252-F26316BE9990}"/>
              </a:ext>
            </a:extLst>
          </p:cNvPr>
          <p:cNvSpPr/>
          <p:nvPr/>
        </p:nvSpPr>
        <p:spPr>
          <a:xfrm>
            <a:off x="2218231" y="4576211"/>
            <a:ext cx="685800" cy="914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B617AB17-D8BC-587E-7261-8F66A22C87C6}"/>
              </a:ext>
            </a:extLst>
          </p:cNvPr>
          <p:cNvSpPr/>
          <p:nvPr/>
        </p:nvSpPr>
        <p:spPr>
          <a:xfrm>
            <a:off x="1965960" y="2655440"/>
            <a:ext cx="1200150" cy="1628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A313530-C0A5-E471-F688-0C2EAB8BB830}"/>
              </a:ext>
            </a:extLst>
          </p:cNvPr>
          <p:cNvSpPr/>
          <p:nvPr/>
        </p:nvSpPr>
        <p:spPr>
          <a:xfrm>
            <a:off x="4680585" y="1005840"/>
            <a:ext cx="3086099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A4396C6-AD5B-4E72-64E8-2072D2FB3040}"/>
              </a:ext>
            </a:extLst>
          </p:cNvPr>
          <p:cNvSpPr/>
          <p:nvPr/>
        </p:nvSpPr>
        <p:spPr>
          <a:xfrm>
            <a:off x="8111490" y="2624166"/>
            <a:ext cx="388620" cy="18533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F8D97742-E177-5A93-D545-4A0A08AAD788}"/>
              </a:ext>
            </a:extLst>
          </p:cNvPr>
          <p:cNvSpPr/>
          <p:nvPr/>
        </p:nvSpPr>
        <p:spPr>
          <a:xfrm>
            <a:off x="3997952" y="5160036"/>
            <a:ext cx="6858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F809FAE2-3EBE-22BC-7284-18EB2543D8B4}"/>
              </a:ext>
            </a:extLst>
          </p:cNvPr>
          <p:cNvSpPr/>
          <p:nvPr/>
        </p:nvSpPr>
        <p:spPr>
          <a:xfrm>
            <a:off x="4897755" y="5161077"/>
            <a:ext cx="6858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4B8EE01-CE36-2D28-6F65-23308667CC01}"/>
              </a:ext>
            </a:extLst>
          </p:cNvPr>
          <p:cNvSpPr/>
          <p:nvPr/>
        </p:nvSpPr>
        <p:spPr>
          <a:xfrm>
            <a:off x="5814680" y="5161077"/>
            <a:ext cx="6858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18F48DD-441C-D6D8-2658-33B40BDC10D2}"/>
              </a:ext>
            </a:extLst>
          </p:cNvPr>
          <p:cNvSpPr/>
          <p:nvPr/>
        </p:nvSpPr>
        <p:spPr>
          <a:xfrm>
            <a:off x="7322820" y="5933440"/>
            <a:ext cx="1188720" cy="202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774DBE-5D45-9221-4CC1-BFC5787A64CF}"/>
              </a:ext>
            </a:extLst>
          </p:cNvPr>
          <p:cNvSpPr/>
          <p:nvPr/>
        </p:nvSpPr>
        <p:spPr>
          <a:xfrm>
            <a:off x="3657418" y="2373475"/>
            <a:ext cx="3575775" cy="21677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7C3F36-8C4C-793C-EDA0-E1D86BB4E834}"/>
              </a:ext>
            </a:extLst>
          </p:cNvPr>
          <p:cNvSpPr txBox="1"/>
          <p:nvPr/>
        </p:nvSpPr>
        <p:spPr>
          <a:xfrm>
            <a:off x="3997953" y="3088640"/>
            <a:ext cx="2959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carpet</a:t>
            </a:r>
            <a:endParaRPr lang="ru-RU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9ED4779-1CED-A55F-E704-7AE3E41C1703}"/>
              </a:ext>
            </a:extLst>
          </p:cNvPr>
          <p:cNvSpPr txBox="1"/>
          <p:nvPr/>
        </p:nvSpPr>
        <p:spPr>
          <a:xfrm rot="16200000" flipH="1">
            <a:off x="-17467" y="3196912"/>
            <a:ext cx="2476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sofa</a:t>
            </a:r>
            <a:endParaRPr lang="ru-RU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5C4C49-2EE7-0D3A-A430-55CDD7CAEB67}"/>
              </a:ext>
            </a:extLst>
          </p:cNvPr>
          <p:cNvSpPr txBox="1"/>
          <p:nvPr/>
        </p:nvSpPr>
        <p:spPr>
          <a:xfrm>
            <a:off x="2012445" y="3088640"/>
            <a:ext cx="13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table</a:t>
            </a:r>
            <a:endParaRPr lang="ru-RU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0666DB-B74A-0825-65B1-74CE902A7238}"/>
              </a:ext>
            </a:extLst>
          </p:cNvPr>
          <p:cNvSpPr txBox="1"/>
          <p:nvPr/>
        </p:nvSpPr>
        <p:spPr>
          <a:xfrm>
            <a:off x="4914900" y="1168261"/>
            <a:ext cx="258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bookcase</a:t>
            </a:r>
            <a:endParaRPr lang="ru-RU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0C23E51-5C32-BF43-6F1A-E558F5E4B669}"/>
              </a:ext>
            </a:extLst>
          </p:cNvPr>
          <p:cNvSpPr txBox="1"/>
          <p:nvPr/>
        </p:nvSpPr>
        <p:spPr>
          <a:xfrm>
            <a:off x="3985260" y="4561752"/>
            <a:ext cx="251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chairs</a:t>
            </a:r>
            <a:endParaRPr lang="ru-RU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ECBFB63-55DD-587D-061B-DDDDF538CFFE}"/>
              </a:ext>
            </a:extLst>
          </p:cNvPr>
          <p:cNvSpPr txBox="1"/>
          <p:nvPr/>
        </p:nvSpPr>
        <p:spPr>
          <a:xfrm rot="16200000">
            <a:off x="7749340" y="3286474"/>
            <a:ext cx="121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TV</a:t>
            </a:r>
            <a:endParaRPr lang="ru-RU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CD81BF-4960-FD0E-8408-878257433358}"/>
              </a:ext>
            </a:extLst>
          </p:cNvPr>
          <p:cNvSpPr txBox="1"/>
          <p:nvPr/>
        </p:nvSpPr>
        <p:spPr>
          <a:xfrm>
            <a:off x="1790700" y="1085256"/>
            <a:ext cx="1531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armchair</a:t>
            </a:r>
            <a:endParaRPr lang="ru-RU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E55EC15-AE18-0A6C-55A3-056CD1128D67}"/>
              </a:ext>
            </a:extLst>
          </p:cNvPr>
          <p:cNvSpPr txBox="1"/>
          <p:nvPr/>
        </p:nvSpPr>
        <p:spPr>
          <a:xfrm>
            <a:off x="1607820" y="5490611"/>
            <a:ext cx="196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armchair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3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760"/>
            <a:ext cx="5024344" cy="2754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4008" y="2348880"/>
            <a:ext cx="4532488" cy="41612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9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/>
          <p:cNvSpPr txBox="1">
            <a:spLocks/>
          </p:cNvSpPr>
          <p:nvPr/>
        </p:nvSpPr>
        <p:spPr>
          <a:xfrm>
            <a:off x="24206" y="6226373"/>
            <a:ext cx="5334500" cy="5668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de-DE" sz="3600" spc="-55" dirty="0" err="1" smtClean="0">
                <a:latin typeface="Times New Roman"/>
                <a:cs typeface="Times New Roman"/>
              </a:rPr>
              <a:t>Telling</a:t>
            </a:r>
            <a:r>
              <a:rPr lang="de-DE" sz="3600" spc="-35" dirty="0" smtClean="0">
                <a:latin typeface="Times New Roman"/>
                <a:cs typeface="Times New Roman"/>
              </a:rPr>
              <a:t> </a:t>
            </a:r>
            <a:r>
              <a:rPr lang="de-DE" sz="3600" spc="-10" dirty="0" err="1" smtClean="0">
                <a:latin typeface="Times New Roman"/>
                <a:cs typeface="Times New Roman"/>
              </a:rPr>
              <a:t>the</a:t>
            </a:r>
            <a:r>
              <a:rPr lang="de-DE" sz="3600" spc="-30" dirty="0" smtClean="0">
                <a:latin typeface="Times New Roman"/>
                <a:cs typeface="Times New Roman"/>
              </a:rPr>
              <a:t> </a:t>
            </a:r>
            <a:r>
              <a:rPr lang="de-DE" sz="3600" dirty="0" smtClean="0">
                <a:latin typeface="Times New Roman"/>
                <a:cs typeface="Times New Roman"/>
              </a:rPr>
              <a:t>time</a:t>
            </a:r>
            <a:endParaRPr lang="de-DE" sz="36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6989"/>
            <a:ext cx="3657600" cy="3992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1338124"/>
            <a:ext cx="5436096" cy="2306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337" y="3645024"/>
            <a:ext cx="2960054" cy="3130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7" y="4194125"/>
            <a:ext cx="3580627" cy="20322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177" y="1366664"/>
            <a:ext cx="7632848" cy="46679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7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7831" y="1164615"/>
            <a:ext cx="3168352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460" y="1257300"/>
            <a:ext cx="3619500" cy="5273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533" y="3068960"/>
            <a:ext cx="2781300" cy="33299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3568" y="221874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Математическая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5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Финансовая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080859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Финансовая грамотность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умение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зарабатывать и управлять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деньгами. Знания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деньгах очень важны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люди пользуются деньгами каждый день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рассчитываются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ими за покупки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услуги,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их помощью стремятся реализовать свои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мечты.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2132857"/>
            <a:ext cx="2586497" cy="172391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1331640" y="2742160"/>
            <a:ext cx="3854528" cy="12784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Общие темы: </a:t>
            </a:r>
            <a:endParaRPr lang="ru-RU" sz="60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>
            <a:spLocks noGrp="1"/>
          </p:cNvSpPr>
          <p:nvPr/>
        </p:nvSpPr>
        <p:spPr>
          <a:xfrm>
            <a:off x="3122915" y="4029511"/>
            <a:ext cx="5832648" cy="2427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Покупки, заказ билета, отдых, путешествие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Подарок другу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Деньги, их история, виды, функции денег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Семейный и личный бюджет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Экономические отношения семьи и государства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6" descr="http://images11.domashnyochag.ru/upload/img_cache/9fb/9fbb73fed20b0eefa65062f760e30883_ce_550x350x0x0_cropped_1100x700.jpg"/>
          <p:cNvPicPr>
            <a:picLocks noGr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484" y="4275425"/>
            <a:ext cx="2666332" cy="21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987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31534"/>
            <a:ext cx="4608512" cy="8640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Фрагмент урока из УМК «Английский в фокусе»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3 -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изучение темы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 В моей коробке для ланча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132856"/>
            <a:ext cx="2664296" cy="2952328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Ребята еще в младшем звене знакомятся с денежными знаками англо-говорящих стран.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данном этапе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следующие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лексические навыки  по данной теме.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использовать лексику  в устной и письменной речи.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учить детей составлять свой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покупок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Предварительно до составления списка обговорить с учащимися о продуктах, которые необходимы, используя конструкцию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 have got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 have not got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685" y="3356992"/>
            <a:ext cx="2804345" cy="308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90064" y="332656"/>
            <a:ext cx="2509777" cy="10801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Фрагмент урока из УМК «Английский в фокусе»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Spotlight 4-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«Приготовим еду»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5638030" y="4581128"/>
            <a:ext cx="3413036" cy="18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данном этапе  ставятся следующие задачи:                                                                                                                                      1. познакомить учащихся с британскими деньгами;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2. научить элементарным фразам этикетного диалога по теме «Еда»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развивать умения аудирования,  чтения и говорения.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49" y="1663582"/>
            <a:ext cx="3297199" cy="270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5963" y="378242"/>
            <a:ext cx="61926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Финансовая грамотность</a:t>
            </a:r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4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6447501" cy="13208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Знакомство с иностранной валютой продолжается и в средней школе в 5-8 классах.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Задачи, которые ставятся перед учащимися 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6447501" cy="388077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Выявить представления учащихся о деньгах;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Сформировать понятие валюты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Решать задачи согласно ситуации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Способствовать расширению кругозора и знаний учащихся по данной теме.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4"/>
          <p:cNvPicPr>
            <a:picLocks noGrp="1"/>
          </p:cNvPicPr>
          <p:nvPr/>
        </p:nvPicPr>
        <p:blipFill rotWithShape="1">
          <a:blip r:embed="rId2" cstate="print"/>
          <a:stretch/>
        </p:blipFill>
        <p:spPr bwMode="auto">
          <a:xfrm>
            <a:off x="4247586" y="3501008"/>
            <a:ext cx="3204734" cy="3198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798" y="1039278"/>
            <a:ext cx="2545202" cy="2670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3FC3A0-9B4D-4D9E-A7BE-9DDF4A09C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709324"/>
            <a:ext cx="3304682" cy="2989951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899592" y="332655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Финансовая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9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339472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Фрагмент урока из УМК «Английский в фокусе»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Who are you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?»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2488332"/>
            <a:ext cx="3635896" cy="194421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составление анкеты 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Forms of identification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для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получения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банковской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карты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Сюжетная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игра «В банке»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Творческая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работа: создание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макета банковской карты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384335"/>
            <a:ext cx="20720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12400" y="917848"/>
            <a:ext cx="3549193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Фрагмент урока из УМК «Английский в фокусе»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Buying tickets to the cinema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822627" y="4365104"/>
            <a:ext cx="3217739" cy="2323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На основе готового диалога составляют свой собственный диалог между продавцом и покупателем, используя картинки</a:t>
            </a:r>
          </a:p>
          <a:p>
            <a:pPr algn="r"/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47038" r="60834" b="17407"/>
          <a:stretch>
            <a:fillRect/>
          </a:stretch>
        </p:blipFill>
        <p:spPr bwMode="auto">
          <a:xfrm>
            <a:off x="6804248" y="2060848"/>
            <a:ext cx="2223889" cy="274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491880" y="1906893"/>
            <a:ext cx="3106688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Фрагмент урока из УМК «Английский в фокусе»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English banknotes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284240" y="3433620"/>
            <a:ext cx="3168352" cy="16654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Такие уроки воспитывают толерантное отношение к стране изучаемого языка и своей стране, поддерживают мотивацию для изучения иностранного языка</a:t>
            </a:r>
          </a:p>
          <a:p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323" y="4869160"/>
            <a:ext cx="2421706" cy="166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55576" y="262539"/>
            <a:ext cx="77525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42035" marR="8070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Финансовая грамотность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09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052736"/>
            <a:ext cx="6381446" cy="27363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Креативное мышление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–компонент функциональной грамотности, под которым понимают умение человека использовать свое воображение для выработки и совершенствования идей, формирования новых знаний, решения задач, с которыми не сталкивались ранее.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513" y="3356992"/>
            <a:ext cx="4874601" cy="30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55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230" y="188640"/>
            <a:ext cx="8568952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Особенности заданий для формирования функциональной грамотности на уроках английского языка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7123979"/>
              </p:ext>
            </p:extLst>
          </p:nvPr>
        </p:nvGraphicFramePr>
        <p:xfrm>
          <a:off x="377230" y="2132856"/>
          <a:ext cx="8568952" cy="4565650"/>
        </p:xfrm>
        <a:graphic>
          <a:graphicData uri="http://schemas.openxmlformats.org/drawingml/2006/table">
            <a:tbl>
              <a:tblPr firstRow="1" firstCol="1" bandRow="1"/>
              <a:tblGrid>
                <a:gridCol w="8568952"/>
              </a:tblGrid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задача, поставленная вне предметной области и решаемая с помощью предметных знаний;</a:t>
                      </a:r>
                      <a:endParaRPr lang="ru-RU" sz="200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каждом задании описывается жизненная ситуация;</a:t>
                      </a:r>
                      <a:endParaRPr lang="ru-RU" sz="200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задания близки к проблемным ситуациям, возникающим в повседневной жизни;</a:t>
                      </a:r>
                      <a:endParaRPr lang="ru-RU" sz="200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ситуация требует осознанного выбора модели поведения;</a:t>
                      </a:r>
                      <a:endParaRPr lang="ru-RU" sz="200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материал изложен простым и доступным языком;</a:t>
                      </a:r>
                      <a:endParaRPr lang="ru-RU" sz="200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иллюстраций, таблиц, схем, диаграмм.</a:t>
                      </a:r>
                      <a:endParaRPr lang="ru-RU" sz="200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172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584" y="1172096"/>
            <a:ext cx="7920880" cy="660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Технология творческой мастерской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4"/>
          <p:cNvSpPr txBox="1">
            <a:spLocks/>
          </p:cNvSpPr>
          <p:nvPr/>
        </p:nvSpPr>
        <p:spPr>
          <a:xfrm>
            <a:off x="412640" y="2060848"/>
            <a:ext cx="8596668" cy="38807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Активное восприятие учащимися учебного материала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Творческое осмысление учебного материала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Саморазвитие ученика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интереса к процессу обучения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Развития креативности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Повышения уровня грамотности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умений аргументированного разговора и письма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социальной компетенции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Самопознание, повышение самооценки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0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8983" y="1124744"/>
            <a:ext cx="8596668" cy="1320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Технология творческой мастерской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Фрагмент урока из УМК. «Английский в фокусе»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Spotlight 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841461"/>
            <a:ext cx="4183062" cy="3529623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331" y="2564904"/>
            <a:ext cx="4291992" cy="3421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6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2295" y="1052736"/>
            <a:ext cx="8596668" cy="1320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Технология творческой мастерской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Фрагмент урока из УМК. «Английский в фокусе»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Spotlight 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804" y="2863401"/>
            <a:ext cx="4392021" cy="3024336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675" y="2373536"/>
            <a:ext cx="3838288" cy="25566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462" y="4653136"/>
            <a:ext cx="4549931" cy="20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6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2640" y="862438"/>
            <a:ext cx="8596668" cy="1320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 ситуационных задач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Фрагмент урока из УМК. «Английский в фокусе»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142913"/>
            <a:ext cx="5179844" cy="2814514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4221088"/>
            <a:ext cx="5747679" cy="23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98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9511" y="1052736"/>
            <a:ext cx="8721643" cy="1975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 ситуационных задач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Фрагмент урока из УМК. «Английский в фокусе»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564" y="3340140"/>
            <a:ext cx="3211955" cy="3129295"/>
          </a:xfrm>
          <a:prstGeom prst="rect">
            <a:avLst/>
          </a:prstGeom>
        </p:spPr>
      </p:pic>
      <p:pic>
        <p:nvPicPr>
          <p:cNvPr id="1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02" y="4364829"/>
            <a:ext cx="4261756" cy="16125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1" y="30530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осмысление текста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активная ,совместная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89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8586" y="980728"/>
            <a:ext cx="6984776" cy="660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Технология проектной деятельности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0316" y="1844825"/>
            <a:ext cx="8928992" cy="22322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Система обучения, при которой учащийся приобретает знания и умения в процессе самостоятельного планирования и выполнения постепенно усложняющихся практических заданий –проектов.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67944" y="3861048"/>
            <a:ext cx="4941364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 проектов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12640" y="4581128"/>
            <a:ext cx="8596668" cy="22095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Способствует раскрытию творческих способностей учащихся в соответствии с их интересами и увлечениями;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Обеспечивает развитие критического мышления, навыков разрешения проблем и принятия решений;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Способствует личностной и творческой самореализации.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9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0571" y="1827146"/>
            <a:ext cx="3854528" cy="12784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Фрагмент урока из УМК. «Английский в фокусе»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455326"/>
            <a:ext cx="4513262" cy="4443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4599965"/>
            <a:ext cx="2591162" cy="2257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507" y="3321996"/>
            <a:ext cx="3061002" cy="1822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312" y="4797152"/>
            <a:ext cx="3734321" cy="11336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0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1"/>
          <p:cNvSpPr txBox="1"/>
          <p:nvPr/>
        </p:nvSpPr>
        <p:spPr>
          <a:xfrm>
            <a:off x="395536" y="148590"/>
            <a:ext cx="7979225" cy="6205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0" marR="9779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Constantia"/>
                <a:cs typeface="Constantia"/>
              </a:rPr>
              <a:t>Современные</a:t>
            </a:r>
            <a:r>
              <a:rPr sz="2400" b="1" spc="-14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onstantia"/>
                <a:cs typeface="Constantia"/>
              </a:rPr>
              <a:t>психолого-педагогические </a:t>
            </a:r>
            <a:r>
              <a:rPr sz="2400" b="1" spc="-5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onstantia"/>
                <a:cs typeface="Constantia"/>
              </a:rPr>
              <a:t>технологии</a:t>
            </a:r>
            <a:endParaRPr sz="2400" dirty="0">
              <a:latin typeface="Constantia"/>
              <a:cs typeface="Constantia"/>
            </a:endParaRPr>
          </a:p>
          <a:p>
            <a:pPr marL="476884" algn="ctr">
              <a:lnSpc>
                <a:spcPct val="100000"/>
              </a:lnSpc>
            </a:pPr>
            <a:r>
              <a:rPr sz="2400" b="1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b="1" spc="-10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b="1" spc="-40" dirty="0">
                <a:solidFill>
                  <a:srgbClr val="001F5F"/>
                </a:solidFill>
                <a:latin typeface="Constantia"/>
                <a:cs typeface="Constantia"/>
              </a:rPr>
              <a:t>ф</a:t>
            </a:r>
            <a:r>
              <a:rPr sz="2400" b="1" spc="-5" dirty="0">
                <a:solidFill>
                  <a:srgbClr val="001F5F"/>
                </a:solidFill>
                <a:latin typeface="Constantia"/>
                <a:cs typeface="Constantia"/>
              </a:rPr>
              <a:t>унк</a:t>
            </a:r>
            <a:r>
              <a:rPr sz="2400" b="1" spc="5" dirty="0">
                <a:solidFill>
                  <a:srgbClr val="001F5F"/>
                </a:solidFill>
                <a:latin typeface="Constantia"/>
                <a:cs typeface="Constantia"/>
              </a:rPr>
              <a:t>ц</a:t>
            </a:r>
            <a:r>
              <a:rPr sz="2400" b="1" dirty="0">
                <a:solidFill>
                  <a:srgbClr val="001F5F"/>
                </a:solidFill>
                <a:latin typeface="Constantia"/>
                <a:cs typeface="Constantia"/>
              </a:rPr>
              <a:t>иональ</a:t>
            </a:r>
            <a:r>
              <a:rPr sz="2400" b="1" spc="5" dirty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sz="2400" b="1" spc="-15" dirty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sz="2400" b="1" dirty="0">
                <a:solidFill>
                  <a:srgbClr val="001F5F"/>
                </a:solidFill>
                <a:latin typeface="Constantia"/>
                <a:cs typeface="Constantia"/>
              </a:rPr>
              <a:t>я</a:t>
            </a:r>
            <a:r>
              <a:rPr sz="2400" b="1" spc="-11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onstantia"/>
                <a:cs typeface="Constantia"/>
              </a:rPr>
              <a:t>грамот</a:t>
            </a:r>
            <a:r>
              <a:rPr sz="2400" b="1" spc="5" dirty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sz="2400" b="1" dirty="0">
                <a:solidFill>
                  <a:srgbClr val="001F5F"/>
                </a:solidFill>
                <a:latin typeface="Constantia"/>
                <a:cs typeface="Constantia"/>
              </a:rPr>
              <a:t>ос</a:t>
            </a:r>
            <a:r>
              <a:rPr sz="2400" b="1" spc="5" dirty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sz="2400" b="1" dirty="0">
                <a:solidFill>
                  <a:srgbClr val="001F5F"/>
                </a:solidFill>
                <a:latin typeface="Constantia"/>
                <a:cs typeface="Constantia"/>
              </a:rPr>
              <a:t>ь</a:t>
            </a:r>
            <a:endParaRPr sz="24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 dirty="0">
              <a:latin typeface="Constantia"/>
              <a:cs typeface="Constantia"/>
            </a:endParaRPr>
          </a:p>
          <a:p>
            <a:pPr marL="326390" indent="-314325">
              <a:lnSpc>
                <a:spcPts val="2595"/>
              </a:lnSpc>
              <a:buClr>
                <a:srgbClr val="3891A7"/>
              </a:buClr>
              <a:buSzPct val="79166"/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Информационно</a:t>
            </a:r>
            <a:r>
              <a:rPr sz="2400" spc="-6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–</a:t>
            </a:r>
            <a:r>
              <a:rPr sz="2400" spc="-4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коммуникационная</a:t>
            </a:r>
            <a:endParaRPr sz="2400" dirty="0">
              <a:latin typeface="Constantia"/>
              <a:cs typeface="Constantia"/>
            </a:endParaRPr>
          </a:p>
          <a:p>
            <a:pPr marL="12700">
              <a:lnSpc>
                <a:spcPts val="2595"/>
              </a:lnSpc>
            </a:pPr>
            <a:r>
              <a:rPr sz="2400" spc="-20" dirty="0">
                <a:solidFill>
                  <a:srgbClr val="001F5F"/>
                </a:solidFill>
                <a:latin typeface="Constantia"/>
                <a:cs typeface="Constantia"/>
              </a:rPr>
              <a:t>технология</a:t>
            </a:r>
            <a:endParaRPr sz="2400" dirty="0">
              <a:latin typeface="Constantia"/>
              <a:cs typeface="Constantia"/>
            </a:endParaRPr>
          </a:p>
          <a:p>
            <a:pPr marL="320040" indent="-30797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0040" algn="l"/>
                <a:tab pos="320675" algn="l"/>
              </a:tabLst>
            </a:pPr>
            <a:r>
              <a:rPr sz="2400" spc="-35" dirty="0">
                <a:solidFill>
                  <a:srgbClr val="001F5F"/>
                </a:solidFill>
                <a:latin typeface="Constantia"/>
                <a:cs typeface="Constantia"/>
              </a:rPr>
              <a:t>Технология</a:t>
            </a:r>
            <a:r>
              <a:rPr sz="2400" spc="-8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развития</a:t>
            </a:r>
            <a:r>
              <a:rPr sz="2400" spc="-9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onstantia"/>
                <a:cs typeface="Constantia"/>
              </a:rPr>
              <a:t>критического</a:t>
            </a:r>
            <a:r>
              <a:rPr sz="2400" spc="-9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мышления</a:t>
            </a:r>
            <a:endParaRPr sz="2400" dirty="0">
              <a:latin typeface="Constantia"/>
              <a:cs typeface="Constantia"/>
            </a:endParaRPr>
          </a:p>
          <a:p>
            <a:pPr marL="326390" indent="-31432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Проектная</a:t>
            </a:r>
            <a:r>
              <a:rPr sz="2400" spc="-13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onstantia"/>
                <a:cs typeface="Constantia"/>
              </a:rPr>
              <a:t>технология</a:t>
            </a:r>
            <a:endParaRPr sz="2400" dirty="0">
              <a:latin typeface="Constantia"/>
              <a:cs typeface="Constantia"/>
            </a:endParaRPr>
          </a:p>
          <a:p>
            <a:pPr marL="320040" indent="-30797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0040" algn="l"/>
                <a:tab pos="320675" algn="l"/>
              </a:tabLst>
            </a:pPr>
            <a:r>
              <a:rPr sz="2400" spc="-215" dirty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ехн</a:t>
            </a:r>
            <a:r>
              <a:rPr sz="2400" spc="-11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лог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я</a:t>
            </a:r>
            <a:r>
              <a:rPr sz="2400" spc="-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разв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ваю</a:t>
            </a:r>
            <a:r>
              <a:rPr sz="2400" spc="-25" dirty="0">
                <a:solidFill>
                  <a:srgbClr val="001F5F"/>
                </a:solidFill>
                <a:latin typeface="Constantia"/>
                <a:cs typeface="Constantia"/>
              </a:rPr>
              <a:t>щ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sz="2400" spc="-60" dirty="0">
                <a:solidFill>
                  <a:srgbClr val="001F5F"/>
                </a:solidFill>
                <a:latin typeface="Constantia"/>
                <a:cs typeface="Constantia"/>
              </a:rPr>
              <a:t>г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12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35" dirty="0">
                <a:solidFill>
                  <a:srgbClr val="001F5F"/>
                </a:solidFill>
                <a:latin typeface="Constantia"/>
                <a:cs typeface="Constantia"/>
              </a:rPr>
              <a:t>б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учения</a:t>
            </a:r>
            <a:endParaRPr sz="2400" dirty="0">
              <a:latin typeface="Constantia"/>
              <a:cs typeface="Constantia"/>
            </a:endParaRPr>
          </a:p>
          <a:p>
            <a:pPr marL="320040" indent="-30797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0040" algn="l"/>
                <a:tab pos="320675" algn="l"/>
              </a:tabLst>
            </a:pPr>
            <a:r>
              <a:rPr sz="2400" spc="-215" dirty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ехн</a:t>
            </a:r>
            <a:r>
              <a:rPr sz="2400" spc="-11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лог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я</a:t>
            </a:r>
            <a:r>
              <a:rPr sz="2400" spc="-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про</a:t>
            </a:r>
            <a:r>
              <a:rPr sz="2400" spc="-105" dirty="0">
                <a:solidFill>
                  <a:srgbClr val="001F5F"/>
                </a:solidFill>
                <a:latin typeface="Constantia"/>
                <a:cs typeface="Constantia"/>
              </a:rPr>
              <a:t>б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лемн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60" dirty="0">
                <a:solidFill>
                  <a:srgbClr val="001F5F"/>
                </a:solidFill>
                <a:latin typeface="Constantia"/>
                <a:cs typeface="Constantia"/>
              </a:rPr>
              <a:t>г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12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35" dirty="0">
                <a:solidFill>
                  <a:srgbClr val="001F5F"/>
                </a:solidFill>
                <a:latin typeface="Constantia"/>
                <a:cs typeface="Constantia"/>
              </a:rPr>
              <a:t>б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учения</a:t>
            </a:r>
            <a:endParaRPr sz="2400" dirty="0">
              <a:latin typeface="Constantia"/>
              <a:cs typeface="Constantia"/>
            </a:endParaRPr>
          </a:p>
          <a:p>
            <a:pPr marL="326390" indent="-31432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spc="5" dirty="0">
                <a:solidFill>
                  <a:srgbClr val="001F5F"/>
                </a:solidFill>
                <a:latin typeface="Constantia"/>
                <a:cs typeface="Constantia"/>
              </a:rPr>
              <a:t>г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ровые</a:t>
            </a:r>
            <a:r>
              <a:rPr sz="2400" spc="-15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ехн</a:t>
            </a:r>
            <a:r>
              <a:rPr sz="2400" spc="-11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лог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endParaRPr sz="2400" dirty="0">
              <a:latin typeface="Constantia"/>
              <a:cs typeface="Constantia"/>
            </a:endParaRPr>
          </a:p>
          <a:p>
            <a:pPr marL="326390" indent="-31432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sz="2400" spc="-55" dirty="0">
                <a:solidFill>
                  <a:srgbClr val="001F5F"/>
                </a:solidFill>
                <a:latin typeface="Constantia"/>
                <a:cs typeface="Constantia"/>
              </a:rPr>
              <a:t>М</a:t>
            </a:r>
            <a:r>
              <a:rPr sz="2400" spc="-8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д</a:t>
            </a:r>
            <a:r>
              <a:rPr sz="2400" spc="-200" dirty="0">
                <a:solidFill>
                  <a:srgbClr val="001F5F"/>
                </a:solidFill>
                <a:latin typeface="Constantia"/>
                <a:cs typeface="Constantia"/>
              </a:rPr>
              <a:t>у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льн</a:t>
            </a:r>
            <a:r>
              <a:rPr sz="2400" spc="-20" dirty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я</a:t>
            </a:r>
            <a:r>
              <a:rPr sz="2400" spc="-8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ехн</a:t>
            </a:r>
            <a:r>
              <a:rPr sz="2400" spc="-114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гия</a:t>
            </a:r>
            <a:endParaRPr sz="2400" dirty="0">
              <a:latin typeface="Constantia"/>
              <a:cs typeface="Constantia"/>
            </a:endParaRPr>
          </a:p>
          <a:p>
            <a:pPr marL="320040" indent="-30797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0040" algn="l"/>
                <a:tab pos="320675" algn="l"/>
              </a:tabLst>
            </a:pPr>
            <a:r>
              <a:rPr sz="2400" spc="-35" dirty="0">
                <a:solidFill>
                  <a:srgbClr val="001F5F"/>
                </a:solidFill>
                <a:latin typeface="Constantia"/>
                <a:cs typeface="Constantia"/>
              </a:rPr>
              <a:t>Технология</a:t>
            </a:r>
            <a:r>
              <a:rPr sz="2400" spc="-9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мастерских</a:t>
            </a:r>
            <a:endParaRPr sz="2400" dirty="0">
              <a:latin typeface="Constantia"/>
              <a:cs typeface="Constantia"/>
            </a:endParaRPr>
          </a:p>
          <a:p>
            <a:pPr marL="326390" indent="-31432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6390" algn="l"/>
                <a:tab pos="327025" algn="l"/>
              </a:tabLst>
            </a:pPr>
            <a:r>
              <a:rPr sz="2400" spc="-15" dirty="0">
                <a:solidFill>
                  <a:srgbClr val="001F5F"/>
                </a:solidFill>
                <a:latin typeface="Constantia"/>
                <a:cs typeface="Constantia"/>
              </a:rPr>
              <a:t>Кейс</a:t>
            </a:r>
            <a:r>
              <a:rPr sz="2400" spc="-6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–</a:t>
            </a:r>
            <a:r>
              <a:rPr sz="2400" spc="-7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onstantia"/>
                <a:cs typeface="Constantia"/>
              </a:rPr>
              <a:t>технология</a:t>
            </a:r>
            <a:endParaRPr sz="2400" dirty="0">
              <a:latin typeface="Constantia"/>
              <a:cs typeface="Constantia"/>
            </a:endParaRPr>
          </a:p>
          <a:p>
            <a:pPr marL="320040" indent="-30797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320040" algn="l"/>
                <a:tab pos="320675" algn="l"/>
              </a:tabLst>
            </a:pPr>
            <a:r>
              <a:rPr sz="2400" spc="-35" dirty="0">
                <a:solidFill>
                  <a:srgbClr val="001F5F"/>
                </a:solidFill>
                <a:latin typeface="Constantia"/>
                <a:cs typeface="Constantia"/>
              </a:rPr>
              <a:t>Технология</a:t>
            </a:r>
            <a:r>
              <a:rPr sz="2400" spc="-7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интегрированного</a:t>
            </a:r>
            <a:r>
              <a:rPr sz="2400" spc="-13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обучения</a:t>
            </a:r>
            <a:endParaRPr sz="2400" dirty="0">
              <a:latin typeface="Constantia"/>
              <a:cs typeface="Constantia"/>
            </a:endParaRPr>
          </a:p>
          <a:p>
            <a:pPr marL="250190" indent="-23812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z="2400" spc="-15" dirty="0">
                <a:solidFill>
                  <a:srgbClr val="001F5F"/>
                </a:solidFill>
                <a:latin typeface="Constantia"/>
                <a:cs typeface="Constantia"/>
              </a:rPr>
              <a:t>Педагогика</a:t>
            </a:r>
            <a:r>
              <a:rPr sz="2400" spc="-13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onstantia"/>
                <a:cs typeface="Constantia"/>
              </a:rPr>
              <a:t>сотрудничества.</a:t>
            </a:r>
            <a:endParaRPr sz="2400" dirty="0">
              <a:latin typeface="Constantia"/>
              <a:cs typeface="Constantia"/>
            </a:endParaRPr>
          </a:p>
          <a:p>
            <a:pPr marL="250190" indent="-238125">
              <a:lnSpc>
                <a:spcPct val="100000"/>
              </a:lnSpc>
              <a:spcBef>
                <a:spcPts val="25"/>
              </a:spcBef>
              <a:buClr>
                <a:srgbClr val="3891A7"/>
              </a:buClr>
              <a:buSzPct val="79166"/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z="2400" spc="-204" dirty="0">
                <a:solidFill>
                  <a:srgbClr val="001F5F"/>
                </a:solidFill>
                <a:latin typeface="Constantia"/>
                <a:cs typeface="Constantia"/>
              </a:rPr>
              <a:t>Г</a:t>
            </a:r>
            <a:r>
              <a:rPr sz="2400" spc="-35" dirty="0">
                <a:solidFill>
                  <a:srgbClr val="001F5F"/>
                </a:solidFill>
                <a:latin typeface="Constantia"/>
                <a:cs typeface="Constantia"/>
              </a:rPr>
              <a:t>р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упповы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sz="2400" spc="-13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ехн</a:t>
            </a:r>
            <a:r>
              <a:rPr sz="2400" spc="-110" dirty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001F5F"/>
                </a:solidFill>
                <a:latin typeface="Constantia"/>
                <a:cs typeface="Constantia"/>
              </a:rPr>
              <a:t>лог</a:t>
            </a:r>
            <a:r>
              <a:rPr sz="2400" spc="-10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400" dirty="0">
                <a:solidFill>
                  <a:srgbClr val="001F5F"/>
                </a:solidFill>
                <a:latin typeface="Constantia"/>
                <a:cs typeface="Constantia"/>
              </a:rPr>
              <a:t>и.</a:t>
            </a:r>
            <a:endParaRPr sz="2400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0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06" y="269369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99592" y="980728"/>
            <a:ext cx="7870354" cy="660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Технология критического мышления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73278" y="1916833"/>
            <a:ext cx="8143138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Способность анализировать информацию с позиции логики;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Умение выносить обоснованные суждения;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Применять результаты к стандартным, и не стандартным ситуациям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3570279"/>
            <a:ext cx="2462069" cy="938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Фрагмент урока из УМК. «Английский в фокусе»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3284985"/>
            <a:ext cx="2197635" cy="1509420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1936" y="4437112"/>
            <a:ext cx="2109489" cy="1968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266" y="3070336"/>
            <a:ext cx="3029378" cy="2453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303" y="4437112"/>
            <a:ext cx="1647109" cy="20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94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432" y="2076040"/>
            <a:ext cx="3122052" cy="3546279"/>
          </a:xfrm>
          <a:prstGeom prst="rect">
            <a:avLst/>
          </a:prstGeom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107504" y="962472"/>
            <a:ext cx="2880320" cy="18508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Графическая организация материала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Наглядные мыслительные процессы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492896"/>
            <a:ext cx="3716095" cy="338555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660232" y="609600"/>
            <a:ext cx="2073257" cy="371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492896"/>
            <a:ext cx="2809619" cy="2712568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5013176"/>
            <a:ext cx="3655959" cy="1470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0275" y="3717032"/>
            <a:ext cx="1772161" cy="29080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7717" y="424934"/>
            <a:ext cx="110158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0"/>
                <a:latin typeface="Times New Roman" pitchFamily="18" charset="0"/>
                <a:cs typeface="Times New Roman" pitchFamily="18" charset="0"/>
              </a:rPr>
              <a:t>Кластер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6298" y="1100279"/>
            <a:ext cx="559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Быстрый и мощный инструмент для рефлексии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Дает возможность резюмировать информацию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Излагать сложные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идеи, чувства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представления в нескольких словах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04216" y="132546"/>
            <a:ext cx="41931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8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/>
          <p:cNvSpPr txBox="1">
            <a:spLocks/>
          </p:cNvSpPr>
          <p:nvPr/>
        </p:nvSpPr>
        <p:spPr>
          <a:xfrm>
            <a:off x="890949" y="45611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/>
        </p:nvSpPr>
        <p:spPr>
          <a:xfrm>
            <a:off x="323528" y="1166019"/>
            <a:ext cx="8424936" cy="4639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Читательская грамотность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способность понимать и использовать тексты, размышлять о них, читать, чтобы достигать своих целей, расширять знания и возможности, участвовать в жизни общества.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1452" y="3391984"/>
            <a:ext cx="2767012" cy="34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06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60648"/>
            <a:ext cx="86409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04190" marR="1276350" algn="ctr">
              <a:spcBef>
                <a:spcPts val="100"/>
              </a:spcBef>
            </a:pPr>
            <a:r>
              <a:rPr lang="ru-RU" sz="3200" spc="-10" dirty="0" smtClean="0">
                <a:latin typeface="Times New Roman" pitchFamily="18" charset="0"/>
                <a:cs typeface="Times New Roman" pitchFamily="18" charset="0"/>
              </a:rPr>
              <a:t>Естественнонаучная 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70856"/>
            <a:ext cx="64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Естественнонаучная грамотность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«это способность обучающихся использовать естественнонаучные знания для отбора в реальных жизненных ситуациях тех проблем, которые могут быть исследованы и решены с помощью научных методов, для получения выводов, основанных на наблюдениях и экспериментах, необходимых для понимания окружающего мира и тех изменениях, которые вносит в него деятельность человека, а также для принятия соответствующих решений»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66320" y="390943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формировании естественнонаучной грамотности рассматривают три уровня ситуации: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Личностная (связанная с самим учащимся, его семьей, друзьями)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Местная/национальная (связанная с проблемами данной местности или страны).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Глобальная (когда рассматриваются явления, происходящие в различных уголках мира).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062" y="3279180"/>
            <a:ext cx="3228756" cy="348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0004" y="1124744"/>
            <a:ext cx="2558156" cy="254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312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7"/>
          <p:cNvSpPr txBox="1">
            <a:spLocks/>
          </p:cNvSpPr>
          <p:nvPr/>
        </p:nvSpPr>
        <p:spPr>
          <a:xfrm>
            <a:off x="-252536" y="1041782"/>
            <a:ext cx="3960440" cy="2206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190" marR="5080" algn="l">
              <a:lnSpc>
                <a:spcPct val="99400"/>
              </a:lnSpc>
              <a:spcBef>
                <a:spcPts val="30"/>
              </a:spcBef>
            </a:pPr>
            <a:r>
              <a:rPr lang="ru-RU" sz="1600" b="1" spc="-15" dirty="0" smtClean="0">
                <a:latin typeface="Times New Roman"/>
                <a:cs typeface="Times New Roman"/>
              </a:rPr>
              <a:t>Цель:</a:t>
            </a:r>
            <a:r>
              <a:rPr lang="ru-RU" sz="1600" b="1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развивать</a:t>
            </a:r>
            <a:r>
              <a:rPr lang="ru-RU" sz="1600" spc="-10" dirty="0" smtClean="0">
                <a:latin typeface="Times New Roman"/>
                <a:cs typeface="Times New Roman"/>
              </a:rPr>
              <a:t> способность</a:t>
            </a:r>
            <a:r>
              <a:rPr lang="ru-RU" sz="1600" spc="3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осваивать</a:t>
            </a:r>
            <a:r>
              <a:rPr lang="ru-RU"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и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использовать</a:t>
            </a:r>
            <a:r>
              <a:rPr lang="ru-RU"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естественнонаучные </a:t>
            </a:r>
            <a:r>
              <a:rPr lang="ru-RU" sz="1600" spc="-5" dirty="0" smtClean="0">
                <a:latin typeface="Times New Roman"/>
                <a:cs typeface="Times New Roman"/>
              </a:rPr>
              <a:t> знания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для</a:t>
            </a:r>
            <a:r>
              <a:rPr lang="ru-RU" sz="1600" spc="1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распознания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и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постановки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вопросов, </a:t>
            </a:r>
            <a:r>
              <a:rPr lang="ru-RU" sz="1600" spc="-5" dirty="0" smtClean="0">
                <a:latin typeface="Times New Roman"/>
                <a:cs typeface="Times New Roman"/>
              </a:rPr>
              <a:t>для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освоения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новых</a:t>
            </a:r>
            <a:r>
              <a:rPr lang="ru-RU" sz="1600" spc="1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знаний,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для 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latin typeface="Times New Roman"/>
                <a:cs typeface="Times New Roman"/>
              </a:rPr>
              <a:t>объяснения</a:t>
            </a:r>
            <a:r>
              <a:rPr lang="ru-RU" sz="1600" spc="3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естественнонаучных</a:t>
            </a:r>
            <a:r>
              <a:rPr lang="ru-RU" sz="1600" spc="90" dirty="0" smtClean="0"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cs typeface="Times New Roman"/>
              </a:rPr>
              <a:t>явлений,</a:t>
            </a:r>
            <a:r>
              <a:rPr lang="ru-RU" sz="1600" spc="45" dirty="0" smtClean="0">
                <a:latin typeface="Times New Roman"/>
                <a:cs typeface="Times New Roman"/>
              </a:rPr>
              <a:t> </a:t>
            </a:r>
            <a:r>
              <a:rPr lang="ru-RU" sz="1600" spc="-20" dirty="0" smtClean="0">
                <a:latin typeface="Times New Roman"/>
                <a:cs typeface="Times New Roman"/>
              </a:rPr>
              <a:t>формулирования</a:t>
            </a:r>
            <a:r>
              <a:rPr lang="ru-RU" sz="1600" spc="5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основанных</a:t>
            </a:r>
            <a:r>
              <a:rPr lang="ru-RU" sz="1600" spc="4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на</a:t>
            </a:r>
            <a:r>
              <a:rPr lang="ru-RU" sz="1600" spc="2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научных </a:t>
            </a:r>
            <a:r>
              <a:rPr lang="ru-RU" sz="1600" spc="-38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доказательствах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выводов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в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связи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с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естественнонаучной</a:t>
            </a:r>
            <a:r>
              <a:rPr lang="ru-RU" sz="1600" spc="5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проблематикой</a:t>
            </a:r>
            <a:r>
              <a:rPr lang="ru-RU" sz="1600" spc="-10" dirty="0" smtClean="0">
                <a:solidFill>
                  <a:srgbClr val="562213"/>
                </a:solidFill>
                <a:latin typeface="Times New Roman"/>
                <a:cs typeface="Times New Roman"/>
              </a:rPr>
              <a:t>.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60648"/>
            <a:ext cx="86409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04190" marR="1276350" algn="ctr">
              <a:spcBef>
                <a:spcPts val="100"/>
              </a:spcBef>
            </a:pPr>
            <a:r>
              <a:rPr lang="ru-RU" sz="3200" spc="-10" dirty="0" smtClean="0">
                <a:latin typeface="Times New Roman" pitchFamily="18" charset="0"/>
                <a:cs typeface="Times New Roman" pitchFamily="18" charset="0"/>
              </a:rPr>
              <a:t>Естественнонаучная 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19" y="3426566"/>
            <a:ext cx="4423410" cy="3105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9135" y="1988840"/>
            <a:ext cx="2649575" cy="38880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2459" y="3438846"/>
            <a:ext cx="2310442" cy="3080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945" y="973470"/>
            <a:ext cx="2246601" cy="30902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2901" y="5885385"/>
            <a:ext cx="309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Фрагмент урока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«Английский в фокусе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5,6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7"/>
          <p:cNvSpPr txBox="1">
            <a:spLocks/>
          </p:cNvSpPr>
          <p:nvPr/>
        </p:nvSpPr>
        <p:spPr>
          <a:xfrm>
            <a:off x="-252536" y="1041782"/>
            <a:ext cx="3960440" cy="2206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190" marR="5080" algn="l">
              <a:lnSpc>
                <a:spcPct val="99400"/>
              </a:lnSpc>
              <a:spcBef>
                <a:spcPts val="30"/>
              </a:spcBef>
            </a:pPr>
            <a:r>
              <a:rPr lang="ru-RU" sz="1600" b="1" spc="-15" dirty="0" smtClean="0">
                <a:latin typeface="Times New Roman"/>
                <a:cs typeface="Times New Roman"/>
              </a:rPr>
              <a:t>Цель:</a:t>
            </a:r>
            <a:r>
              <a:rPr lang="ru-RU" sz="1600" b="1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развивать</a:t>
            </a:r>
            <a:r>
              <a:rPr lang="ru-RU" sz="1600" spc="-10" dirty="0" smtClean="0">
                <a:latin typeface="Times New Roman"/>
                <a:cs typeface="Times New Roman"/>
              </a:rPr>
              <a:t> способность</a:t>
            </a:r>
            <a:r>
              <a:rPr lang="ru-RU" sz="1600" spc="3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осваивать</a:t>
            </a:r>
            <a:r>
              <a:rPr lang="ru-RU"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и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использовать</a:t>
            </a:r>
            <a:r>
              <a:rPr lang="ru-RU"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естественнонаучные </a:t>
            </a:r>
            <a:r>
              <a:rPr lang="ru-RU" sz="1600" spc="-5" dirty="0" smtClean="0">
                <a:latin typeface="Times New Roman"/>
                <a:cs typeface="Times New Roman"/>
              </a:rPr>
              <a:t> знания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для</a:t>
            </a:r>
            <a:r>
              <a:rPr lang="ru-RU" sz="1600" spc="1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распознания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и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постановки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вопросов, </a:t>
            </a:r>
            <a:r>
              <a:rPr lang="ru-RU" sz="1600" spc="-5" dirty="0" smtClean="0">
                <a:latin typeface="Times New Roman"/>
                <a:cs typeface="Times New Roman"/>
              </a:rPr>
              <a:t>для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освоения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новых</a:t>
            </a:r>
            <a:r>
              <a:rPr lang="ru-RU" sz="1600" spc="1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знаний,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для 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latin typeface="Times New Roman"/>
                <a:cs typeface="Times New Roman"/>
              </a:rPr>
              <a:t>объяснения</a:t>
            </a:r>
            <a:r>
              <a:rPr lang="ru-RU" sz="1600" spc="3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естественнонаучных</a:t>
            </a:r>
            <a:r>
              <a:rPr lang="ru-RU" sz="1600" spc="90" dirty="0" smtClean="0"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cs typeface="Times New Roman"/>
              </a:rPr>
              <a:t>явлений,</a:t>
            </a:r>
            <a:r>
              <a:rPr lang="ru-RU" sz="1600" spc="45" dirty="0" smtClean="0">
                <a:latin typeface="Times New Roman"/>
                <a:cs typeface="Times New Roman"/>
              </a:rPr>
              <a:t> </a:t>
            </a:r>
            <a:r>
              <a:rPr lang="ru-RU" sz="1600" spc="-20" dirty="0" smtClean="0">
                <a:latin typeface="Times New Roman"/>
                <a:cs typeface="Times New Roman"/>
              </a:rPr>
              <a:t>формулирования</a:t>
            </a:r>
            <a:r>
              <a:rPr lang="ru-RU" sz="1600" spc="5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основанных</a:t>
            </a:r>
            <a:r>
              <a:rPr lang="ru-RU" sz="1600" spc="4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на</a:t>
            </a:r>
            <a:r>
              <a:rPr lang="ru-RU" sz="1600" spc="2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научных </a:t>
            </a:r>
            <a:r>
              <a:rPr lang="ru-RU" sz="1600" spc="-38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доказательствах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выводов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в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связи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с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естественнонаучной</a:t>
            </a:r>
            <a:r>
              <a:rPr lang="ru-RU" sz="1600" spc="5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проблематикой</a:t>
            </a:r>
            <a:r>
              <a:rPr lang="ru-RU" sz="1600" spc="-10" dirty="0" smtClean="0">
                <a:solidFill>
                  <a:srgbClr val="562213"/>
                </a:solidFill>
                <a:latin typeface="Times New Roman"/>
                <a:cs typeface="Times New Roman"/>
              </a:rPr>
              <a:t>.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60648"/>
            <a:ext cx="86409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04190" marR="1276350" algn="ctr">
              <a:spcBef>
                <a:spcPts val="100"/>
              </a:spcBef>
            </a:pPr>
            <a:r>
              <a:rPr lang="ru-RU" sz="3200" spc="-10" dirty="0" smtClean="0">
                <a:latin typeface="Times New Roman" pitchFamily="18" charset="0"/>
                <a:cs typeface="Times New Roman" pitchFamily="18" charset="0"/>
              </a:rPr>
              <a:t>Естественнонаучная 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32901" y="5885385"/>
            <a:ext cx="309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Фрагмент урока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«Английский в фокусе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1040" y="1010608"/>
            <a:ext cx="5225629" cy="3192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6970" y="4203150"/>
            <a:ext cx="3451860" cy="16687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301144"/>
            <a:ext cx="3072875" cy="23565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5444735"/>
            <a:ext cx="339090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3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7"/>
          <p:cNvSpPr txBox="1">
            <a:spLocks/>
          </p:cNvSpPr>
          <p:nvPr/>
        </p:nvSpPr>
        <p:spPr>
          <a:xfrm>
            <a:off x="-252536" y="1041782"/>
            <a:ext cx="3960440" cy="2206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190" marR="5080" algn="l">
              <a:lnSpc>
                <a:spcPct val="99400"/>
              </a:lnSpc>
              <a:spcBef>
                <a:spcPts val="30"/>
              </a:spcBef>
            </a:pPr>
            <a:r>
              <a:rPr lang="ru-RU" sz="1600" b="1" spc="-15" dirty="0" smtClean="0">
                <a:latin typeface="Times New Roman"/>
                <a:cs typeface="Times New Roman"/>
              </a:rPr>
              <a:t>Цель:</a:t>
            </a:r>
            <a:r>
              <a:rPr lang="ru-RU" sz="1600" b="1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развивать</a:t>
            </a:r>
            <a:r>
              <a:rPr lang="ru-RU" sz="1600" spc="-10" dirty="0" smtClean="0">
                <a:latin typeface="Times New Roman"/>
                <a:cs typeface="Times New Roman"/>
              </a:rPr>
              <a:t> способность</a:t>
            </a:r>
            <a:r>
              <a:rPr lang="ru-RU" sz="1600" spc="3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осваивать</a:t>
            </a:r>
            <a:r>
              <a:rPr lang="ru-RU"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и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использовать</a:t>
            </a:r>
            <a:r>
              <a:rPr lang="ru-RU" sz="1600" spc="-1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естественнонаучные </a:t>
            </a:r>
            <a:r>
              <a:rPr lang="ru-RU" sz="1600" spc="-5" dirty="0" smtClean="0">
                <a:latin typeface="Times New Roman"/>
                <a:cs typeface="Times New Roman"/>
              </a:rPr>
              <a:t> знания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для</a:t>
            </a:r>
            <a:r>
              <a:rPr lang="ru-RU" sz="1600" spc="1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распознания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и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постановки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вопросов, </a:t>
            </a:r>
            <a:r>
              <a:rPr lang="ru-RU" sz="1600" spc="-5" dirty="0" smtClean="0">
                <a:latin typeface="Times New Roman"/>
                <a:cs typeface="Times New Roman"/>
              </a:rPr>
              <a:t>для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освоения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новых</a:t>
            </a:r>
            <a:r>
              <a:rPr lang="ru-RU" sz="1600" spc="1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знаний,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для </a:t>
            </a:r>
            <a:r>
              <a:rPr lang="ru-RU" sz="1600" dirty="0" smtClean="0"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latin typeface="Times New Roman"/>
                <a:cs typeface="Times New Roman"/>
              </a:rPr>
              <a:t>объяснения</a:t>
            </a:r>
            <a:r>
              <a:rPr lang="ru-RU" sz="1600" spc="3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естественнонаучных</a:t>
            </a:r>
            <a:r>
              <a:rPr lang="ru-RU" sz="1600" spc="90" dirty="0" smtClean="0"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cs typeface="Times New Roman"/>
              </a:rPr>
              <a:t>явлений,</a:t>
            </a:r>
            <a:r>
              <a:rPr lang="ru-RU" sz="1600" spc="45" dirty="0" smtClean="0">
                <a:latin typeface="Times New Roman"/>
                <a:cs typeface="Times New Roman"/>
              </a:rPr>
              <a:t> </a:t>
            </a:r>
            <a:r>
              <a:rPr lang="ru-RU" sz="1600" spc="-20" dirty="0" smtClean="0">
                <a:latin typeface="Times New Roman"/>
                <a:cs typeface="Times New Roman"/>
              </a:rPr>
              <a:t>формулирования</a:t>
            </a:r>
            <a:r>
              <a:rPr lang="ru-RU" sz="1600" spc="5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основанных</a:t>
            </a:r>
            <a:r>
              <a:rPr lang="ru-RU" sz="1600" spc="4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на</a:t>
            </a:r>
            <a:r>
              <a:rPr lang="ru-RU" sz="1600" spc="2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научных </a:t>
            </a:r>
            <a:r>
              <a:rPr lang="ru-RU" sz="1600" spc="-38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доказательствах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выводов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в</a:t>
            </a:r>
            <a:r>
              <a:rPr lang="ru-RU" sz="1600" spc="5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связи</a:t>
            </a:r>
            <a:r>
              <a:rPr lang="ru-RU" sz="1600" spc="15" dirty="0" smtClean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с</a:t>
            </a:r>
            <a:r>
              <a:rPr lang="ru-RU" sz="1600" spc="2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естественнонаучной</a:t>
            </a:r>
            <a:r>
              <a:rPr lang="ru-RU" sz="1600" spc="50" dirty="0" smtClean="0">
                <a:latin typeface="Times New Roman"/>
                <a:cs typeface="Times New Roman"/>
              </a:rPr>
              <a:t> </a:t>
            </a:r>
            <a:r>
              <a:rPr lang="ru-RU" sz="1600" spc="-10" dirty="0" smtClean="0">
                <a:latin typeface="Times New Roman"/>
                <a:cs typeface="Times New Roman"/>
              </a:rPr>
              <a:t>проблематикой</a:t>
            </a:r>
            <a:r>
              <a:rPr lang="ru-RU" sz="1600" spc="-10" dirty="0" smtClean="0">
                <a:solidFill>
                  <a:srgbClr val="562213"/>
                </a:solidFill>
                <a:latin typeface="Times New Roman"/>
                <a:cs typeface="Times New Roman"/>
              </a:rPr>
              <a:t>.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60648"/>
            <a:ext cx="86409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04190" marR="1276350" algn="ctr">
              <a:spcBef>
                <a:spcPts val="100"/>
              </a:spcBef>
            </a:pPr>
            <a:r>
              <a:rPr lang="ru-RU" sz="3200" spc="-10" dirty="0" smtClean="0">
                <a:latin typeface="Times New Roman" pitchFamily="18" charset="0"/>
                <a:cs typeface="Times New Roman" pitchFamily="18" charset="0"/>
              </a:rPr>
              <a:t>Естественнонаучная 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32901" y="5885385"/>
            <a:ext cx="309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Фрагмент урока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«Английский в фокусе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Spotlight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8,9,10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867416">
            <a:off x="4190151" y="839542"/>
            <a:ext cx="2429695" cy="323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058550"/>
            <a:ext cx="2383238" cy="175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672639"/>
            <a:ext cx="2694301" cy="306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2900" y="3672639"/>
            <a:ext cx="3052131" cy="2177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764047"/>
            <a:ext cx="2245828" cy="27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3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968" y="1052736"/>
            <a:ext cx="4572000" cy="2585323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темы для обсуждения в разделе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Going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•Проблема здоровья и долголетия.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•природные ресурсы;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•окружающая среда;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•опасности и риски;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•связь науки и технологий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•основы безопасности жизнедеятельности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•глобальные проблемы человечества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69369"/>
            <a:ext cx="603857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Естественнонаучная грамотность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063892"/>
            <a:ext cx="4208331" cy="4191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616354"/>
            <a:ext cx="2833190" cy="3056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656200"/>
            <a:ext cx="2232248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5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6980" y="132546"/>
            <a:ext cx="464761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Глобальные компетенции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1506" y="2276872"/>
            <a:ext cx="6844178" cy="4320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91375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глобальной компетентности — это составная часть целостного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учебно-воспитательного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процесса, который отражает объективную необходимость, связанную с требованиями времени, и субъективный запрос мотивированных субъектов образовательного процесса — учащихся, учителей и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38310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758"/>
            <a:ext cx="9144000" cy="53800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6980" y="132546"/>
            <a:ext cx="464761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Глобальные компетенции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4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6980" y="132546"/>
            <a:ext cx="464761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Глобальные компетенции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7321"/>
            <a:ext cx="8929801" cy="4995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5541" y="71980"/>
            <a:ext cx="1392637" cy="1916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900" y="4149079"/>
            <a:ext cx="2945560" cy="2529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2276872"/>
            <a:ext cx="1368082" cy="44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6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76980" y="132546"/>
            <a:ext cx="464761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Глобальные компетенции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182206"/>
            <a:ext cx="1767521" cy="304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3947" y="875600"/>
            <a:ext cx="3806190" cy="217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373" y="3037588"/>
            <a:ext cx="4351207" cy="277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84" y="138496"/>
            <a:ext cx="2187663" cy="2794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2951651"/>
            <a:ext cx="4286209" cy="378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296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/>
          <p:cNvSpPr txBox="1">
            <a:spLocks/>
          </p:cNvSpPr>
          <p:nvPr/>
        </p:nvSpPr>
        <p:spPr>
          <a:xfrm>
            <a:off x="0" y="188640"/>
            <a:ext cx="9144000" cy="8739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95"/>
              </a:spcBef>
            </a:pPr>
            <a:r>
              <a:rPr lang="ru-RU" sz="2800" spc="-5" dirty="0" smtClean="0">
                <a:latin typeface="Times New Roman" pitchFamily="18" charset="0"/>
                <a:cs typeface="Times New Roman" pitchFamily="18" charset="0"/>
              </a:rPr>
              <a:t>Задания, направленные на </a:t>
            </a:r>
            <a:r>
              <a:rPr lang="ru-RU" sz="2800" spc="-20" dirty="0" smtClean="0">
                <a:latin typeface="Times New Roman" pitchFamily="18" charset="0"/>
                <a:cs typeface="Times New Roman" pitchFamily="18" charset="0"/>
              </a:rPr>
              <a:t>умения </a:t>
            </a:r>
            <a:r>
              <a:rPr lang="ru-RU" sz="2800" spc="-5" dirty="0" smtClean="0">
                <a:latin typeface="Times New Roman" pitchFamily="18" charset="0"/>
                <a:cs typeface="Times New Roman" pitchFamily="18" charset="0"/>
              </a:rPr>
              <a:t>решать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20" dirty="0" smtClean="0">
                <a:latin typeface="Times New Roman" pitchFamily="18" charset="0"/>
                <a:cs typeface="Times New Roman" pitchFamily="18" charset="0"/>
              </a:rPr>
              <a:t>проблемные</a:t>
            </a:r>
            <a:r>
              <a:rPr lang="ru-RU" sz="2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5" dirty="0" smtClean="0">
                <a:latin typeface="Times New Roman" pitchFamily="18" charset="0"/>
                <a:cs typeface="Times New Roman" pitchFamily="18" charset="0"/>
              </a:rPr>
              <a:t>ситуации</a:t>
            </a:r>
            <a:r>
              <a:rPr lang="ru-RU" sz="28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5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spc="-20" dirty="0" smtClean="0">
                <a:latin typeface="Times New Roman" pitchFamily="18" charset="0"/>
                <a:cs typeface="Times New Roman" pitchFamily="18" charset="0"/>
              </a:rPr>
              <a:t>разделе</a:t>
            </a:r>
            <a:r>
              <a:rPr lang="ru-RU" sz="28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5" dirty="0" err="1" smtClean="0"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5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2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5" dirty="0" err="1" smtClean="0"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ru-RU" sz="2800" spc="-5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Across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Curriculum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object 19"/>
          <p:cNvGrpSpPr/>
          <p:nvPr/>
        </p:nvGrpSpPr>
        <p:grpSpPr>
          <a:xfrm>
            <a:off x="33160" y="1196752"/>
            <a:ext cx="8591366" cy="5239504"/>
            <a:chOff x="1036286" y="1299672"/>
            <a:chExt cx="8591366" cy="5239504"/>
          </a:xfrm>
        </p:grpSpPr>
        <p:pic>
          <p:nvPicPr>
            <p:cNvPr id="4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286" y="1443688"/>
              <a:ext cx="3235452" cy="5095488"/>
            </a:xfrm>
            <a:prstGeom prst="rect">
              <a:avLst/>
            </a:prstGeom>
          </p:spPr>
        </p:pic>
        <p:pic>
          <p:nvPicPr>
            <p:cNvPr id="5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0385" y="1299672"/>
              <a:ext cx="3287267" cy="4663440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4904741"/>
            <a:ext cx="2587402" cy="1796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067" y="1417562"/>
            <a:ext cx="2253552" cy="2398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8612" y="3560183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8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/>
          <p:cNvSpPr txBox="1">
            <a:spLocks/>
          </p:cNvSpPr>
          <p:nvPr/>
        </p:nvSpPr>
        <p:spPr>
          <a:xfrm>
            <a:off x="890949" y="45611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19810" y="987250"/>
            <a:ext cx="8428654" cy="22680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Функциональное чтение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это чтение с целью поиска информации для решения конкретной задачи или выполнения определенного задания.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3587387"/>
            <a:ext cx="280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Просмотровое чтение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сканирование текста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0072" y="3512802"/>
            <a:ext cx="374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Аналитическое чтение: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выделение ключевых слов,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цитат,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схем, графиков, таблиц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576490" y="2571737"/>
            <a:ext cx="914400" cy="914400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439542" y="2492896"/>
            <a:ext cx="945160" cy="1019906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638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9"/>
          <p:cNvSpPr txBox="1"/>
          <p:nvPr/>
        </p:nvSpPr>
        <p:spPr>
          <a:xfrm>
            <a:off x="253852" y="1412776"/>
            <a:ext cx="8136904" cy="30651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35355">
              <a:lnSpc>
                <a:spcPct val="109200"/>
              </a:lnSpc>
              <a:spcBef>
                <a:spcPts val="1500"/>
              </a:spcBef>
            </a:pP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  <a:hlinkClick r:id="rId2"/>
              </a:rPr>
              <a:t>https</a:t>
            </a:r>
            <a:r>
              <a:rPr sz="2600" spc="-5" dirty="0">
                <a:solidFill>
                  <a:srgbClr val="92D050"/>
                </a:solidFill>
                <a:latin typeface="Georgia"/>
                <a:cs typeface="Georgia"/>
                <a:hlinkClick r:id="rId2"/>
              </a:rPr>
              <a:t>://</a:t>
            </a: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  <a:hlinkClick r:id="rId2"/>
              </a:rPr>
              <a:t>breakingnewsenglish.com</a:t>
            </a:r>
            <a:r>
              <a:rPr lang="ru-RU" sz="2600" spc="-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spc="-5" dirty="0">
                <a:solidFill>
                  <a:srgbClr val="92D050"/>
                </a:solidFill>
                <a:latin typeface="Georgia"/>
                <a:cs typeface="Georgia"/>
                <a:hlinkClick r:id="rId3"/>
              </a:rPr>
              <a:t>https://</a:t>
            </a: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  <a:hlinkClick r:id="rId3"/>
              </a:rPr>
              <a:t>learnenglish.britishcouncil.org</a:t>
            </a:r>
            <a:r>
              <a:rPr lang="ru-RU" sz="2600" spc="-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spc="-61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u="heavy" spc="-5" dirty="0" smtClean="0">
                <a:solidFill>
                  <a:srgbClr val="8DC664"/>
                </a:solidFill>
                <a:uFill>
                  <a:solidFill>
                    <a:srgbClr val="8DC664"/>
                  </a:solidFill>
                </a:uFill>
                <a:latin typeface="Georgia"/>
                <a:cs typeface="Georgia"/>
                <a:hlinkClick r:id="rId4"/>
              </a:rPr>
              <a:t>skysmart.ru</a:t>
            </a:r>
            <a:r>
              <a:rPr lang="ru-RU" sz="2600" u="heavy" spc="-5" dirty="0" smtClean="0">
                <a:solidFill>
                  <a:srgbClr val="8DC664"/>
                </a:solidFill>
                <a:uFill>
                  <a:solidFill>
                    <a:srgbClr val="8DC664"/>
                  </a:solidFill>
                </a:uFill>
                <a:latin typeface="Georgia"/>
                <a:cs typeface="Georgia"/>
              </a:rPr>
              <a:t> </a:t>
            </a:r>
            <a:endParaRPr sz="2600" dirty="0">
              <a:latin typeface="Georgia"/>
              <a:cs typeface="Georgia"/>
            </a:endParaRPr>
          </a:p>
          <a:p>
            <a:pPr marL="12700" marR="2037714">
              <a:lnSpc>
                <a:spcPct val="109300"/>
              </a:lnSpc>
            </a:pPr>
            <a:r>
              <a:rPr sz="2600" u="heavy" spc="-5" dirty="0">
                <a:solidFill>
                  <a:srgbClr val="8DC664"/>
                </a:solidFill>
                <a:uFill>
                  <a:solidFill>
                    <a:srgbClr val="8DC664"/>
                  </a:solidFill>
                </a:uFill>
                <a:latin typeface="Georgia"/>
                <a:cs typeface="Georgia"/>
                <a:hlinkClick r:id="rId5"/>
              </a:rPr>
              <a:t>https://uchi.ru/ </a:t>
            </a:r>
            <a:r>
              <a:rPr sz="2600" dirty="0">
                <a:solidFill>
                  <a:srgbClr val="8DC664"/>
                </a:solidFill>
                <a:latin typeface="Georgia"/>
                <a:cs typeface="Georgia"/>
              </a:rPr>
              <a:t> </a:t>
            </a:r>
            <a:r>
              <a:rPr sz="2600" spc="-5" dirty="0">
                <a:solidFill>
                  <a:srgbClr val="92D050"/>
                </a:solidFill>
                <a:latin typeface="Georgia"/>
                <a:cs typeface="Georgia"/>
                <a:hlinkClick r:id="rId6"/>
              </a:rPr>
              <a:t>https://learningApps.org</a:t>
            </a: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  <a:hlinkClick r:id="rId6"/>
              </a:rPr>
              <a:t>/</a:t>
            </a:r>
            <a:r>
              <a:rPr lang="ru-RU" sz="2600" spc="-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spc="-5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dirty="0" smtClean="0">
                <a:solidFill>
                  <a:srgbClr val="92D050"/>
                </a:solidFill>
                <a:latin typeface="Georgia"/>
                <a:cs typeface="Georgia"/>
              </a:rPr>
              <a:t> </a:t>
            </a:r>
            <a:r>
              <a:rPr sz="2600" u="heavy" spc="-5" dirty="0" smtClean="0">
                <a:solidFill>
                  <a:srgbClr val="8DC664"/>
                </a:solidFill>
                <a:uFill>
                  <a:solidFill>
                    <a:srgbClr val="8DC664"/>
                  </a:solidFill>
                </a:uFill>
                <a:latin typeface="Georgia"/>
                <a:cs typeface="Georgia"/>
                <a:hlinkClick r:id="rId7"/>
              </a:rPr>
              <a:t>http</a:t>
            </a:r>
            <a:r>
              <a:rPr sz="2600" u="heavy" spc="-5" dirty="0">
                <a:solidFill>
                  <a:srgbClr val="8DC664"/>
                </a:solidFill>
                <a:uFill>
                  <a:solidFill>
                    <a:srgbClr val="8DC664"/>
                  </a:solidFill>
                </a:uFill>
                <a:latin typeface="Georgia"/>
                <a:cs typeface="Georgia"/>
                <a:hlinkClick r:id="rId7"/>
              </a:rPr>
              <a:t>://resh.edu.ru/ </a:t>
            </a:r>
            <a:r>
              <a:rPr sz="2600" dirty="0">
                <a:solidFill>
                  <a:srgbClr val="8DC664"/>
                </a:solidFill>
                <a:latin typeface="Georgia"/>
                <a:cs typeface="Georgia"/>
              </a:rPr>
              <a:t> </a:t>
            </a:r>
            <a:endParaRPr lang="ru-RU" sz="2600" dirty="0" smtClean="0">
              <a:solidFill>
                <a:srgbClr val="8DC664"/>
              </a:solidFill>
              <a:latin typeface="Georgia"/>
              <a:cs typeface="Georgia"/>
            </a:endParaRPr>
          </a:p>
          <a:p>
            <a:pPr marL="12700" marR="2037714">
              <a:lnSpc>
                <a:spcPct val="109300"/>
              </a:lnSpc>
            </a:pPr>
            <a:endParaRPr lang="ru-RU" sz="2600" u="heavy" spc="-5" dirty="0" smtClean="0">
              <a:solidFill>
                <a:srgbClr val="8DC664"/>
              </a:solidFill>
              <a:uFill>
                <a:solidFill>
                  <a:srgbClr val="8DC664"/>
                </a:solidFill>
              </a:uFill>
              <a:latin typeface="Georgia"/>
              <a:cs typeface="Georgi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564" y="116632"/>
            <a:ext cx="777686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91185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платформы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600710" marR="5080" algn="ctr">
              <a:lnSpc>
                <a:spcPct val="100000"/>
              </a:lnSpc>
              <a:spcBef>
                <a:spcPts val="5"/>
              </a:spcBef>
            </a:pP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как современные</a:t>
            </a:r>
            <a:r>
              <a:rPr lang="ru-RU"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условия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spc="-5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функциональной</a:t>
            </a:r>
            <a:r>
              <a:rPr lang="ru-RU"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грамотности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1412776"/>
            <a:ext cx="2939676" cy="2292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18" y="4149080"/>
            <a:ext cx="3626740" cy="2629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3256" y="4819189"/>
            <a:ext cx="3347864" cy="1812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343" y="2945375"/>
            <a:ext cx="4194731" cy="23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4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5508104" cy="3096344"/>
          </a:xfrm>
          <a:prstGeom prst="rect">
            <a:avLst/>
          </a:prstGeom>
        </p:spPr>
      </p:pic>
      <p:pic>
        <p:nvPicPr>
          <p:cNvPr id="4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5126" y="2348668"/>
            <a:ext cx="6163411" cy="4320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7564" y="116632"/>
            <a:ext cx="777686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91185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платформы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600710" marR="5080" algn="ctr">
              <a:lnSpc>
                <a:spcPct val="100000"/>
              </a:lnSpc>
              <a:spcBef>
                <a:spcPts val="5"/>
              </a:spcBef>
            </a:pP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как современные</a:t>
            </a:r>
            <a:r>
              <a:rPr lang="ru-RU"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условия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spc="-5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функциональной</a:t>
            </a:r>
            <a:r>
              <a:rPr lang="ru-RU"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грамотности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7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4861474"/>
            <a:ext cx="1368152" cy="1883131"/>
          </a:xfrm>
          <a:prstGeom prst="rect">
            <a:avLst/>
          </a:prstGeom>
        </p:spPr>
      </p:pic>
      <p:sp>
        <p:nvSpPr>
          <p:cNvPr id="2" name="object 20"/>
          <p:cNvSpPr txBox="1">
            <a:spLocks/>
          </p:cNvSpPr>
          <p:nvPr/>
        </p:nvSpPr>
        <p:spPr>
          <a:xfrm>
            <a:off x="323528" y="150952"/>
            <a:ext cx="8712968" cy="7514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1106805" algn="l"/>
                <a:tab pos="3201035" algn="l"/>
              </a:tabLst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Функциональная грамотность</a:t>
            </a:r>
            <a:endParaRPr lang="de-DE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21"/>
          <p:cNvSpPr txBox="1"/>
          <p:nvPr/>
        </p:nvSpPr>
        <p:spPr>
          <a:xfrm>
            <a:off x="107504" y="1124744"/>
            <a:ext cx="8568952" cy="420089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200" spc="-15" dirty="0">
                <a:latin typeface="Times New Roman" pitchFamily="18" charset="0"/>
                <a:cs typeface="Times New Roman" pitchFamily="18" charset="0"/>
              </a:rPr>
              <a:t>Использование</a:t>
            </a:r>
            <a:r>
              <a:rPr sz="22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уроках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английского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языка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подобного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рода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 err="1" smtClean="0">
                <a:latin typeface="Times New Roman" pitchFamily="18" charset="0"/>
                <a:cs typeface="Times New Roman" pitchFamily="18" charset="0"/>
              </a:rPr>
              <a:t>заданий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 smtClean="0">
                <a:latin typeface="Times New Roman" pitchFamily="18" charset="0"/>
                <a:cs typeface="Times New Roman" pitchFamily="18" charset="0"/>
              </a:rPr>
              <a:t>способствует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развитию	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функциональной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marR="389255" indent="66675" algn="just">
              <a:lnSpc>
                <a:spcPct val="110000"/>
              </a:lnSpc>
              <a:spcBef>
                <a:spcPts val="600"/>
              </a:spcBef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грамотности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учащихся,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грамотности чтения и </a:t>
            </a:r>
            <a:r>
              <a:rPr sz="2200" spc="-5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комплексному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освоению учащимися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основных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видов </a:t>
            </a:r>
            <a:r>
              <a:rPr sz="2200" spc="-5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речевой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деятельности,</a:t>
            </a:r>
            <a:r>
              <a:rPr sz="22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также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smtClean="0">
                <a:latin typeface="Times New Roman" pitchFamily="18" charset="0"/>
                <a:cs typeface="Times New Roman" pitchFamily="18" charset="0"/>
              </a:rPr>
              <a:t>развивает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 smtClean="0">
                <a:latin typeface="Times New Roman" pitchFamily="18" charset="0"/>
                <a:cs typeface="Times New Roman" pitchFamily="18" charset="0"/>
              </a:rPr>
              <a:t>творческое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smtClean="0">
                <a:latin typeface="Times New Roman" pitchFamily="18" charset="0"/>
                <a:cs typeface="Times New Roman" pitchFamily="18" charset="0"/>
              </a:rPr>
              <a:t>мышление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приучает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учащихся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внимательному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вдумчивому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отношению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5" dirty="0">
                <a:latin typeface="Times New Roman" pitchFamily="18" charset="0"/>
                <a:cs typeface="Times New Roman" pitchFamily="18" charset="0"/>
              </a:rPr>
              <a:t>тексту. </a:t>
            </a:r>
            <a:r>
              <a:rPr sz="2200" spc="-5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функциональной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грамотности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средствами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иностранного	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языка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это	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залог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только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успешного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err="1">
                <a:latin typeface="Times New Roman" pitchFamily="18" charset="0"/>
                <a:cs typeface="Times New Roman" pitchFamily="18" charset="0"/>
              </a:rPr>
              <a:t>применения</a:t>
            </a:r>
            <a:r>
              <a:rPr sz="22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err="1" smtClean="0">
                <a:latin typeface="Times New Roman" pitchFamily="18" charset="0"/>
                <a:cs typeface="Times New Roman" pitchFamily="18" charset="0"/>
              </a:rPr>
              <a:t>иностранного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 err="1" smtClean="0">
                <a:latin typeface="Times New Roman" pitchFamily="18" charset="0"/>
                <a:cs typeface="Times New Roman" pitchFamily="18" charset="0"/>
              </a:rPr>
              <a:t>языка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различных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сферах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деятельности,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но и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err="1" smtClean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 err="1" smtClean="0">
                <a:latin typeface="Times New Roman" pitchFamily="18" charset="0"/>
                <a:cs typeface="Times New Roman" pitchFamily="18" charset="0"/>
              </a:rPr>
              <a:t>учащегося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успешной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личности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200" spc="-10" dirty="0" err="1">
                <a:latin typeface="Times New Roman" pitchFamily="18" charset="0"/>
                <a:cs typeface="Times New Roman" pitchFamily="18" charset="0"/>
              </a:rPr>
              <a:t>его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err="1" smtClean="0">
                <a:latin typeface="Times New Roman" pitchFamily="18" charset="0"/>
                <a:cs typeface="Times New Roman" pitchFamily="18" charset="0"/>
              </a:rPr>
              <a:t>дальнейшее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err="1" smtClean="0">
                <a:latin typeface="Times New Roman" pitchFamily="18" charset="0"/>
                <a:cs typeface="Times New Roman" pitchFamily="18" charset="0"/>
              </a:rPr>
              <a:t>саморазвитие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стремление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познанию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нового.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4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Г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руппы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читательских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умений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98496729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748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Ориентация в содержании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определять главную тему, общую цель или назначение текста;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выбирать из текста или придумать заголовок;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формулировать тезис, выражающий общий смысл текста;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объяснять порядок частей, содержащихся в тексте;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находить в тексте требуемую информацию и т.п.</a:t>
            </a: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4" name="object 18"/>
          <p:cNvSpPr txBox="1">
            <a:spLocks/>
          </p:cNvSpPr>
          <p:nvPr/>
        </p:nvSpPr>
        <p:spPr>
          <a:xfrm>
            <a:off x="890949" y="456118"/>
            <a:ext cx="7686492" cy="50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  <a:tabLst>
                <a:tab pos="4985385" algn="l"/>
              </a:tabLst>
            </a:pPr>
            <a:r>
              <a:rPr lang="ru-RU" sz="3200" spc="-15" dirty="0" smtClean="0">
                <a:latin typeface="Times New Roman" pitchFamily="18" charset="0"/>
                <a:cs typeface="Times New Roman" pitchFamily="18" charset="0"/>
              </a:rPr>
              <a:t>Читательская</a:t>
            </a:r>
            <a:r>
              <a:rPr lang="ru-RU" sz="32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6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2545</Words>
  <Application>Microsoft Office PowerPoint</Application>
  <PresentationFormat>Экран (4:3)</PresentationFormat>
  <Paragraphs>493</Paragraphs>
  <Slides>72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ФОРМИРОВАНИЕ ФУНКЦИОНАЛЬНОЙ ГРАМОТНОСТИ УЧАЩИХСЯ НА  УРОКАХ АНГЛИЙСКОГО ЯЗЫКА </vt:lpstr>
      <vt:lpstr>Слайд 2</vt:lpstr>
      <vt:lpstr>Слайд 3</vt:lpstr>
      <vt:lpstr>Слайд 4</vt:lpstr>
      <vt:lpstr>Слайд 5</vt:lpstr>
      <vt:lpstr>Слайд 6</vt:lpstr>
      <vt:lpstr>Слайд 7</vt:lpstr>
      <vt:lpstr>Группы читательских умений </vt:lpstr>
      <vt:lpstr>Ориентация в содержании текста</vt:lpstr>
      <vt:lpstr>Преобразование и интерпретация текста </vt:lpstr>
      <vt:lpstr>Оценка информации</vt:lpstr>
      <vt:lpstr>Проблемы и дефициты </vt:lpstr>
      <vt:lpstr>Правила отбора сплошных текстов</vt:lpstr>
      <vt:lpstr>Требования к выбору и составлению заданий</vt:lpstr>
      <vt:lpstr>Приём «Ассоциации»</vt:lpstr>
      <vt:lpstr>Приём «Ключевые слова»</vt:lpstr>
      <vt:lpstr>Приём «Составление кластера»</vt:lpstr>
      <vt:lpstr>Приём «TRUE/ FALSE/ NOT STATED»</vt:lpstr>
      <vt:lpstr>Приём «Пазлы»</vt:lpstr>
      <vt:lpstr>Приём  восстановления/заполнения пропусков «Cloze» </vt:lpstr>
      <vt:lpstr>Приём  «Множественный выбор» </vt:lpstr>
      <vt:lpstr>Приём  «Дефиниции» </vt:lpstr>
      <vt:lpstr>Слайд 23</vt:lpstr>
      <vt:lpstr>Слайд 24</vt:lpstr>
      <vt:lpstr>Слайд 25</vt:lpstr>
      <vt:lpstr>Слайд 26</vt:lpstr>
      <vt:lpstr>Слайд 27</vt:lpstr>
      <vt:lpstr>Слайд 28</vt:lpstr>
      <vt:lpstr>Compose a poem!</vt:lpstr>
      <vt:lpstr>Make a number!</vt:lpstr>
      <vt:lpstr>Игровой приём “Bingo!”</vt:lpstr>
      <vt:lpstr>Write the next number!</vt:lpstr>
      <vt:lpstr>Before/after</vt:lpstr>
      <vt:lpstr>Fill in the missing numbers!</vt:lpstr>
      <vt:lpstr>Игровой прием “I spy with my little eye!”</vt:lpstr>
      <vt:lpstr>Знакомство с геометрическими фигурами  3 класс                          4 класс</vt:lpstr>
      <vt:lpstr>Слайд 37</vt:lpstr>
      <vt:lpstr>What object looks like a circle/triangle/square?</vt:lpstr>
      <vt:lpstr>Find and count!</vt:lpstr>
      <vt:lpstr>My living room</vt:lpstr>
      <vt:lpstr>Слайд 41</vt:lpstr>
      <vt:lpstr>Слайд 42</vt:lpstr>
      <vt:lpstr>Слайд 43</vt:lpstr>
      <vt:lpstr>Слайд 44</vt:lpstr>
      <vt:lpstr>Слайд 45</vt:lpstr>
      <vt:lpstr>Фрагмент урока из УМК «Английский в фокусе» Spotlight 3 - изучение темы  « В моей коробке для ланча»</vt:lpstr>
      <vt:lpstr>Знакомство с иностранной валютой продолжается и в средней школе в 5-8 классах. Задачи, которые ставятся перед учащимися :</vt:lpstr>
      <vt:lpstr>Фрагмент урока из УМК «Английский в фокусе» Spotlight 6- «Who are you ?» 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ФУНКЦИОНАЛЬНОЙ ГРАМОТНОСТИ УЧАЩИХСЯ НА  УРОКАХ АНГЛИЙСКОГО ЯЗЫКА</dc:title>
  <dc:creator>hp</dc:creator>
  <cp:lastModifiedBy>PC</cp:lastModifiedBy>
  <cp:revision>55</cp:revision>
  <dcterms:created xsi:type="dcterms:W3CDTF">2023-11-26T19:54:33Z</dcterms:created>
  <dcterms:modified xsi:type="dcterms:W3CDTF">2024-01-30T07:51:40Z</dcterms:modified>
</cp:coreProperties>
</file>