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Default Extension="vml" ContentType="application/vnd.openxmlformats-officedocument.vmlDrawing"/>
  <Default Extension="doc" ContentType="application/msword"/>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6" r:id="rId15"/>
    <p:sldId id="277" r:id="rId16"/>
    <p:sldId id="308" r:id="rId17"/>
    <p:sldId id="270" r:id="rId18"/>
    <p:sldId id="271" r:id="rId19"/>
    <p:sldId id="274" r:id="rId20"/>
    <p:sldId id="275" r:id="rId21"/>
    <p:sldId id="272" r:id="rId22"/>
    <p:sldId id="273" r:id="rId23"/>
    <p:sldId id="290" r:id="rId24"/>
    <p:sldId id="307" r:id="rId25"/>
    <p:sldId id="295" r:id="rId26"/>
    <p:sldId id="304" r:id="rId27"/>
    <p:sldId id="285" r:id="rId28"/>
    <p:sldId id="296" r:id="rId29"/>
    <p:sldId id="297" r:id="rId30"/>
    <p:sldId id="287" r:id="rId31"/>
    <p:sldId id="288" r:id="rId32"/>
    <p:sldId id="294" r:id="rId33"/>
    <p:sldId id="298" r:id="rId34"/>
    <p:sldId id="299" r:id="rId35"/>
    <p:sldId id="300" r:id="rId36"/>
    <p:sldId id="301" r:id="rId37"/>
    <p:sldId id="302" r:id="rId38"/>
    <p:sldId id="318" r:id="rId39"/>
    <p:sldId id="303" r:id="rId40"/>
    <p:sldId id="319" r:id="rId41"/>
    <p:sldId id="317" r:id="rId42"/>
    <p:sldId id="321" r:id="rId43"/>
    <p:sldId id="314" r:id="rId44"/>
    <p:sldId id="316" r:id="rId45"/>
  </p:sldIdLst>
  <p:sldSz cx="12192000" cy="6858000"/>
  <p:notesSz cx="12192000" cy="6858000"/>
  <p:defaultText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32" y="-24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obj" preserve="1" userDrawn="1">
  <p:cSld name="Title Slide">
    <p:spTree>
      <p:nvGrpSpPr>
        <p:cNvPr id="1" name=""/>
        <p:cNvGrpSpPr/>
        <p:nvPr/>
      </p:nvGrpSpPr>
      <p:grpSpPr bwMode="auto">
        <a:xfrm>
          <a:off x="0" y="0"/>
          <a:ext cx="0" cy="0"/>
          <a:chOff x="0" y="0"/>
          <a:chExt cx="0" cy="0"/>
        </a:xfrm>
      </p:grpSpPr>
      <p:sp>
        <p:nvSpPr>
          <p:cNvPr id="2" name="Holder 2"/>
          <p:cNvSpPr>
            <a:spLocks noGrp="1"/>
          </p:cNvSpPr>
          <p:nvPr>
            <p:ph type="ctrTitle"/>
          </p:nvPr>
        </p:nvSpPr>
        <p:spPr bwMode="auto">
          <a:xfrm>
            <a:off x="821842" y="427177"/>
            <a:ext cx="10548315" cy="512444"/>
          </a:xfrm>
          <a:prstGeom prst="rect">
            <a:avLst/>
          </a:prstGeom>
        </p:spPr>
        <p:txBody>
          <a:bodyPr wrap="square" lIns="0" tIns="0" rIns="0" bIns="0">
            <a:spAutoFit/>
          </a:bodyPr>
          <a:lstStyle>
            <a:lvl1pPr>
              <a:defRPr b="0" i="0">
                <a:solidFill>
                  <a:schemeClr val="tx1"/>
                </a:solidFill>
              </a:defRPr>
            </a:lvl1pPr>
          </a:lstStyle>
          <a:p>
            <a:pPr>
              <a:defRPr/>
            </a:pPr>
            <a:endParaRPr/>
          </a:p>
        </p:txBody>
      </p:sp>
      <p:sp>
        <p:nvSpPr>
          <p:cNvPr id="3" name="Holder 3"/>
          <p:cNvSpPr>
            <a:spLocks noGrp="1"/>
          </p:cNvSpPr>
          <p:nvPr>
            <p:ph type="subTitle" idx="4"/>
          </p:nvPr>
        </p:nvSpPr>
        <p:spPr bwMode="auto">
          <a:xfrm>
            <a:off x="1828800" y="3840480"/>
            <a:ext cx="8534400" cy="1714500"/>
          </a:xfrm>
          <a:prstGeom prst="rect">
            <a:avLst/>
          </a:prstGeom>
        </p:spPr>
        <p:txBody>
          <a:bodyPr wrap="square" lIns="0" tIns="0" rIns="0" bIns="0">
            <a:spAutoFit/>
          </a:bodyPr>
          <a:lstStyle>
            <a:lvl1pPr>
              <a:defRPr/>
            </a:lvl1pPr>
          </a:lstStyle>
          <a:p>
            <a:pPr>
              <a:defRPr/>
            </a:pPr>
            <a:endParaRPr/>
          </a:p>
        </p:txBody>
      </p:sp>
      <p:sp>
        <p:nvSpPr>
          <p:cNvPr id="4" name="Holder 4"/>
          <p:cNvSpPr>
            <a:spLocks noGrp="1"/>
          </p:cNvSpPr>
          <p:nvPr>
            <p:ph type="ftr" sz="quarter" idx="5"/>
          </p:nvPr>
        </p:nvSpPr>
        <p:spPr bwMode="auto"/>
        <p:txBody>
          <a:bodyPr lIns="0" tIns="0" rIns="0" bIns="0"/>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bwMode="auto"/>
        <p:txBody>
          <a:bodyPr lIns="0" tIns="0" rIns="0" bIns="0"/>
          <a:lstStyle>
            <a:lvl1pPr algn="l">
              <a:defRPr>
                <a:solidFill>
                  <a:schemeClr val="tx1">
                    <a:tint val="75000"/>
                  </a:schemeClr>
                </a:solidFill>
              </a:defRPr>
            </a:lvl1pPr>
          </a:lstStyle>
          <a:p>
            <a:pPr>
              <a:defRPr/>
            </a:pPr>
            <a:fld id="{1D8BD707-D9CF-40AE-B4C6-C98DA3205C09}" type="datetimeFigureOut">
              <a:rPr lang="en-US"/>
              <a:pPr>
                <a:defRPr/>
              </a:pPr>
              <a:t>1/29/2024</a:t>
            </a:fld>
            <a:endParaRPr lang="en-US"/>
          </a:p>
        </p:txBody>
      </p:sp>
      <p:sp>
        <p:nvSpPr>
          <p:cNvPr id="6" name="Holder 6"/>
          <p:cNvSpPr>
            <a:spLocks noGrp="1"/>
          </p:cNvSpPr>
          <p:nvPr>
            <p:ph type="sldNum" sz="quarter" idx="7"/>
          </p:nvPr>
        </p:nvSpPr>
        <p:spPr bwMode="auto"/>
        <p:txBody>
          <a:bodyPr lIns="0" tIns="0" rIns="0" bIns="0"/>
          <a:lstStyle>
            <a:lvl1pPr algn="r">
              <a:defRPr>
                <a:solidFill>
                  <a:schemeClr val="tx1">
                    <a:tint val="75000"/>
                  </a:schemeClr>
                </a:solidFill>
              </a:defRPr>
            </a:lvl1pPr>
          </a:lstStyle>
          <a:p>
            <a:pPr>
              <a:defRPr/>
            </a:pPr>
            <a:fld id="{B6F15528-21DE-4FAA-801E-634DDDAF4B2B}" type="slidenum">
              <a:rPr/>
              <a:pPr>
                <a:def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userDrawn="1">
  <p:cSld name="Title and Content">
    <p:bg>
      <p:bgPr>
        <a:solidFill>
          <a:schemeClr val="bg1"/>
        </a:solidFill>
        <a:effectLst/>
      </p:bgPr>
    </p:bg>
    <p:spTree>
      <p:nvGrpSpPr>
        <p:cNvPr id="1" name=""/>
        <p:cNvGrpSpPr/>
        <p:nvPr/>
      </p:nvGrpSpPr>
      <p:grpSpPr bwMode="auto">
        <a:xfrm>
          <a:off x="0" y="0"/>
          <a:ext cx="0" cy="0"/>
          <a:chOff x="0" y="0"/>
          <a:chExt cx="0" cy="0"/>
        </a:xfrm>
      </p:grpSpPr>
      <p:sp>
        <p:nvSpPr>
          <p:cNvPr id="16" name="bg object 16"/>
          <p:cNvSpPr/>
          <p:nvPr/>
        </p:nvSpPr>
        <p:spPr bwMode="auto">
          <a:xfrm>
            <a:off x="9371076" y="1524"/>
            <a:ext cx="1219200" cy="6858000"/>
          </a:xfrm>
          <a:custGeom>
            <a:avLst/>
            <a:gdLst/>
            <a:ahLst/>
            <a:cxnLst/>
            <a:rect l="l" t="t" r="r" b="b"/>
            <a:pathLst>
              <a:path w="1219200" h="6858000" extrusionOk="0">
                <a:moveTo>
                  <a:pt x="0" y="0"/>
                </a:moveTo>
                <a:lnTo>
                  <a:pt x="1219200" y="6857999"/>
                </a:lnTo>
              </a:path>
            </a:pathLst>
          </a:custGeom>
          <a:ln w="9144">
            <a:solidFill>
              <a:srgbClr val="BEBEBE"/>
            </a:solidFill>
          </a:ln>
        </p:spPr>
        <p:txBody>
          <a:bodyPr wrap="square" lIns="0" tIns="0" rIns="0" bIns="0" rtlCol="0"/>
          <a:lstStyle/>
          <a:p>
            <a:pPr>
              <a:defRPr/>
            </a:pPr>
            <a:endParaRPr/>
          </a:p>
        </p:txBody>
      </p:sp>
      <p:sp>
        <p:nvSpPr>
          <p:cNvPr id="17" name="bg object 17"/>
          <p:cNvSpPr/>
          <p:nvPr/>
        </p:nvSpPr>
        <p:spPr bwMode="auto">
          <a:xfrm>
            <a:off x="7426452" y="3683507"/>
            <a:ext cx="4763770" cy="3176904"/>
          </a:xfrm>
          <a:custGeom>
            <a:avLst/>
            <a:gdLst/>
            <a:ahLst/>
            <a:cxnLst/>
            <a:rect l="l" t="t" r="r" b="b"/>
            <a:pathLst>
              <a:path w="4763770" h="3176904" extrusionOk="0">
                <a:moveTo>
                  <a:pt x="4763516" y="0"/>
                </a:moveTo>
                <a:lnTo>
                  <a:pt x="0" y="3176586"/>
                </a:lnTo>
              </a:path>
            </a:pathLst>
          </a:custGeom>
          <a:ln w="9143">
            <a:solidFill>
              <a:srgbClr val="D9D9D9"/>
            </a:solidFill>
          </a:ln>
        </p:spPr>
        <p:txBody>
          <a:bodyPr wrap="square" lIns="0" tIns="0" rIns="0" bIns="0" rtlCol="0"/>
          <a:lstStyle/>
          <a:p>
            <a:pPr>
              <a:defRPr/>
            </a:pPr>
            <a:endParaRPr/>
          </a:p>
        </p:txBody>
      </p:sp>
      <p:sp>
        <p:nvSpPr>
          <p:cNvPr id="18" name="bg object 18"/>
          <p:cNvSpPr/>
          <p:nvPr/>
        </p:nvSpPr>
        <p:spPr bwMode="auto">
          <a:xfrm>
            <a:off x="9180577" y="0"/>
            <a:ext cx="3008630" cy="6858000"/>
          </a:xfrm>
          <a:custGeom>
            <a:avLst/>
            <a:gdLst/>
            <a:ahLst/>
            <a:cxnLst/>
            <a:rect l="l" t="t" r="r" b="b"/>
            <a:pathLst>
              <a:path w="3008629" h="6858000" extrusionOk="0">
                <a:moveTo>
                  <a:pt x="3008375" y="0"/>
                </a:moveTo>
                <a:lnTo>
                  <a:pt x="2043498" y="0"/>
                </a:lnTo>
                <a:lnTo>
                  <a:pt x="0" y="6857996"/>
                </a:lnTo>
                <a:lnTo>
                  <a:pt x="3008375" y="6857996"/>
                </a:lnTo>
                <a:lnTo>
                  <a:pt x="3008375" y="0"/>
                </a:lnTo>
                <a:close/>
              </a:path>
            </a:pathLst>
          </a:custGeom>
          <a:solidFill>
            <a:srgbClr val="E84B21">
              <a:alpha val="30192"/>
            </a:srgbClr>
          </a:solidFill>
        </p:spPr>
        <p:txBody>
          <a:bodyPr wrap="square" lIns="0" tIns="0" rIns="0" bIns="0" rtlCol="0"/>
          <a:lstStyle/>
          <a:p>
            <a:pPr>
              <a:defRPr/>
            </a:pPr>
            <a:endParaRPr/>
          </a:p>
        </p:txBody>
      </p:sp>
      <p:sp>
        <p:nvSpPr>
          <p:cNvPr id="19" name="bg object 19"/>
          <p:cNvSpPr/>
          <p:nvPr/>
        </p:nvSpPr>
        <p:spPr bwMode="auto">
          <a:xfrm>
            <a:off x="9605858" y="0"/>
            <a:ext cx="2586355" cy="6858000"/>
          </a:xfrm>
          <a:custGeom>
            <a:avLst/>
            <a:gdLst/>
            <a:ahLst/>
            <a:cxnLst/>
            <a:rect l="l" t="t" r="r" b="b"/>
            <a:pathLst>
              <a:path w="2586354" h="6858000" extrusionOk="0">
                <a:moveTo>
                  <a:pt x="2586141" y="0"/>
                </a:moveTo>
                <a:lnTo>
                  <a:pt x="0" y="0"/>
                </a:lnTo>
                <a:lnTo>
                  <a:pt x="1207429" y="6857996"/>
                </a:lnTo>
                <a:lnTo>
                  <a:pt x="2586141" y="6857996"/>
                </a:lnTo>
                <a:lnTo>
                  <a:pt x="2586141" y="0"/>
                </a:lnTo>
                <a:close/>
              </a:path>
            </a:pathLst>
          </a:custGeom>
          <a:solidFill>
            <a:srgbClr val="E84B21">
              <a:alpha val="19999"/>
            </a:srgbClr>
          </a:solidFill>
        </p:spPr>
        <p:txBody>
          <a:bodyPr wrap="square" lIns="0" tIns="0" rIns="0" bIns="0" rtlCol="0"/>
          <a:lstStyle/>
          <a:p>
            <a:pPr>
              <a:defRPr/>
            </a:pPr>
            <a:endParaRPr/>
          </a:p>
        </p:txBody>
      </p:sp>
      <p:sp>
        <p:nvSpPr>
          <p:cNvPr id="20" name="bg object 20"/>
          <p:cNvSpPr/>
          <p:nvPr/>
        </p:nvSpPr>
        <p:spPr bwMode="auto">
          <a:xfrm>
            <a:off x="8933688" y="3048000"/>
            <a:ext cx="3258820" cy="3810000"/>
          </a:xfrm>
          <a:custGeom>
            <a:avLst/>
            <a:gdLst/>
            <a:ahLst/>
            <a:cxnLst/>
            <a:rect l="l" t="t" r="r" b="b"/>
            <a:pathLst>
              <a:path w="3258820" h="3810000" extrusionOk="0">
                <a:moveTo>
                  <a:pt x="3258311" y="0"/>
                </a:moveTo>
                <a:lnTo>
                  <a:pt x="0" y="3809999"/>
                </a:lnTo>
                <a:lnTo>
                  <a:pt x="3258311" y="3809999"/>
                </a:lnTo>
                <a:lnTo>
                  <a:pt x="3258311" y="0"/>
                </a:lnTo>
                <a:close/>
              </a:path>
            </a:pathLst>
          </a:custGeom>
          <a:solidFill>
            <a:srgbClr val="FFBC46">
              <a:alpha val="72155"/>
            </a:srgbClr>
          </a:solidFill>
        </p:spPr>
        <p:txBody>
          <a:bodyPr wrap="square" lIns="0" tIns="0" rIns="0" bIns="0" rtlCol="0"/>
          <a:lstStyle/>
          <a:p>
            <a:pPr>
              <a:defRPr/>
            </a:pPr>
            <a:endParaRPr/>
          </a:p>
        </p:txBody>
      </p:sp>
      <p:sp>
        <p:nvSpPr>
          <p:cNvPr id="21" name="bg object 21"/>
          <p:cNvSpPr/>
          <p:nvPr/>
        </p:nvSpPr>
        <p:spPr bwMode="auto">
          <a:xfrm>
            <a:off x="9339312" y="0"/>
            <a:ext cx="2849880" cy="6858000"/>
          </a:xfrm>
          <a:custGeom>
            <a:avLst/>
            <a:gdLst/>
            <a:ahLst/>
            <a:cxnLst/>
            <a:rect l="l" t="t" r="r" b="b"/>
            <a:pathLst>
              <a:path w="2849879" h="6858000" extrusionOk="0">
                <a:moveTo>
                  <a:pt x="2849639" y="0"/>
                </a:moveTo>
                <a:lnTo>
                  <a:pt x="0" y="0"/>
                </a:lnTo>
                <a:lnTo>
                  <a:pt x="2466225" y="6857996"/>
                </a:lnTo>
                <a:lnTo>
                  <a:pt x="2849639" y="6857996"/>
                </a:lnTo>
                <a:lnTo>
                  <a:pt x="2849639" y="0"/>
                </a:lnTo>
                <a:close/>
              </a:path>
            </a:pathLst>
          </a:custGeom>
          <a:solidFill>
            <a:srgbClr val="F49D00">
              <a:alpha val="70195"/>
            </a:srgbClr>
          </a:solidFill>
        </p:spPr>
        <p:txBody>
          <a:bodyPr wrap="square" lIns="0" tIns="0" rIns="0" bIns="0" rtlCol="0"/>
          <a:lstStyle/>
          <a:p>
            <a:pPr>
              <a:defRPr/>
            </a:pPr>
            <a:endParaRPr/>
          </a:p>
        </p:txBody>
      </p:sp>
      <p:sp>
        <p:nvSpPr>
          <p:cNvPr id="22" name="bg object 22"/>
          <p:cNvSpPr/>
          <p:nvPr/>
        </p:nvSpPr>
        <p:spPr bwMode="auto">
          <a:xfrm>
            <a:off x="10899647" y="0"/>
            <a:ext cx="1289685" cy="6858000"/>
          </a:xfrm>
          <a:custGeom>
            <a:avLst/>
            <a:gdLst/>
            <a:ahLst/>
            <a:cxnLst/>
            <a:rect l="l" t="t" r="r" b="b"/>
            <a:pathLst>
              <a:path w="1289684" h="6858000" extrusionOk="0">
                <a:moveTo>
                  <a:pt x="1289303" y="0"/>
                </a:moveTo>
                <a:lnTo>
                  <a:pt x="1017690" y="0"/>
                </a:lnTo>
                <a:lnTo>
                  <a:pt x="0" y="6857996"/>
                </a:lnTo>
                <a:lnTo>
                  <a:pt x="1289303" y="6857996"/>
                </a:lnTo>
                <a:lnTo>
                  <a:pt x="1289303" y="0"/>
                </a:lnTo>
                <a:close/>
              </a:path>
            </a:pathLst>
          </a:custGeom>
          <a:solidFill>
            <a:srgbClr val="F09379">
              <a:alpha val="70195"/>
            </a:srgbClr>
          </a:solidFill>
        </p:spPr>
        <p:txBody>
          <a:bodyPr wrap="square" lIns="0" tIns="0" rIns="0" bIns="0" rtlCol="0"/>
          <a:lstStyle/>
          <a:p>
            <a:pPr>
              <a:defRPr/>
            </a:pPr>
            <a:endParaRPr/>
          </a:p>
        </p:txBody>
      </p:sp>
      <p:sp>
        <p:nvSpPr>
          <p:cNvPr id="23" name="bg object 23"/>
          <p:cNvSpPr/>
          <p:nvPr/>
        </p:nvSpPr>
        <p:spPr bwMode="auto">
          <a:xfrm>
            <a:off x="10940749" y="0"/>
            <a:ext cx="1248409" cy="6858000"/>
          </a:xfrm>
          <a:custGeom>
            <a:avLst/>
            <a:gdLst/>
            <a:ahLst/>
            <a:cxnLst/>
            <a:rect l="l" t="t" r="r" b="b"/>
            <a:pathLst>
              <a:path w="1248409" h="6858000" extrusionOk="0">
                <a:moveTo>
                  <a:pt x="1248203" y="0"/>
                </a:moveTo>
                <a:lnTo>
                  <a:pt x="0" y="0"/>
                </a:lnTo>
                <a:lnTo>
                  <a:pt x="1107740" y="6857996"/>
                </a:lnTo>
                <a:lnTo>
                  <a:pt x="1248203" y="6857996"/>
                </a:lnTo>
                <a:lnTo>
                  <a:pt x="1248203" y="0"/>
                </a:lnTo>
                <a:close/>
              </a:path>
            </a:pathLst>
          </a:custGeom>
          <a:solidFill>
            <a:srgbClr val="E84B21">
              <a:alpha val="65097"/>
            </a:srgbClr>
          </a:solidFill>
        </p:spPr>
        <p:txBody>
          <a:bodyPr wrap="square" lIns="0" tIns="0" rIns="0" bIns="0" rtlCol="0"/>
          <a:lstStyle/>
          <a:p>
            <a:pPr>
              <a:defRPr/>
            </a:pPr>
            <a:endParaRPr/>
          </a:p>
        </p:txBody>
      </p:sp>
      <p:sp>
        <p:nvSpPr>
          <p:cNvPr id="24" name="bg object 24"/>
          <p:cNvSpPr/>
          <p:nvPr/>
        </p:nvSpPr>
        <p:spPr bwMode="auto">
          <a:xfrm>
            <a:off x="10372344" y="3590543"/>
            <a:ext cx="1816735" cy="3267710"/>
          </a:xfrm>
          <a:custGeom>
            <a:avLst/>
            <a:gdLst/>
            <a:ahLst/>
            <a:cxnLst/>
            <a:rect l="l" t="t" r="r" b="b"/>
            <a:pathLst>
              <a:path w="1816734" h="3267709" extrusionOk="0">
                <a:moveTo>
                  <a:pt x="1816607" y="0"/>
                </a:moveTo>
                <a:lnTo>
                  <a:pt x="0" y="3267455"/>
                </a:lnTo>
                <a:lnTo>
                  <a:pt x="1816607" y="3267455"/>
                </a:lnTo>
                <a:lnTo>
                  <a:pt x="1816607" y="0"/>
                </a:lnTo>
                <a:close/>
              </a:path>
            </a:pathLst>
          </a:custGeom>
          <a:solidFill>
            <a:srgbClr val="E84B21">
              <a:alpha val="79998"/>
            </a:srgbClr>
          </a:solidFill>
        </p:spPr>
        <p:txBody>
          <a:bodyPr wrap="square" lIns="0" tIns="0" rIns="0" bIns="0" rtlCol="0"/>
          <a:lstStyle/>
          <a:p>
            <a:pPr>
              <a:defRPr/>
            </a:pPr>
            <a:endParaRPr/>
          </a:p>
        </p:txBody>
      </p:sp>
      <p:sp>
        <p:nvSpPr>
          <p:cNvPr id="2" name="Holder 2"/>
          <p:cNvSpPr>
            <a:spLocks noGrp="1"/>
          </p:cNvSpPr>
          <p:nvPr>
            <p:ph type="title"/>
          </p:nvPr>
        </p:nvSpPr>
        <p:spPr bwMode="auto"/>
        <p:txBody>
          <a:bodyPr lIns="0" tIns="0" rIns="0" bIns="0"/>
          <a:lstStyle>
            <a:lvl1pPr>
              <a:defRPr sz="3200" b="0" i="0">
                <a:solidFill>
                  <a:srgbClr val="E84B21"/>
                </a:solidFill>
                <a:latin typeface="Trebuchet MS"/>
                <a:cs typeface="Trebuchet MS"/>
              </a:defRPr>
            </a:lvl1pPr>
          </a:lstStyle>
          <a:p>
            <a:pPr>
              <a:defRPr/>
            </a:pPr>
            <a:endParaRPr/>
          </a:p>
        </p:txBody>
      </p:sp>
      <p:sp>
        <p:nvSpPr>
          <p:cNvPr id="3" name="Holder 3"/>
          <p:cNvSpPr>
            <a:spLocks noGrp="1"/>
          </p:cNvSpPr>
          <p:nvPr>
            <p:ph type="body" idx="1"/>
          </p:nvPr>
        </p:nvSpPr>
        <p:spPr bwMode="auto"/>
        <p:txBody>
          <a:bodyPr lIns="0" tIns="0" rIns="0" bIns="0"/>
          <a:lstStyle>
            <a:lvl1pPr>
              <a:defRPr b="0" i="0">
                <a:solidFill>
                  <a:schemeClr val="tx1"/>
                </a:solidFill>
              </a:defRPr>
            </a:lvl1pPr>
          </a:lstStyle>
          <a:p>
            <a:pPr>
              <a:defRPr/>
            </a:pPr>
            <a:endParaRPr/>
          </a:p>
        </p:txBody>
      </p:sp>
      <p:sp>
        <p:nvSpPr>
          <p:cNvPr id="4" name="Holder 4"/>
          <p:cNvSpPr>
            <a:spLocks noGrp="1"/>
          </p:cNvSpPr>
          <p:nvPr>
            <p:ph type="ftr" sz="quarter" idx="5"/>
          </p:nvPr>
        </p:nvSpPr>
        <p:spPr bwMode="auto"/>
        <p:txBody>
          <a:bodyPr lIns="0" tIns="0" rIns="0" bIns="0"/>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bwMode="auto"/>
        <p:txBody>
          <a:bodyPr lIns="0" tIns="0" rIns="0" bIns="0"/>
          <a:lstStyle>
            <a:lvl1pPr algn="l">
              <a:defRPr>
                <a:solidFill>
                  <a:schemeClr val="tx1">
                    <a:tint val="75000"/>
                  </a:schemeClr>
                </a:solidFill>
              </a:defRPr>
            </a:lvl1pPr>
          </a:lstStyle>
          <a:p>
            <a:pPr>
              <a:defRPr/>
            </a:pPr>
            <a:fld id="{1D8BD707-D9CF-40AE-B4C6-C98DA3205C09}" type="datetimeFigureOut">
              <a:rPr lang="en-US"/>
              <a:pPr>
                <a:defRPr/>
              </a:pPr>
              <a:t>1/29/2024</a:t>
            </a:fld>
            <a:endParaRPr lang="en-US"/>
          </a:p>
        </p:txBody>
      </p:sp>
      <p:sp>
        <p:nvSpPr>
          <p:cNvPr id="6" name="Holder 6"/>
          <p:cNvSpPr>
            <a:spLocks noGrp="1"/>
          </p:cNvSpPr>
          <p:nvPr>
            <p:ph type="sldNum" sz="quarter" idx="7"/>
          </p:nvPr>
        </p:nvSpPr>
        <p:spPr bwMode="auto"/>
        <p:txBody>
          <a:bodyPr lIns="0" tIns="0" rIns="0" bIns="0"/>
          <a:lstStyle>
            <a:lvl1pPr algn="r">
              <a:defRPr>
                <a:solidFill>
                  <a:schemeClr val="tx1">
                    <a:tint val="75000"/>
                  </a:schemeClr>
                </a:solidFill>
              </a:defRPr>
            </a:lvl1pPr>
          </a:lstStyle>
          <a:p>
            <a:pPr>
              <a:defRPr/>
            </a:pPr>
            <a:fld id="{B6F15528-21DE-4FAA-801E-634DDDAF4B2B}" type="slidenum">
              <a:rPr/>
              <a:pPr>
                <a:def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obj" preserve="1" userDrawn="1">
  <p:cSld name="Two Content">
    <p:spTree>
      <p:nvGrpSpPr>
        <p:cNvPr id="1" name=""/>
        <p:cNvGrpSpPr/>
        <p:nvPr/>
      </p:nvGrpSpPr>
      <p:grpSpPr bwMode="auto">
        <a:xfrm>
          <a:off x="0" y="0"/>
          <a:ext cx="0" cy="0"/>
          <a:chOff x="0" y="0"/>
          <a:chExt cx="0" cy="0"/>
        </a:xfrm>
      </p:grpSpPr>
      <p:sp>
        <p:nvSpPr>
          <p:cNvPr id="2" name="Holder 2"/>
          <p:cNvSpPr>
            <a:spLocks noGrp="1"/>
          </p:cNvSpPr>
          <p:nvPr>
            <p:ph type="title"/>
          </p:nvPr>
        </p:nvSpPr>
        <p:spPr bwMode="auto"/>
        <p:txBody>
          <a:bodyPr lIns="0" tIns="0" rIns="0" bIns="0"/>
          <a:lstStyle>
            <a:lvl1pPr>
              <a:defRPr sz="3200" b="0" i="0">
                <a:solidFill>
                  <a:srgbClr val="E84B21"/>
                </a:solidFill>
                <a:latin typeface="Trebuchet MS"/>
                <a:cs typeface="Trebuchet MS"/>
              </a:defRPr>
            </a:lvl1pPr>
          </a:lstStyle>
          <a:p>
            <a:pPr>
              <a:defRPr/>
            </a:pPr>
            <a:endParaRPr/>
          </a:p>
        </p:txBody>
      </p:sp>
      <p:sp>
        <p:nvSpPr>
          <p:cNvPr id="3" name="Holder 3"/>
          <p:cNvSpPr>
            <a:spLocks noGrp="1"/>
          </p:cNvSpPr>
          <p:nvPr>
            <p:ph sz="half" idx="2"/>
          </p:nvPr>
        </p:nvSpPr>
        <p:spPr bwMode="auto">
          <a:xfrm>
            <a:off x="609600" y="1577340"/>
            <a:ext cx="5303520" cy="4526280"/>
          </a:xfrm>
          <a:prstGeom prst="rect">
            <a:avLst/>
          </a:prstGeom>
        </p:spPr>
        <p:txBody>
          <a:bodyPr wrap="square" lIns="0" tIns="0" rIns="0" bIns="0">
            <a:spAutoFit/>
          </a:bodyPr>
          <a:lstStyle>
            <a:lvl1pPr>
              <a:defRPr/>
            </a:lvl1pPr>
          </a:lstStyle>
          <a:p>
            <a:pPr>
              <a:defRPr/>
            </a:pPr>
            <a:endParaRPr/>
          </a:p>
        </p:txBody>
      </p:sp>
      <p:sp>
        <p:nvSpPr>
          <p:cNvPr id="4" name="Holder 4"/>
          <p:cNvSpPr>
            <a:spLocks noGrp="1"/>
          </p:cNvSpPr>
          <p:nvPr>
            <p:ph sz="half" idx="3"/>
          </p:nvPr>
        </p:nvSpPr>
        <p:spPr bwMode="auto">
          <a:xfrm>
            <a:off x="6278880" y="1577340"/>
            <a:ext cx="5303520" cy="4526280"/>
          </a:xfrm>
          <a:prstGeom prst="rect">
            <a:avLst/>
          </a:prstGeom>
        </p:spPr>
        <p:txBody>
          <a:bodyPr wrap="square" lIns="0" tIns="0" rIns="0" bIns="0">
            <a:spAutoFit/>
          </a:bodyPr>
          <a:lstStyle>
            <a:lvl1pPr>
              <a:defRPr/>
            </a:lvl1pPr>
          </a:lstStyle>
          <a:p>
            <a:pPr>
              <a:defRPr/>
            </a:pPr>
            <a:endParaRPr/>
          </a:p>
        </p:txBody>
      </p:sp>
      <p:sp>
        <p:nvSpPr>
          <p:cNvPr id="5" name="Holder 5"/>
          <p:cNvSpPr>
            <a:spLocks noGrp="1"/>
          </p:cNvSpPr>
          <p:nvPr>
            <p:ph type="ftr" sz="quarter" idx="5"/>
          </p:nvPr>
        </p:nvSpPr>
        <p:spPr bwMode="auto"/>
        <p:txBody>
          <a:bodyPr lIns="0" tIns="0" rIns="0" bIns="0"/>
          <a:lstStyle>
            <a:lvl1pPr algn="ctr">
              <a:defRPr>
                <a:solidFill>
                  <a:schemeClr val="tx1">
                    <a:tint val="75000"/>
                  </a:schemeClr>
                </a:solidFill>
              </a:defRPr>
            </a:lvl1pPr>
          </a:lstStyle>
          <a:p>
            <a:pPr>
              <a:defRPr/>
            </a:pPr>
            <a:endParaRPr/>
          </a:p>
        </p:txBody>
      </p:sp>
      <p:sp>
        <p:nvSpPr>
          <p:cNvPr id="6" name="Holder 6"/>
          <p:cNvSpPr>
            <a:spLocks noGrp="1"/>
          </p:cNvSpPr>
          <p:nvPr>
            <p:ph type="dt" sz="half" idx="6"/>
          </p:nvPr>
        </p:nvSpPr>
        <p:spPr bwMode="auto"/>
        <p:txBody>
          <a:bodyPr lIns="0" tIns="0" rIns="0" bIns="0"/>
          <a:lstStyle>
            <a:lvl1pPr algn="l">
              <a:defRPr>
                <a:solidFill>
                  <a:schemeClr val="tx1">
                    <a:tint val="75000"/>
                  </a:schemeClr>
                </a:solidFill>
              </a:defRPr>
            </a:lvl1pPr>
          </a:lstStyle>
          <a:p>
            <a:pPr>
              <a:defRPr/>
            </a:pPr>
            <a:fld id="{1D8BD707-D9CF-40AE-B4C6-C98DA3205C09}" type="datetimeFigureOut">
              <a:rPr lang="en-US"/>
              <a:pPr>
                <a:defRPr/>
              </a:pPr>
              <a:t>1/29/2024</a:t>
            </a:fld>
            <a:endParaRPr lang="en-US"/>
          </a:p>
        </p:txBody>
      </p:sp>
      <p:sp>
        <p:nvSpPr>
          <p:cNvPr id="7" name="Holder 7"/>
          <p:cNvSpPr>
            <a:spLocks noGrp="1"/>
          </p:cNvSpPr>
          <p:nvPr>
            <p:ph type="sldNum" sz="quarter" idx="7"/>
          </p:nvPr>
        </p:nvSpPr>
        <p:spPr bwMode="auto"/>
        <p:txBody>
          <a:bodyPr lIns="0" tIns="0" rIns="0" bIns="0"/>
          <a:lstStyle>
            <a:lvl1pPr algn="r">
              <a:defRPr>
                <a:solidFill>
                  <a:schemeClr val="tx1">
                    <a:tint val="75000"/>
                  </a:schemeClr>
                </a:solidFill>
              </a:defRPr>
            </a:lvl1pPr>
          </a:lstStyle>
          <a:p>
            <a:pPr>
              <a:defRPr/>
            </a:pPr>
            <a:fld id="{B6F15528-21DE-4FAA-801E-634DDDAF4B2B}" type="slidenum">
              <a:rPr/>
              <a:pPr>
                <a:def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obj" preserve="1" userDrawn="1">
  <p:cSld name="Title Only">
    <p:spTree>
      <p:nvGrpSpPr>
        <p:cNvPr id="1" name=""/>
        <p:cNvGrpSpPr/>
        <p:nvPr/>
      </p:nvGrpSpPr>
      <p:grpSpPr bwMode="auto">
        <a:xfrm>
          <a:off x="0" y="0"/>
          <a:ext cx="0" cy="0"/>
          <a:chOff x="0" y="0"/>
          <a:chExt cx="0" cy="0"/>
        </a:xfrm>
      </p:grpSpPr>
      <p:sp>
        <p:nvSpPr>
          <p:cNvPr id="2" name="Holder 2"/>
          <p:cNvSpPr>
            <a:spLocks noGrp="1"/>
          </p:cNvSpPr>
          <p:nvPr>
            <p:ph type="title"/>
          </p:nvPr>
        </p:nvSpPr>
        <p:spPr bwMode="auto"/>
        <p:txBody>
          <a:bodyPr lIns="0" tIns="0" rIns="0" bIns="0"/>
          <a:lstStyle>
            <a:lvl1pPr>
              <a:defRPr sz="3200" b="0" i="0">
                <a:solidFill>
                  <a:srgbClr val="E84B21"/>
                </a:solidFill>
                <a:latin typeface="Trebuchet MS"/>
                <a:cs typeface="Trebuchet MS"/>
              </a:defRPr>
            </a:lvl1pPr>
          </a:lstStyle>
          <a:p>
            <a:pPr>
              <a:defRPr/>
            </a:pPr>
            <a:endParaRPr/>
          </a:p>
        </p:txBody>
      </p:sp>
      <p:sp>
        <p:nvSpPr>
          <p:cNvPr id="3" name="Holder 3"/>
          <p:cNvSpPr>
            <a:spLocks noGrp="1"/>
          </p:cNvSpPr>
          <p:nvPr>
            <p:ph type="ftr" sz="quarter" idx="5"/>
          </p:nvPr>
        </p:nvSpPr>
        <p:spPr bwMode="auto"/>
        <p:txBody>
          <a:bodyPr lIns="0" tIns="0" rIns="0" bIns="0"/>
          <a:lstStyle>
            <a:lvl1pPr algn="ctr">
              <a:defRPr>
                <a:solidFill>
                  <a:schemeClr val="tx1">
                    <a:tint val="75000"/>
                  </a:schemeClr>
                </a:solidFill>
              </a:defRPr>
            </a:lvl1pPr>
          </a:lstStyle>
          <a:p>
            <a:pPr>
              <a:defRPr/>
            </a:pPr>
            <a:endParaRPr/>
          </a:p>
        </p:txBody>
      </p:sp>
      <p:sp>
        <p:nvSpPr>
          <p:cNvPr id="4" name="Holder 4"/>
          <p:cNvSpPr>
            <a:spLocks noGrp="1"/>
          </p:cNvSpPr>
          <p:nvPr>
            <p:ph type="dt" sz="half" idx="6"/>
          </p:nvPr>
        </p:nvSpPr>
        <p:spPr bwMode="auto"/>
        <p:txBody>
          <a:bodyPr lIns="0" tIns="0" rIns="0" bIns="0"/>
          <a:lstStyle>
            <a:lvl1pPr algn="l">
              <a:defRPr>
                <a:solidFill>
                  <a:schemeClr val="tx1">
                    <a:tint val="75000"/>
                  </a:schemeClr>
                </a:solidFill>
              </a:defRPr>
            </a:lvl1pPr>
          </a:lstStyle>
          <a:p>
            <a:pPr>
              <a:defRPr/>
            </a:pPr>
            <a:fld id="{1D8BD707-D9CF-40AE-B4C6-C98DA3205C09}" type="datetimeFigureOut">
              <a:rPr lang="en-US"/>
              <a:pPr>
                <a:defRPr/>
              </a:pPr>
              <a:t>1/29/2024</a:t>
            </a:fld>
            <a:endParaRPr lang="en-US"/>
          </a:p>
        </p:txBody>
      </p:sp>
      <p:sp>
        <p:nvSpPr>
          <p:cNvPr id="5" name="Holder 5"/>
          <p:cNvSpPr>
            <a:spLocks noGrp="1"/>
          </p:cNvSpPr>
          <p:nvPr>
            <p:ph type="sldNum" sz="quarter" idx="7"/>
          </p:nvPr>
        </p:nvSpPr>
        <p:spPr bwMode="auto"/>
        <p:txBody>
          <a:bodyPr lIns="0" tIns="0" rIns="0" bIns="0"/>
          <a:lstStyle>
            <a:lvl1pPr algn="r">
              <a:defRPr>
                <a:solidFill>
                  <a:schemeClr val="tx1">
                    <a:tint val="75000"/>
                  </a:schemeClr>
                </a:solidFill>
              </a:defRPr>
            </a:lvl1pPr>
          </a:lstStyle>
          <a:p>
            <a:pPr>
              <a:defRPr/>
            </a:pPr>
            <a:fld id="{B6F15528-21DE-4FAA-801E-634DDDAF4B2B}" type="slidenum">
              <a:rPr/>
              <a:pPr>
                <a:def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obj" preserve="1" userDrawn="1">
  <p:cSld name="Blank">
    <p:spTree>
      <p:nvGrpSpPr>
        <p:cNvPr id="1" name=""/>
        <p:cNvGrpSpPr/>
        <p:nvPr/>
      </p:nvGrpSpPr>
      <p:grpSpPr bwMode="auto">
        <a:xfrm>
          <a:off x="0" y="0"/>
          <a:ext cx="0" cy="0"/>
          <a:chOff x="0" y="0"/>
          <a:chExt cx="0" cy="0"/>
        </a:xfrm>
      </p:grpSpPr>
      <p:sp>
        <p:nvSpPr>
          <p:cNvPr id="2" name="Holder 2"/>
          <p:cNvSpPr>
            <a:spLocks noGrp="1"/>
          </p:cNvSpPr>
          <p:nvPr>
            <p:ph type="ftr" sz="quarter" idx="5"/>
          </p:nvPr>
        </p:nvSpPr>
        <p:spPr bwMode="auto"/>
        <p:txBody>
          <a:bodyPr lIns="0" tIns="0" rIns="0" bIns="0"/>
          <a:lstStyle>
            <a:lvl1pPr algn="ctr">
              <a:defRPr>
                <a:solidFill>
                  <a:schemeClr val="tx1">
                    <a:tint val="75000"/>
                  </a:schemeClr>
                </a:solidFill>
              </a:defRPr>
            </a:lvl1pPr>
          </a:lstStyle>
          <a:p>
            <a:pPr>
              <a:defRPr/>
            </a:pPr>
            <a:endParaRPr/>
          </a:p>
        </p:txBody>
      </p:sp>
      <p:sp>
        <p:nvSpPr>
          <p:cNvPr id="3" name="Holder 3"/>
          <p:cNvSpPr>
            <a:spLocks noGrp="1"/>
          </p:cNvSpPr>
          <p:nvPr>
            <p:ph type="dt" sz="half" idx="6"/>
          </p:nvPr>
        </p:nvSpPr>
        <p:spPr bwMode="auto"/>
        <p:txBody>
          <a:bodyPr lIns="0" tIns="0" rIns="0" bIns="0"/>
          <a:lstStyle>
            <a:lvl1pPr algn="l">
              <a:defRPr>
                <a:solidFill>
                  <a:schemeClr val="tx1">
                    <a:tint val="75000"/>
                  </a:schemeClr>
                </a:solidFill>
              </a:defRPr>
            </a:lvl1pPr>
          </a:lstStyle>
          <a:p>
            <a:pPr>
              <a:defRPr/>
            </a:pPr>
            <a:fld id="{1D8BD707-D9CF-40AE-B4C6-C98DA3205C09}" type="datetimeFigureOut">
              <a:rPr lang="en-US"/>
              <a:pPr>
                <a:defRPr/>
              </a:pPr>
              <a:t>1/29/2024</a:t>
            </a:fld>
            <a:endParaRPr lang="en-US"/>
          </a:p>
        </p:txBody>
      </p:sp>
      <p:sp>
        <p:nvSpPr>
          <p:cNvPr id="4" name="Holder 4"/>
          <p:cNvSpPr>
            <a:spLocks noGrp="1"/>
          </p:cNvSpPr>
          <p:nvPr>
            <p:ph type="sldNum" sz="quarter" idx="7"/>
          </p:nvPr>
        </p:nvSpPr>
        <p:spPr bwMode="auto"/>
        <p:txBody>
          <a:bodyPr lIns="0" tIns="0" rIns="0" bIns="0"/>
          <a:lstStyle>
            <a:lvl1pPr algn="r">
              <a:defRPr>
                <a:solidFill>
                  <a:schemeClr val="tx1">
                    <a:tint val="75000"/>
                  </a:schemeClr>
                </a:solidFill>
              </a:defRPr>
            </a:lvl1pPr>
          </a:lstStyle>
          <a:p>
            <a:pPr>
              <a:defRPr/>
            </a:pPr>
            <a:fld id="{B6F15528-21DE-4FAA-801E-634DDDAF4B2B}" type="slidenum">
              <a:rPr/>
              <a:pPr>
                <a:def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a:xfrm>
            <a:off x="609600" y="6377940"/>
            <a:ext cx="2804160" cy="276999"/>
          </a:xfrm>
        </p:spPr>
        <p:txBody>
          <a:bodyPr/>
          <a:lstStyle>
            <a:extLst/>
          </a:lstStyle>
          <a:p>
            <a:fld id="{DC3C2677-EEAE-43EC-B2D9-2D385852FAE9}" type="datetime1">
              <a:rPr lang="ru-RU" smtClean="0"/>
              <a:pPr/>
              <a:t>29.01.2024</a:t>
            </a:fld>
            <a:endParaRPr lang="ru-RU" dirty="0"/>
          </a:p>
        </p:txBody>
      </p:sp>
      <p:sp>
        <p:nvSpPr>
          <p:cNvPr id="3" name="Нижний колонтитул 2"/>
          <p:cNvSpPr>
            <a:spLocks noGrp="1"/>
          </p:cNvSpPr>
          <p:nvPr>
            <p:ph type="ftr" sz="quarter" idx="11"/>
          </p:nvPr>
        </p:nvSpPr>
        <p:spPr>
          <a:xfrm>
            <a:off x="4145280" y="6377940"/>
            <a:ext cx="3901440" cy="553998"/>
          </a:xfrm>
        </p:spPr>
        <p:txBody>
          <a:bodyPr/>
          <a:lstStyle>
            <a:extLst/>
          </a:lstStyle>
          <a:p>
            <a:r>
              <a:rPr lang="ru-RU" smtClean="0"/>
              <a:t>РМО учителей немецкого языка Курагинского района</a:t>
            </a:r>
            <a:endParaRPr lang="ru-RU" dirty="0"/>
          </a:p>
        </p:txBody>
      </p:sp>
      <p:sp>
        <p:nvSpPr>
          <p:cNvPr id="4" name="Номер слайда 3"/>
          <p:cNvSpPr>
            <a:spLocks noGrp="1"/>
          </p:cNvSpPr>
          <p:nvPr>
            <p:ph type="sldNum" sz="quarter" idx="12"/>
          </p:nvPr>
        </p:nvSpPr>
        <p:spPr>
          <a:xfrm>
            <a:off x="8778240" y="6377940"/>
            <a:ext cx="2804160" cy="276999"/>
          </a:xfrm>
        </p:spPr>
        <p:txBody>
          <a:bodyPr/>
          <a:lstStyle>
            <a:extLst/>
          </a:lstStyle>
          <a:p>
            <a:fld id="{B19B0651-EE4F-4900-A07F-96A6BFA9D0F0}" type="slidenum">
              <a:rPr lang="ru-RU" smtClean="0"/>
              <a:pPr/>
              <a:t>‹#›</a:t>
            </a:fld>
            <a:endParaRPr lang="ru-RU" dirty="0"/>
          </a:p>
        </p:txBody>
      </p:sp>
    </p:spTree>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910080" y="1339640"/>
            <a:ext cx="9875520" cy="492443"/>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910080" y="1850064"/>
            <a:ext cx="9875520" cy="40011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a:xfrm>
            <a:off x="609600" y="6377940"/>
            <a:ext cx="2804160" cy="276999"/>
          </a:xfrm>
        </p:spPr>
        <p:txBody>
          <a:bodyPr/>
          <a:lstStyle>
            <a:extLst/>
          </a:lstStyle>
          <a:p>
            <a:fld id="{A858C5A0-BD1B-4885-ACE0-9B5FDD124BC0}" type="datetimeFigureOut">
              <a:rPr lang="ru-RU" smtClean="0"/>
              <a:pPr/>
              <a:t>29.01.2024</a:t>
            </a:fld>
            <a:endParaRPr lang="ru-RU"/>
          </a:p>
        </p:txBody>
      </p:sp>
      <p:sp>
        <p:nvSpPr>
          <p:cNvPr id="20" name="Нижний колонтитул 19"/>
          <p:cNvSpPr>
            <a:spLocks noGrp="1"/>
          </p:cNvSpPr>
          <p:nvPr>
            <p:ph type="ftr" sz="quarter" idx="11"/>
          </p:nvPr>
        </p:nvSpPr>
        <p:spPr>
          <a:xfrm>
            <a:off x="4145280" y="6377940"/>
            <a:ext cx="3901440" cy="276999"/>
          </a:xfrm>
        </p:spPr>
        <p:txBody>
          <a:bodyPr/>
          <a:lstStyle>
            <a:extLst/>
          </a:lstStyle>
          <a:p>
            <a:endParaRPr lang="ru-RU"/>
          </a:p>
        </p:txBody>
      </p:sp>
      <p:sp>
        <p:nvSpPr>
          <p:cNvPr id="10" name="Номер слайда 9"/>
          <p:cNvSpPr>
            <a:spLocks noGrp="1"/>
          </p:cNvSpPr>
          <p:nvPr>
            <p:ph type="sldNum" sz="quarter" idx="12"/>
          </p:nvPr>
        </p:nvSpPr>
        <p:spPr>
          <a:xfrm>
            <a:off x="8778240" y="6377940"/>
            <a:ext cx="2804160" cy="276999"/>
          </a:xfrm>
        </p:spPr>
        <p:txBody>
          <a:bodyPr/>
          <a:lstStyle>
            <a:extLst/>
          </a:lstStyle>
          <a:p>
            <a:fld id="{8119D15B-FAE6-4472-86EB-AF4482829A0B}" type="slidenum">
              <a:rPr lang="ru-RU" smtClean="0"/>
              <a:pPr/>
              <a:t>‹#›</a:t>
            </a:fld>
            <a:endParaRPr lang="ru-RU"/>
          </a:p>
        </p:txBody>
      </p:sp>
      <p:sp>
        <p:nvSpPr>
          <p:cNvPr id="8" name="Овал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16" name="bg object 16"/>
          <p:cNvSpPr/>
          <p:nvPr/>
        </p:nvSpPr>
        <p:spPr bwMode="auto">
          <a:xfrm>
            <a:off x="9371076" y="1524"/>
            <a:ext cx="1219200" cy="6858000"/>
          </a:xfrm>
          <a:custGeom>
            <a:avLst/>
            <a:gdLst/>
            <a:ahLst/>
            <a:cxnLst/>
            <a:rect l="l" t="t" r="r" b="b"/>
            <a:pathLst>
              <a:path w="1219200" h="6858000" extrusionOk="0">
                <a:moveTo>
                  <a:pt x="0" y="0"/>
                </a:moveTo>
                <a:lnTo>
                  <a:pt x="1219200" y="6857999"/>
                </a:lnTo>
              </a:path>
            </a:pathLst>
          </a:custGeom>
          <a:ln w="9144">
            <a:solidFill>
              <a:srgbClr val="BEBEBE"/>
            </a:solidFill>
          </a:ln>
        </p:spPr>
        <p:txBody>
          <a:bodyPr wrap="square" lIns="0" tIns="0" rIns="0" bIns="0" rtlCol="0"/>
          <a:lstStyle/>
          <a:p>
            <a:pPr>
              <a:defRPr/>
            </a:pPr>
            <a:endParaRPr/>
          </a:p>
        </p:txBody>
      </p:sp>
      <p:sp>
        <p:nvSpPr>
          <p:cNvPr id="17" name="bg object 17"/>
          <p:cNvSpPr/>
          <p:nvPr/>
        </p:nvSpPr>
        <p:spPr bwMode="auto">
          <a:xfrm>
            <a:off x="7426452" y="3683507"/>
            <a:ext cx="4763770" cy="3176904"/>
          </a:xfrm>
          <a:custGeom>
            <a:avLst/>
            <a:gdLst/>
            <a:ahLst/>
            <a:cxnLst/>
            <a:rect l="l" t="t" r="r" b="b"/>
            <a:pathLst>
              <a:path w="4763770" h="3176904" extrusionOk="0">
                <a:moveTo>
                  <a:pt x="4763516" y="0"/>
                </a:moveTo>
                <a:lnTo>
                  <a:pt x="0" y="3176586"/>
                </a:lnTo>
              </a:path>
            </a:pathLst>
          </a:custGeom>
          <a:ln w="9143">
            <a:solidFill>
              <a:srgbClr val="D9D9D9"/>
            </a:solidFill>
          </a:ln>
        </p:spPr>
        <p:txBody>
          <a:bodyPr wrap="square" lIns="0" tIns="0" rIns="0" bIns="0" rtlCol="0"/>
          <a:lstStyle/>
          <a:p>
            <a:pPr>
              <a:defRPr/>
            </a:pPr>
            <a:endParaRPr/>
          </a:p>
        </p:txBody>
      </p:sp>
      <p:sp>
        <p:nvSpPr>
          <p:cNvPr id="18" name="bg object 18"/>
          <p:cNvSpPr/>
          <p:nvPr/>
        </p:nvSpPr>
        <p:spPr bwMode="auto">
          <a:xfrm>
            <a:off x="9180577" y="0"/>
            <a:ext cx="3008630" cy="6858000"/>
          </a:xfrm>
          <a:custGeom>
            <a:avLst/>
            <a:gdLst/>
            <a:ahLst/>
            <a:cxnLst/>
            <a:rect l="l" t="t" r="r" b="b"/>
            <a:pathLst>
              <a:path w="3008629" h="6858000" extrusionOk="0">
                <a:moveTo>
                  <a:pt x="3008375" y="0"/>
                </a:moveTo>
                <a:lnTo>
                  <a:pt x="2043498" y="0"/>
                </a:lnTo>
                <a:lnTo>
                  <a:pt x="0" y="6857996"/>
                </a:lnTo>
                <a:lnTo>
                  <a:pt x="3008375" y="6857996"/>
                </a:lnTo>
                <a:lnTo>
                  <a:pt x="3008375" y="0"/>
                </a:lnTo>
                <a:close/>
              </a:path>
            </a:pathLst>
          </a:custGeom>
          <a:solidFill>
            <a:srgbClr val="E84B21">
              <a:alpha val="30192"/>
            </a:srgbClr>
          </a:solidFill>
        </p:spPr>
        <p:txBody>
          <a:bodyPr wrap="square" lIns="0" tIns="0" rIns="0" bIns="0" rtlCol="0"/>
          <a:lstStyle/>
          <a:p>
            <a:pPr>
              <a:defRPr/>
            </a:pPr>
            <a:endParaRPr/>
          </a:p>
        </p:txBody>
      </p:sp>
      <p:sp>
        <p:nvSpPr>
          <p:cNvPr id="19" name="bg object 19"/>
          <p:cNvSpPr/>
          <p:nvPr/>
        </p:nvSpPr>
        <p:spPr bwMode="auto">
          <a:xfrm>
            <a:off x="9605858" y="0"/>
            <a:ext cx="2586355" cy="6858000"/>
          </a:xfrm>
          <a:custGeom>
            <a:avLst/>
            <a:gdLst/>
            <a:ahLst/>
            <a:cxnLst/>
            <a:rect l="l" t="t" r="r" b="b"/>
            <a:pathLst>
              <a:path w="2586354" h="6858000" extrusionOk="0">
                <a:moveTo>
                  <a:pt x="2586141" y="0"/>
                </a:moveTo>
                <a:lnTo>
                  <a:pt x="0" y="0"/>
                </a:lnTo>
                <a:lnTo>
                  <a:pt x="1207429" y="6857996"/>
                </a:lnTo>
                <a:lnTo>
                  <a:pt x="2586141" y="6857996"/>
                </a:lnTo>
                <a:lnTo>
                  <a:pt x="2586141" y="0"/>
                </a:lnTo>
                <a:close/>
              </a:path>
            </a:pathLst>
          </a:custGeom>
          <a:solidFill>
            <a:srgbClr val="E84B21">
              <a:alpha val="19999"/>
            </a:srgbClr>
          </a:solidFill>
        </p:spPr>
        <p:txBody>
          <a:bodyPr wrap="square" lIns="0" tIns="0" rIns="0" bIns="0" rtlCol="0"/>
          <a:lstStyle/>
          <a:p>
            <a:pPr>
              <a:defRPr/>
            </a:pPr>
            <a:endParaRPr/>
          </a:p>
        </p:txBody>
      </p:sp>
      <p:sp>
        <p:nvSpPr>
          <p:cNvPr id="20" name="bg object 20"/>
          <p:cNvSpPr/>
          <p:nvPr/>
        </p:nvSpPr>
        <p:spPr bwMode="auto">
          <a:xfrm>
            <a:off x="8933688" y="3048000"/>
            <a:ext cx="3258820" cy="3810000"/>
          </a:xfrm>
          <a:custGeom>
            <a:avLst/>
            <a:gdLst/>
            <a:ahLst/>
            <a:cxnLst/>
            <a:rect l="l" t="t" r="r" b="b"/>
            <a:pathLst>
              <a:path w="3258820" h="3810000" extrusionOk="0">
                <a:moveTo>
                  <a:pt x="3258311" y="0"/>
                </a:moveTo>
                <a:lnTo>
                  <a:pt x="0" y="3809999"/>
                </a:lnTo>
                <a:lnTo>
                  <a:pt x="3258311" y="3809999"/>
                </a:lnTo>
                <a:lnTo>
                  <a:pt x="3258311" y="0"/>
                </a:lnTo>
                <a:close/>
              </a:path>
            </a:pathLst>
          </a:custGeom>
          <a:solidFill>
            <a:srgbClr val="FFBC46">
              <a:alpha val="72155"/>
            </a:srgbClr>
          </a:solidFill>
        </p:spPr>
        <p:txBody>
          <a:bodyPr wrap="square" lIns="0" tIns="0" rIns="0" bIns="0" rtlCol="0"/>
          <a:lstStyle/>
          <a:p>
            <a:pPr>
              <a:defRPr/>
            </a:pPr>
            <a:endParaRPr/>
          </a:p>
        </p:txBody>
      </p:sp>
      <p:sp>
        <p:nvSpPr>
          <p:cNvPr id="21" name="bg object 21"/>
          <p:cNvSpPr/>
          <p:nvPr/>
        </p:nvSpPr>
        <p:spPr bwMode="auto">
          <a:xfrm>
            <a:off x="9339312" y="0"/>
            <a:ext cx="2849880" cy="6858000"/>
          </a:xfrm>
          <a:custGeom>
            <a:avLst/>
            <a:gdLst/>
            <a:ahLst/>
            <a:cxnLst/>
            <a:rect l="l" t="t" r="r" b="b"/>
            <a:pathLst>
              <a:path w="2849879" h="6858000" extrusionOk="0">
                <a:moveTo>
                  <a:pt x="2849639" y="0"/>
                </a:moveTo>
                <a:lnTo>
                  <a:pt x="0" y="0"/>
                </a:lnTo>
                <a:lnTo>
                  <a:pt x="2466225" y="6857996"/>
                </a:lnTo>
                <a:lnTo>
                  <a:pt x="2849639" y="6857996"/>
                </a:lnTo>
                <a:lnTo>
                  <a:pt x="2849639" y="0"/>
                </a:lnTo>
                <a:close/>
              </a:path>
            </a:pathLst>
          </a:custGeom>
          <a:solidFill>
            <a:srgbClr val="F49D00">
              <a:alpha val="70195"/>
            </a:srgbClr>
          </a:solidFill>
        </p:spPr>
        <p:txBody>
          <a:bodyPr wrap="square" lIns="0" tIns="0" rIns="0" bIns="0" rtlCol="0"/>
          <a:lstStyle/>
          <a:p>
            <a:pPr>
              <a:defRPr/>
            </a:pPr>
            <a:endParaRPr/>
          </a:p>
        </p:txBody>
      </p:sp>
      <p:sp>
        <p:nvSpPr>
          <p:cNvPr id="22" name="bg object 22"/>
          <p:cNvSpPr/>
          <p:nvPr/>
        </p:nvSpPr>
        <p:spPr bwMode="auto">
          <a:xfrm>
            <a:off x="10899647" y="0"/>
            <a:ext cx="1289685" cy="6858000"/>
          </a:xfrm>
          <a:custGeom>
            <a:avLst/>
            <a:gdLst/>
            <a:ahLst/>
            <a:cxnLst/>
            <a:rect l="l" t="t" r="r" b="b"/>
            <a:pathLst>
              <a:path w="1289684" h="6858000" extrusionOk="0">
                <a:moveTo>
                  <a:pt x="1289303" y="0"/>
                </a:moveTo>
                <a:lnTo>
                  <a:pt x="1017690" y="0"/>
                </a:lnTo>
                <a:lnTo>
                  <a:pt x="0" y="6857996"/>
                </a:lnTo>
                <a:lnTo>
                  <a:pt x="1289303" y="6857996"/>
                </a:lnTo>
                <a:lnTo>
                  <a:pt x="1289303" y="0"/>
                </a:lnTo>
                <a:close/>
              </a:path>
            </a:pathLst>
          </a:custGeom>
          <a:solidFill>
            <a:srgbClr val="F09379">
              <a:alpha val="70195"/>
            </a:srgbClr>
          </a:solidFill>
        </p:spPr>
        <p:txBody>
          <a:bodyPr wrap="square" lIns="0" tIns="0" rIns="0" bIns="0" rtlCol="0"/>
          <a:lstStyle/>
          <a:p>
            <a:pPr>
              <a:defRPr/>
            </a:pPr>
            <a:endParaRPr/>
          </a:p>
        </p:txBody>
      </p:sp>
      <p:sp>
        <p:nvSpPr>
          <p:cNvPr id="23" name="bg object 23"/>
          <p:cNvSpPr/>
          <p:nvPr/>
        </p:nvSpPr>
        <p:spPr bwMode="auto">
          <a:xfrm>
            <a:off x="10940749" y="0"/>
            <a:ext cx="1248409" cy="6858000"/>
          </a:xfrm>
          <a:custGeom>
            <a:avLst/>
            <a:gdLst/>
            <a:ahLst/>
            <a:cxnLst/>
            <a:rect l="l" t="t" r="r" b="b"/>
            <a:pathLst>
              <a:path w="1248409" h="6858000" extrusionOk="0">
                <a:moveTo>
                  <a:pt x="1248203" y="0"/>
                </a:moveTo>
                <a:lnTo>
                  <a:pt x="0" y="0"/>
                </a:lnTo>
                <a:lnTo>
                  <a:pt x="1107740" y="6857996"/>
                </a:lnTo>
                <a:lnTo>
                  <a:pt x="1248203" y="6857996"/>
                </a:lnTo>
                <a:lnTo>
                  <a:pt x="1248203" y="0"/>
                </a:lnTo>
                <a:close/>
              </a:path>
            </a:pathLst>
          </a:custGeom>
          <a:solidFill>
            <a:srgbClr val="E84B21">
              <a:alpha val="65097"/>
            </a:srgbClr>
          </a:solidFill>
        </p:spPr>
        <p:txBody>
          <a:bodyPr wrap="square" lIns="0" tIns="0" rIns="0" bIns="0" rtlCol="0"/>
          <a:lstStyle/>
          <a:p>
            <a:pPr>
              <a:defRPr/>
            </a:pPr>
            <a:endParaRPr/>
          </a:p>
        </p:txBody>
      </p:sp>
      <p:sp>
        <p:nvSpPr>
          <p:cNvPr id="24" name="bg object 24"/>
          <p:cNvSpPr/>
          <p:nvPr/>
        </p:nvSpPr>
        <p:spPr bwMode="auto">
          <a:xfrm>
            <a:off x="10372344" y="3590543"/>
            <a:ext cx="1816735" cy="3267710"/>
          </a:xfrm>
          <a:custGeom>
            <a:avLst/>
            <a:gdLst/>
            <a:ahLst/>
            <a:cxnLst/>
            <a:rect l="l" t="t" r="r" b="b"/>
            <a:pathLst>
              <a:path w="1816734" h="3267709" extrusionOk="0">
                <a:moveTo>
                  <a:pt x="1816607" y="0"/>
                </a:moveTo>
                <a:lnTo>
                  <a:pt x="0" y="3267455"/>
                </a:lnTo>
                <a:lnTo>
                  <a:pt x="1816607" y="3267455"/>
                </a:lnTo>
                <a:lnTo>
                  <a:pt x="1816607" y="0"/>
                </a:lnTo>
                <a:close/>
              </a:path>
            </a:pathLst>
          </a:custGeom>
          <a:solidFill>
            <a:srgbClr val="E84B21">
              <a:alpha val="79998"/>
            </a:srgbClr>
          </a:solidFill>
        </p:spPr>
        <p:txBody>
          <a:bodyPr wrap="square" lIns="0" tIns="0" rIns="0" bIns="0" rtlCol="0"/>
          <a:lstStyle/>
          <a:p>
            <a:pPr>
              <a:defRPr/>
            </a:pPr>
            <a:endParaRPr/>
          </a:p>
        </p:txBody>
      </p:sp>
      <p:sp>
        <p:nvSpPr>
          <p:cNvPr id="25" name="bg object 25"/>
          <p:cNvSpPr/>
          <p:nvPr/>
        </p:nvSpPr>
        <p:spPr bwMode="auto">
          <a:xfrm>
            <a:off x="0" y="4014215"/>
            <a:ext cx="448308" cy="2844165"/>
          </a:xfrm>
          <a:custGeom>
            <a:avLst/>
            <a:gdLst/>
            <a:ahLst/>
            <a:cxnLst/>
            <a:rect l="l" t="t" r="r" b="b"/>
            <a:pathLst>
              <a:path w="448309" h="2844165" extrusionOk="0">
                <a:moveTo>
                  <a:pt x="0" y="0"/>
                </a:moveTo>
                <a:lnTo>
                  <a:pt x="0" y="2843783"/>
                </a:lnTo>
                <a:lnTo>
                  <a:pt x="448056" y="2843783"/>
                </a:lnTo>
                <a:lnTo>
                  <a:pt x="0" y="0"/>
                </a:lnTo>
                <a:close/>
              </a:path>
            </a:pathLst>
          </a:custGeom>
          <a:solidFill>
            <a:srgbClr val="E84B21">
              <a:alpha val="85096"/>
            </a:srgbClr>
          </a:solidFill>
        </p:spPr>
        <p:txBody>
          <a:bodyPr wrap="square" lIns="0" tIns="0" rIns="0" bIns="0" rtlCol="0"/>
          <a:lstStyle/>
          <a:p>
            <a:pPr>
              <a:defRPr/>
            </a:pPr>
            <a:endParaRPr/>
          </a:p>
        </p:txBody>
      </p:sp>
      <p:sp>
        <p:nvSpPr>
          <p:cNvPr id="2" name="Holder 2"/>
          <p:cNvSpPr>
            <a:spLocks noGrp="1"/>
          </p:cNvSpPr>
          <p:nvPr>
            <p:ph type="title"/>
          </p:nvPr>
        </p:nvSpPr>
        <p:spPr bwMode="auto">
          <a:xfrm>
            <a:off x="1641729" y="227533"/>
            <a:ext cx="5639434" cy="512445"/>
          </a:xfrm>
          <a:prstGeom prst="rect">
            <a:avLst/>
          </a:prstGeom>
        </p:spPr>
        <p:txBody>
          <a:bodyPr wrap="square" lIns="0" tIns="0" rIns="0" bIns="0">
            <a:spAutoFit/>
          </a:bodyPr>
          <a:lstStyle>
            <a:lvl1pPr>
              <a:defRPr sz="3200" b="0" i="0">
                <a:solidFill>
                  <a:srgbClr val="E84B21"/>
                </a:solidFill>
                <a:latin typeface="Trebuchet MS"/>
                <a:cs typeface="Trebuchet MS"/>
              </a:defRPr>
            </a:lvl1pPr>
          </a:lstStyle>
          <a:p>
            <a:pPr>
              <a:defRPr/>
            </a:pPr>
            <a:endParaRPr/>
          </a:p>
        </p:txBody>
      </p:sp>
      <p:sp>
        <p:nvSpPr>
          <p:cNvPr id="3" name="Holder 3"/>
          <p:cNvSpPr>
            <a:spLocks noGrp="1"/>
          </p:cNvSpPr>
          <p:nvPr>
            <p:ph type="body" idx="1"/>
          </p:nvPr>
        </p:nvSpPr>
        <p:spPr bwMode="auto">
          <a:xfrm>
            <a:off x="416763" y="1095248"/>
            <a:ext cx="11358473" cy="3085465"/>
          </a:xfrm>
          <a:prstGeom prst="rect">
            <a:avLst/>
          </a:prstGeom>
        </p:spPr>
        <p:txBody>
          <a:bodyPr wrap="square" lIns="0" tIns="0" rIns="0" bIns="0">
            <a:spAutoFit/>
          </a:bodyPr>
          <a:lstStyle>
            <a:lvl1pPr>
              <a:defRPr b="0" i="0">
                <a:solidFill>
                  <a:schemeClr val="tx1"/>
                </a:solidFill>
              </a:defRPr>
            </a:lvl1pPr>
          </a:lstStyle>
          <a:p>
            <a:pPr>
              <a:defRPr/>
            </a:pPr>
            <a:endParaRPr/>
          </a:p>
        </p:txBody>
      </p:sp>
      <p:sp>
        <p:nvSpPr>
          <p:cNvPr id="4" name="Holder 4"/>
          <p:cNvSpPr>
            <a:spLocks noGrp="1"/>
          </p:cNvSpPr>
          <p:nvPr>
            <p:ph type="ftr" sz="quarter" idx="5"/>
          </p:nvPr>
        </p:nvSpPr>
        <p:spPr bwMode="auto">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bwMode="auto">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pPr>
              <a:defRPr/>
            </a:pPr>
            <a:fld id="{1D8BD707-D9CF-40AE-B4C6-C98DA3205C09}" type="datetimeFigureOut">
              <a:rPr lang="en-US"/>
              <a:pPr>
                <a:defRPr/>
              </a:pPr>
              <a:t>1/29/2024</a:t>
            </a:fld>
            <a:endParaRPr lang="en-US"/>
          </a:p>
        </p:txBody>
      </p:sp>
      <p:sp>
        <p:nvSpPr>
          <p:cNvPr id="6" name="Holder 6"/>
          <p:cNvSpPr>
            <a:spLocks noGrp="1"/>
          </p:cNvSpPr>
          <p:nvPr>
            <p:ph type="sldNum" sz="quarter" idx="7"/>
          </p:nvPr>
        </p:nvSpPr>
        <p:spPr bwMode="auto">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pPr>
              <a:defRPr/>
            </a:pPr>
            <a:fld id="{B6F15528-21DE-4FAA-801E-634DDDAF4B2B}" type="slidenum">
              <a:rPr/>
              <a:pPr>
                <a:def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 Target="slide28.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slide" Target="slide27.xml"/><Relationship Id="rId5" Type="http://schemas.openxmlformats.org/officeDocument/2006/relationships/slide" Target="slide41.xml"/><Relationship Id="rId10" Type="http://schemas.openxmlformats.org/officeDocument/2006/relationships/oleObject" Target="../embeddings/_________Microsoft_Office_Word_97_-_20031.doc"/><Relationship Id="rId4" Type="http://schemas.openxmlformats.org/officeDocument/2006/relationships/slide" Target="slide29.xml"/><Relationship Id="rId9" Type="http://schemas.openxmlformats.org/officeDocument/2006/relationships/hyperlink" Target="&#1074;&#1080;&#1076;&#1077;&#1086;%20&#1076;&#1083;&#1103;%20&#1089;&#1077;&#1084;&#1080;&#1085;&#1072;&#1088;&#1072;/&#1095;&#1080;&#1090;&#1072;&#1090;&#1077;&#1083;&#1100;&#1089;&#1082;&#1072;&#1103;%20&#1075;&#1088;&#1072;&#1084;&#1086;&#1090;&#1085;&#1086;&#1089;&#1090;&#1100;.mp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1074;&#1080;&#1076;&#1077;&#1086;%20&#1076;&#1083;&#1103;%20&#1089;&#1077;&#1084;&#1080;&#1085;&#1072;&#1088;&#1072;/&#1084;&#1072;&#1090;&#1077;&#1084;&#1072;&#1090;&#1080;&#1095;&#1077;&#1089;&#1082;&#1072;&#1103;%20&#1075;&#1088;&#1072;&#1084;&#1086;&#1090;&#1088;&#1086;&#1089;&#1090;&#1100;.mp4" TargetMode="External"/><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hyperlink" Target="&#1090;&#1088;&#1077;&#1085;&#1072;&#1078;&#1077;&#1088;%20&#1089;&#1095;&#1077;&#1090;.pptx" TargetMode="External"/><Relationship Id="rId5" Type="http://schemas.openxmlformats.org/officeDocument/2006/relationships/image" Target="../media/image42.jpeg"/><Relationship Id="rId4" Type="http://schemas.openxmlformats.org/officeDocument/2006/relationships/image" Target="../media/image41.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png"/><Relationship Id="rId7" Type="http://schemas.openxmlformats.org/officeDocument/2006/relationships/image" Target="../media/image51.jpeg"/><Relationship Id="rId2" Type="http://schemas.openxmlformats.org/officeDocument/2006/relationships/hyperlink" Target="&#1074;&#1080;&#1076;&#1077;&#1086;%20&#1076;&#1083;&#1103;%20&#1089;&#1077;&#1084;&#1080;&#1085;&#1072;&#1088;&#1072;/&#1077;&#1089;&#1090;&#1077;&#1089;&#1090;&#1074;&#1077;&#1085;&#1085;&#1086;&#1085;&#1072;&#1091;&#1095;&#1085;&#1072;&#1103;%20&#1075;&#1088;&#1072;&#1084;&#1086;&#1090;&#1085;&#1086;&#1089;&#1090;&#1100;.mp4" TargetMode="External"/><Relationship Id="rId1" Type="http://schemas.openxmlformats.org/officeDocument/2006/relationships/slideLayout" Target="../slideLayouts/slideLayout2.xml"/><Relationship Id="rId6" Type="http://schemas.openxmlformats.org/officeDocument/2006/relationships/slide" Target="slide31.xml"/><Relationship Id="rId5" Type="http://schemas.openxmlformats.org/officeDocument/2006/relationships/image" Target="../media/image50.jpe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1.jpeg"/><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hyperlink" Target="&#1074;&#1080;&#1076;&#1077;&#1086;%20&#1076;&#1083;&#1103;%20&#1089;&#1077;&#1084;&#1080;&#1085;&#1072;&#1088;&#1072;/&#1092;&#1080;&#1085;&#1072;&#1085;&#1089;&#1086;&#1074;&#1072;&#1103;%20&#1075;&#1088;&#1072;&#1084;&#1086;&#1090;&#1085;&#1086;&#1089;&#1090;&#1100;.mp4" TargetMode="External"/><Relationship Id="rId5" Type="http://schemas.openxmlformats.org/officeDocument/2006/relationships/image" Target="../media/image60.png"/><Relationship Id="rId4" Type="http://schemas.openxmlformats.org/officeDocument/2006/relationships/slide" Target="slide30.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1074;&#1080;&#1076;&#1077;&#1086;%20&#1076;&#1083;&#1103;%20&#1089;&#1077;&#1084;&#1080;&#1085;&#1072;&#1088;&#1072;/&#1075;&#1083;&#1086;&#1073;&#1072;&#1083;&#1100;&#1085;&#1099;&#1077;%20&#1082;&#1086;&#1084;&#1087;&#1077;&#1090;&#1077;&#1085;&#1094;&#1080;&#1080;.mp4" TargetMode="External"/><Relationship Id="rId1" Type="http://schemas.openxmlformats.org/officeDocument/2006/relationships/slideLayout" Target="../slideLayouts/slideLayout4.xml"/><Relationship Id="rId6" Type="http://schemas.openxmlformats.org/officeDocument/2006/relationships/image" Target="../media/image66.jpeg"/><Relationship Id="rId5" Type="http://schemas.openxmlformats.org/officeDocument/2006/relationships/slide" Target="slide43.xml"/><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5" Type="http://schemas.openxmlformats.org/officeDocument/2006/relationships/image" Target="../media/image70.jpe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slide" Target="slide39.xml"/><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slide" Target="slide36.xml"/><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hyperlink" Target="&#1074;&#1080;&#1076;&#1077;&#1086;%20&#1076;&#1083;&#1103;%20&#1089;&#1077;&#1084;&#1080;&#1085;&#1072;&#1088;&#1072;/&#1050;&#1088;&#1077;&#1072;&#1090;&#1080;&#1074;&#1085;&#1086;&#1077;%20&#1084;&#1099;&#1096;&#1083;&#1077;&#1085;&#1080;&#1077;.mp4" TargetMode="Externa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jpeg"/></Relationships>
</file>

<file path=ppt/slides/_rels/slide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dsoo.ru/" TargetMode="External"/><Relationship Id="rId2" Type="http://schemas.openxmlformats.org/officeDocument/2006/relationships/hyperlink" Target="https://fg.resh.edu.ru/" TargetMode="External"/><Relationship Id="rId1" Type="http://schemas.openxmlformats.org/officeDocument/2006/relationships/slideLayout" Target="../slideLayouts/slideLayout2.xml"/><Relationship Id="rId5" Type="http://schemas.openxmlformats.org/officeDocument/2006/relationships/hyperlink" Target="https://spbappo.ru/metodicheskaya-podderzhka-pedagogichesk/" TargetMode="External"/><Relationship Id="rId4" Type="http://schemas.openxmlformats.org/officeDocument/2006/relationships/hyperlink" Target="https://apkpro.ru/"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slide" Target="slide10.xml"/><Relationship Id="rId4" Type="http://schemas.openxmlformats.org/officeDocument/2006/relationships/image" Target="../media/image91.png"/><Relationship Id="rId9" Type="http://schemas.openxmlformats.org/officeDocument/2006/relationships/image" Target="../media/image96.png"/></Relationships>
</file>

<file path=ppt/slides/_rels/slide28.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png"/><Relationship Id="rId9" Type="http://schemas.openxmlformats.org/officeDocument/2006/relationships/image" Target="../media/image103.jpeg"/></Relationships>
</file>

<file path=ppt/slides/_rels/slide29.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4.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4.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jpeg"/></Relationships>
</file>

<file path=ppt/slides/_rels/slide3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4.xml"/><Relationship Id="rId6" Type="http://schemas.openxmlformats.org/officeDocument/2006/relationships/slide" Target="slide22.xml"/><Relationship Id="rId5" Type="http://schemas.openxmlformats.org/officeDocument/2006/relationships/image" Target="../media/image123.png"/><Relationship Id="rId4" Type="http://schemas.openxmlformats.org/officeDocument/2006/relationships/image" Target="../media/image122.png"/></Relationships>
</file>

<file path=ppt/slides/_rels/slide3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xml"/><Relationship Id="rId4" Type="http://schemas.openxmlformats.org/officeDocument/2006/relationships/slide" Target="slide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image" Target="../media/image129.png"/><Relationship Id="rId4" Type="http://schemas.openxmlformats.org/officeDocument/2006/relationships/image" Target="../media/image128.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slide" Target="slide6.xml"/><Relationship Id="rId2"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slide" Target="slide40.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p:nvPr/>
        </p:nvSpPr>
        <p:spPr bwMode="auto">
          <a:xfrm>
            <a:off x="0" y="0"/>
            <a:ext cx="841375" cy="5666740"/>
          </a:xfrm>
          <a:custGeom>
            <a:avLst/>
            <a:gdLst/>
            <a:ahLst/>
            <a:cxnLst/>
            <a:rect l="l" t="t" r="r" b="b"/>
            <a:pathLst>
              <a:path w="841375" h="5666740" extrusionOk="0">
                <a:moveTo>
                  <a:pt x="841248" y="0"/>
                </a:moveTo>
                <a:lnTo>
                  <a:pt x="0" y="0"/>
                </a:lnTo>
                <a:lnTo>
                  <a:pt x="0" y="5666232"/>
                </a:lnTo>
                <a:lnTo>
                  <a:pt x="841248" y="0"/>
                </a:lnTo>
                <a:close/>
              </a:path>
            </a:pathLst>
          </a:custGeom>
          <a:solidFill>
            <a:srgbClr val="E84B21">
              <a:alpha val="85096"/>
            </a:srgbClr>
          </a:solidFill>
        </p:spPr>
        <p:txBody>
          <a:bodyPr wrap="square" lIns="0" tIns="0" rIns="0" bIns="0" rtlCol="0"/>
          <a:lstStyle/>
          <a:p>
            <a:pPr>
              <a:defRPr/>
            </a:pPr>
            <a:endParaRPr/>
          </a:p>
        </p:txBody>
      </p:sp>
      <p:sp>
        <p:nvSpPr>
          <p:cNvPr id="6" name="Заголовок 1"/>
          <p:cNvSpPr txBox="1"/>
          <p:nvPr/>
        </p:nvSpPr>
        <p:spPr bwMode="auto">
          <a:xfrm>
            <a:off x="666712" y="1071546"/>
            <a:ext cx="10991891" cy="2500330"/>
          </a:xfrm>
          <a:prstGeom prst="rect">
            <a:avLst/>
          </a:prstGeom>
        </p:spPr>
        <p:txBody>
          <a:bodyPr wrap="square" lIns="0" tIns="0" rIns="0" bIns="0">
            <a:noAutofit/>
          </a:bodyPr>
          <a:lstStyle/>
          <a:p>
            <a:pPr marL="0" marR="0" lvl="0" indent="0" algn="ctr" defTabSz="914400">
              <a:lnSpc>
                <a:spcPct val="100000"/>
              </a:lnSpc>
              <a:spcBef>
                <a:spcPts val="0"/>
              </a:spcBef>
              <a:spcAft>
                <a:spcPts val="0"/>
              </a:spcAft>
              <a:buClrTx/>
              <a:buSzTx/>
              <a:buFontTx/>
              <a:buNone/>
              <a:defRPr/>
            </a:pPr>
            <a:r>
              <a:rPr lang="ru-RU" sz="3200" i="0" u="none" strike="noStrike" cap="none" spc="0">
                <a:ln>
                  <a:noFill/>
                </a:ln>
                <a:latin typeface="Times New Roman"/>
                <a:ea typeface="+mj-ea"/>
                <a:cs typeface="Times New Roman"/>
              </a:rPr>
              <a:t>Мастер-класс:</a:t>
            </a:r>
            <a:endParaRPr/>
          </a:p>
          <a:p>
            <a:pPr marL="0" marR="0" lvl="0" indent="0" algn="ctr" defTabSz="914400">
              <a:lnSpc>
                <a:spcPct val="100000"/>
              </a:lnSpc>
              <a:spcBef>
                <a:spcPts val="0"/>
              </a:spcBef>
              <a:spcAft>
                <a:spcPts val="0"/>
              </a:spcAft>
              <a:buClrTx/>
              <a:buSzTx/>
              <a:buFontTx/>
              <a:buNone/>
              <a:defRPr/>
            </a:pPr>
            <a:r>
              <a:rPr lang="ru-RU" sz="3200" b="1" i="1">
                <a:solidFill>
                  <a:srgbClr val="FF0000"/>
                </a:solidFill>
                <a:latin typeface="Times New Roman"/>
                <a:ea typeface="+mj-ea"/>
                <a:cs typeface="Times New Roman"/>
              </a:rPr>
              <a:t>«</a:t>
            </a:r>
            <a:r>
              <a:rPr lang="ru-RU" sz="3200" b="1" i="1" u="none" strike="noStrike" cap="none" spc="0">
                <a:ln>
                  <a:noFill/>
                </a:ln>
                <a:solidFill>
                  <a:srgbClr val="FF0000"/>
                </a:solidFill>
                <a:latin typeface="Times New Roman"/>
                <a:ea typeface="+mj-ea"/>
                <a:cs typeface="Times New Roman"/>
              </a:rPr>
              <a:t>ИНТЕРАКТИВНЫЕ МЕТОДЫ И ФОРМЫ ОРГАНИЗАЦИИ ОБУЧЕНИЯ НЕМЕЦКОМУ ЯЗЫКУ С ЦЕЛЬЮ ФОРМИРОВАНИЯ ФУНКЦИОНАЛЬНОЙ ГРАМОТНОСТИ ОБУЧАЮЩИХСЯ»</a:t>
            </a:r>
          </a:p>
        </p:txBody>
      </p:sp>
      <p:sp>
        <p:nvSpPr>
          <p:cNvPr id="7" name="TextBox 6"/>
          <p:cNvSpPr txBox="1"/>
          <p:nvPr/>
        </p:nvSpPr>
        <p:spPr bwMode="auto">
          <a:xfrm>
            <a:off x="6816080" y="3861048"/>
            <a:ext cx="5048285" cy="369332"/>
          </a:xfrm>
          <a:prstGeom prst="rect">
            <a:avLst/>
          </a:prstGeom>
          <a:noFill/>
        </p:spPr>
        <p:txBody>
          <a:bodyPr wrap="square" rtlCol="0">
            <a:spAutoFit/>
          </a:bodyPr>
          <a:lstStyle/>
          <a:p>
            <a:pPr algn="r">
              <a:defRPr/>
            </a:pPr>
            <a:r>
              <a:rPr lang="ru-RU" dirty="0" smtClean="0">
                <a:latin typeface="Times New Roman"/>
                <a:cs typeface="Times New Roman"/>
              </a:rPr>
              <a:t> </a:t>
            </a:r>
            <a:endParaRPr dirty="0"/>
          </a:p>
        </p:txBody>
      </p:sp>
      <p:pic>
        <p:nvPicPr>
          <p:cNvPr id="1017114837" name="Picture 9"/>
          <p:cNvPicPr>
            <a:picLocks noChangeAspect="1"/>
          </p:cNvPicPr>
          <p:nvPr/>
        </p:nvPicPr>
        <p:blipFill>
          <a:blip r:embed="rId2" cstate="print"/>
          <a:stretch/>
        </p:blipFill>
        <p:spPr bwMode="auto">
          <a:xfrm>
            <a:off x="666710" y="3636452"/>
            <a:ext cx="4101919" cy="2094863"/>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p:nvPr/>
        </p:nvSpPr>
        <p:spPr bwMode="auto">
          <a:xfrm>
            <a:off x="0" y="4014215"/>
            <a:ext cx="448308" cy="2844165"/>
          </a:xfrm>
          <a:custGeom>
            <a:avLst/>
            <a:gdLst/>
            <a:ahLst/>
            <a:cxnLst/>
            <a:rect l="l" t="t" r="r" b="b"/>
            <a:pathLst>
              <a:path w="448309" h="2844165" extrusionOk="0">
                <a:moveTo>
                  <a:pt x="0" y="0"/>
                </a:moveTo>
                <a:lnTo>
                  <a:pt x="0" y="2843783"/>
                </a:lnTo>
                <a:lnTo>
                  <a:pt x="448056" y="2843783"/>
                </a:lnTo>
                <a:lnTo>
                  <a:pt x="0" y="0"/>
                </a:lnTo>
                <a:close/>
              </a:path>
            </a:pathLst>
          </a:custGeom>
          <a:solidFill>
            <a:srgbClr val="E84B21">
              <a:alpha val="85096"/>
            </a:srgbClr>
          </a:solidFill>
        </p:spPr>
        <p:txBody>
          <a:bodyPr wrap="square" lIns="0" tIns="0" rIns="0" bIns="0" rtlCol="0"/>
          <a:lstStyle/>
          <a:p>
            <a:pPr>
              <a:defRPr/>
            </a:pPr>
            <a:endParaRPr/>
          </a:p>
        </p:txBody>
      </p:sp>
      <p:sp>
        <p:nvSpPr>
          <p:cNvPr id="3" name="object 3"/>
          <p:cNvSpPr txBox="1"/>
          <p:nvPr/>
        </p:nvSpPr>
        <p:spPr bwMode="auto">
          <a:xfrm>
            <a:off x="801419" y="2005553"/>
            <a:ext cx="5679655" cy="3675034"/>
          </a:xfrm>
          <a:prstGeom prst="rect">
            <a:avLst/>
          </a:prstGeom>
        </p:spPr>
        <p:txBody>
          <a:bodyPr vert="horz" wrap="square" lIns="0" tIns="113030" rIns="0" bIns="0" rtlCol="0">
            <a:spAutoFit/>
          </a:bodyPr>
          <a:lstStyle/>
          <a:p>
            <a:pPr marL="204470" indent="-192405">
              <a:lnSpc>
                <a:spcPct val="100000"/>
              </a:lnSpc>
              <a:spcBef>
                <a:spcPts val="790"/>
              </a:spcBef>
              <a:buFont typeface="Arial MT"/>
              <a:buChar char="•"/>
              <a:tabLst>
                <a:tab pos="205103" algn="l"/>
              </a:tabLst>
              <a:defRPr/>
            </a:pPr>
            <a:r>
              <a:rPr sz="2000" spc="-9" dirty="0" err="1">
                <a:latin typeface="Times New Roman" pitchFamily="18" charset="0"/>
                <a:cs typeface="Times New Roman" pitchFamily="18" charset="0"/>
                <a:hlinkClick r:id="rId3" action="ppaction://hlinksldjump"/>
              </a:rPr>
              <a:t>Тексты</a:t>
            </a:r>
            <a:r>
              <a:rPr sz="2000" spc="-9" dirty="0">
                <a:latin typeface="Times New Roman" pitchFamily="18" charset="0"/>
                <a:cs typeface="Times New Roman" pitchFamily="18" charset="0"/>
                <a:hlinkClick r:id="rId3" action="ppaction://hlinksldjump"/>
              </a:rPr>
              <a:t> </a:t>
            </a:r>
            <a:r>
              <a:rPr sz="2000" spc="-9" dirty="0" err="1">
                <a:latin typeface="Times New Roman" pitchFamily="18" charset="0"/>
                <a:cs typeface="Times New Roman" pitchFamily="18" charset="0"/>
                <a:hlinkClick r:id="rId3" action="ppaction://hlinksldjump"/>
              </a:rPr>
              <a:t>разных</a:t>
            </a:r>
            <a:r>
              <a:rPr sz="2000" spc="-9" dirty="0">
                <a:latin typeface="Times New Roman" pitchFamily="18" charset="0"/>
                <a:cs typeface="Times New Roman" pitchFamily="18" charset="0"/>
                <a:hlinkClick r:id="rId3" action="ppaction://hlinksldjump"/>
              </a:rPr>
              <a:t> </a:t>
            </a:r>
            <a:r>
              <a:rPr sz="2000" spc="-9" dirty="0" err="1">
                <a:latin typeface="Times New Roman" pitchFamily="18" charset="0"/>
                <a:cs typeface="Times New Roman" pitchFamily="18" charset="0"/>
                <a:hlinkClick r:id="rId3" action="ppaction://hlinksldjump"/>
              </a:rPr>
              <a:t>жанров</a:t>
            </a:r>
            <a:r>
              <a:rPr sz="2000" spc="-9" dirty="0">
                <a:latin typeface="Times New Roman" pitchFamily="18" charset="0"/>
                <a:cs typeface="Times New Roman" pitchFamily="18" charset="0"/>
                <a:hlinkClick r:id="rId3" action="ppaction://hlinksldjump"/>
              </a:rPr>
              <a:t> и </a:t>
            </a:r>
            <a:r>
              <a:rPr sz="2000" spc="-9" dirty="0" err="1">
                <a:latin typeface="Times New Roman" pitchFamily="18" charset="0"/>
                <a:cs typeface="Times New Roman" pitchFamily="18" charset="0"/>
                <a:hlinkClick r:id="rId3" action="ppaction://hlinksldjump"/>
              </a:rPr>
              <a:t>стилей</a:t>
            </a:r>
            <a:endParaRPr sz="2000" spc="-9" dirty="0">
              <a:latin typeface="Times New Roman" pitchFamily="18" charset="0"/>
              <a:cs typeface="Times New Roman" pitchFamily="18" charset="0"/>
            </a:endParaRPr>
          </a:p>
          <a:p>
            <a:pPr marL="204470" indent="-192405">
              <a:lnSpc>
                <a:spcPct val="100000"/>
              </a:lnSpc>
              <a:spcBef>
                <a:spcPts val="819"/>
              </a:spcBef>
              <a:buFont typeface="Arial MT"/>
              <a:buChar char="•"/>
              <a:tabLst>
                <a:tab pos="205103" algn="l"/>
              </a:tabLst>
              <a:defRPr/>
            </a:pPr>
            <a:r>
              <a:rPr sz="2000" spc="-9" dirty="0" err="1">
                <a:latin typeface="Times New Roman" pitchFamily="18" charset="0"/>
                <a:cs typeface="Times New Roman" pitchFamily="18" charset="0"/>
                <a:hlinkClick r:id="rId4" action="ppaction://hlinksldjump"/>
              </a:rPr>
              <a:t>Несплошные</a:t>
            </a:r>
            <a:r>
              <a:rPr sz="2000" spc="-9" dirty="0">
                <a:latin typeface="Times New Roman" pitchFamily="18" charset="0"/>
                <a:cs typeface="Times New Roman" pitchFamily="18" charset="0"/>
                <a:hlinkClick r:id="rId4" action="ppaction://hlinksldjump"/>
              </a:rPr>
              <a:t> </a:t>
            </a:r>
            <a:r>
              <a:rPr sz="2000" spc="-9" dirty="0" err="1">
                <a:latin typeface="Times New Roman" pitchFamily="18" charset="0"/>
                <a:cs typeface="Times New Roman" pitchFamily="18" charset="0"/>
                <a:hlinkClick r:id="rId4" action="ppaction://hlinksldjump"/>
              </a:rPr>
              <a:t>тексты</a:t>
            </a:r>
            <a:endParaRPr sz="2000" spc="-9" dirty="0">
              <a:latin typeface="Times New Roman" pitchFamily="18" charset="0"/>
              <a:cs typeface="Times New Roman" pitchFamily="18" charset="0"/>
            </a:endParaRPr>
          </a:p>
          <a:p>
            <a:pPr marL="204469" indent="-192404">
              <a:lnSpc>
                <a:spcPct val="100000"/>
              </a:lnSpc>
              <a:spcBef>
                <a:spcPts val="818"/>
              </a:spcBef>
              <a:buFont typeface="Arial MT"/>
              <a:buChar char="•"/>
              <a:tabLst>
                <a:tab pos="205102" algn="l"/>
              </a:tabLst>
              <a:defRPr/>
            </a:pPr>
            <a:r>
              <a:rPr sz="2000" spc="-9" dirty="0" err="1">
                <a:latin typeface="Times New Roman" pitchFamily="18" charset="0"/>
                <a:cs typeface="Times New Roman" pitchFamily="18" charset="0"/>
                <a:hlinkClick r:id="rId5" action="ppaction://hlinksldjump"/>
              </a:rPr>
              <a:t>Задания</a:t>
            </a:r>
            <a:r>
              <a:rPr sz="2000" spc="-9" dirty="0">
                <a:latin typeface="Times New Roman" pitchFamily="18" charset="0"/>
                <a:cs typeface="Times New Roman" pitchFamily="18" charset="0"/>
                <a:hlinkClick r:id="rId5" action="ppaction://hlinksldjump"/>
              </a:rPr>
              <a:t> </a:t>
            </a:r>
            <a:r>
              <a:rPr sz="2000" spc="-9" dirty="0" err="1">
                <a:latin typeface="Times New Roman" pitchFamily="18" charset="0"/>
                <a:cs typeface="Times New Roman" pitchFamily="18" charset="0"/>
                <a:hlinkClick r:id="rId5" action="ppaction://hlinksldjump"/>
              </a:rPr>
              <a:t>на</a:t>
            </a:r>
            <a:r>
              <a:rPr sz="2000" spc="4" dirty="0">
                <a:latin typeface="Times New Roman" pitchFamily="18" charset="0"/>
                <a:cs typeface="Times New Roman" pitchFamily="18" charset="0"/>
                <a:hlinkClick r:id="rId5" action="ppaction://hlinksldjump"/>
              </a:rPr>
              <a:t> </a:t>
            </a:r>
            <a:r>
              <a:rPr sz="2000" spc="-9" dirty="0" err="1">
                <a:latin typeface="Times New Roman" pitchFamily="18" charset="0"/>
                <a:cs typeface="Times New Roman" pitchFamily="18" charset="0"/>
                <a:hlinkClick r:id="rId5" action="ppaction://hlinksldjump"/>
              </a:rPr>
              <a:t>развитие</a:t>
            </a:r>
            <a:r>
              <a:rPr sz="2000" spc="24" dirty="0">
                <a:latin typeface="Times New Roman" pitchFamily="18" charset="0"/>
                <a:cs typeface="Times New Roman" pitchFamily="18" charset="0"/>
                <a:hlinkClick r:id="rId5" action="ppaction://hlinksldjump"/>
              </a:rPr>
              <a:t> </a:t>
            </a:r>
            <a:r>
              <a:rPr sz="2000" spc="-9" dirty="0" err="1">
                <a:latin typeface="Times New Roman" pitchFamily="18" charset="0"/>
                <a:cs typeface="Times New Roman" pitchFamily="18" charset="0"/>
                <a:hlinkClick r:id="rId5" action="ppaction://hlinksldjump"/>
              </a:rPr>
              <a:t>разных</a:t>
            </a:r>
            <a:r>
              <a:rPr sz="2000" spc="9" dirty="0">
                <a:latin typeface="Times New Roman" pitchFamily="18" charset="0"/>
                <a:cs typeface="Times New Roman" pitchFamily="18" charset="0"/>
                <a:hlinkClick r:id="rId5" action="ppaction://hlinksldjump"/>
              </a:rPr>
              <a:t> </a:t>
            </a:r>
            <a:r>
              <a:rPr sz="2000" spc="-9" dirty="0" err="1">
                <a:latin typeface="Times New Roman" pitchFamily="18" charset="0"/>
                <a:cs typeface="Times New Roman" pitchFamily="18" charset="0"/>
                <a:hlinkClick r:id="rId5" action="ppaction://hlinksldjump"/>
              </a:rPr>
              <a:t>видов</a:t>
            </a:r>
            <a:r>
              <a:rPr sz="2000" spc="4" dirty="0">
                <a:latin typeface="Times New Roman" pitchFamily="18" charset="0"/>
                <a:cs typeface="Times New Roman" pitchFamily="18" charset="0"/>
                <a:hlinkClick r:id="rId5" action="ppaction://hlinksldjump"/>
              </a:rPr>
              <a:t> </a:t>
            </a:r>
            <a:r>
              <a:rPr sz="2000" spc="-14" dirty="0" err="1">
                <a:latin typeface="Times New Roman" pitchFamily="18" charset="0"/>
                <a:cs typeface="Times New Roman" pitchFamily="18" charset="0"/>
                <a:hlinkClick r:id="rId5" action="ppaction://hlinksldjump"/>
              </a:rPr>
              <a:t>чтения</a:t>
            </a:r>
            <a:endParaRPr sz="2000" dirty="0">
              <a:latin typeface="Times New Roman" pitchFamily="18" charset="0"/>
              <a:cs typeface="Times New Roman" pitchFamily="18" charset="0"/>
            </a:endParaRPr>
          </a:p>
          <a:p>
            <a:pPr marL="204470" indent="-192405">
              <a:lnSpc>
                <a:spcPct val="100000"/>
              </a:lnSpc>
              <a:spcBef>
                <a:spcPts val="795"/>
              </a:spcBef>
              <a:buFont typeface="Arial MT"/>
              <a:buChar char="•"/>
              <a:tabLst>
                <a:tab pos="205103" algn="l"/>
              </a:tabLst>
              <a:defRPr/>
            </a:pPr>
            <a:r>
              <a:rPr sz="2000" spc="-10" dirty="0" err="1">
                <a:latin typeface="Times New Roman" pitchFamily="18" charset="0"/>
                <a:cs typeface="Times New Roman" pitchFamily="18" charset="0"/>
              </a:rPr>
              <a:t>Задания</a:t>
            </a:r>
            <a:r>
              <a:rPr sz="2000" spc="-15" dirty="0">
                <a:latin typeface="Times New Roman" pitchFamily="18" charset="0"/>
                <a:cs typeface="Times New Roman" pitchFamily="18" charset="0"/>
              </a:rPr>
              <a:t> </a:t>
            </a:r>
            <a:r>
              <a:rPr sz="2000" spc="-5" dirty="0" err="1">
                <a:latin typeface="Times New Roman" pitchFamily="18" charset="0"/>
                <a:cs typeface="Times New Roman" pitchFamily="18" charset="0"/>
              </a:rPr>
              <a:t>для</a:t>
            </a:r>
            <a:r>
              <a:rPr sz="2000" spc="-25" dirty="0">
                <a:latin typeface="Times New Roman" pitchFamily="18" charset="0"/>
                <a:cs typeface="Times New Roman" pitchFamily="18" charset="0"/>
              </a:rPr>
              <a:t> </a:t>
            </a:r>
            <a:r>
              <a:rPr sz="2000" spc="-10" dirty="0" err="1">
                <a:latin typeface="Times New Roman" pitchFamily="18" charset="0"/>
                <a:cs typeface="Times New Roman" pitchFamily="18" charset="0"/>
              </a:rPr>
              <a:t>разных</a:t>
            </a:r>
            <a:r>
              <a:rPr sz="2000" spc="15" dirty="0">
                <a:latin typeface="Times New Roman" pitchFamily="18" charset="0"/>
                <a:cs typeface="Times New Roman" pitchFamily="18" charset="0"/>
              </a:rPr>
              <a:t> </a:t>
            </a:r>
            <a:r>
              <a:rPr sz="2000" spc="-5" dirty="0" err="1">
                <a:latin typeface="Times New Roman" pitchFamily="18" charset="0"/>
                <a:cs typeface="Times New Roman" pitchFamily="18" charset="0"/>
              </a:rPr>
              <a:t>этапов</a:t>
            </a:r>
            <a:r>
              <a:rPr sz="2000" spc="-5" dirty="0">
                <a:latin typeface="Times New Roman" pitchFamily="18" charset="0"/>
                <a:cs typeface="Times New Roman" pitchFamily="18" charset="0"/>
              </a:rPr>
              <a:t> </a:t>
            </a:r>
            <a:r>
              <a:rPr sz="2000" spc="-5" dirty="0" err="1">
                <a:latin typeface="Times New Roman" pitchFamily="18" charset="0"/>
                <a:cs typeface="Times New Roman" pitchFamily="18" charset="0"/>
              </a:rPr>
              <a:t>работы</a:t>
            </a:r>
            <a:r>
              <a:rPr sz="2000" spc="-5" dirty="0">
                <a:latin typeface="Times New Roman" pitchFamily="18" charset="0"/>
                <a:cs typeface="Times New Roman" pitchFamily="18" charset="0"/>
              </a:rPr>
              <a:t> с</a:t>
            </a:r>
            <a:r>
              <a:rPr sz="2000" spc="-15" dirty="0">
                <a:latin typeface="Times New Roman" pitchFamily="18" charset="0"/>
                <a:cs typeface="Times New Roman" pitchFamily="18" charset="0"/>
              </a:rPr>
              <a:t> </a:t>
            </a:r>
            <a:r>
              <a:rPr sz="2000" spc="-5" dirty="0" err="1">
                <a:latin typeface="Times New Roman" pitchFamily="18" charset="0"/>
                <a:cs typeface="Times New Roman" pitchFamily="18" charset="0"/>
              </a:rPr>
              <a:t>текстом</a:t>
            </a:r>
            <a:endParaRPr sz="2000" dirty="0">
              <a:latin typeface="Times New Roman" pitchFamily="18" charset="0"/>
              <a:cs typeface="Times New Roman" pitchFamily="18" charset="0"/>
            </a:endParaRPr>
          </a:p>
          <a:p>
            <a:pPr marL="204470" indent="-192405">
              <a:lnSpc>
                <a:spcPct val="100000"/>
              </a:lnSpc>
              <a:spcBef>
                <a:spcPts val="790"/>
              </a:spcBef>
              <a:buFont typeface="Arial MT"/>
              <a:buChar char="•"/>
              <a:tabLst>
                <a:tab pos="205103" algn="l"/>
              </a:tabLst>
              <a:defRPr/>
            </a:pPr>
            <a:r>
              <a:rPr sz="2000" spc="-10" dirty="0" err="1">
                <a:latin typeface="Times New Roman" pitchFamily="18" charset="0"/>
                <a:cs typeface="Times New Roman" pitchFamily="18" charset="0"/>
                <a:hlinkClick r:id="rId6" action="ppaction://hlinksldjump"/>
              </a:rPr>
              <a:t>Задания</a:t>
            </a:r>
            <a:r>
              <a:rPr sz="2000" spc="-20" dirty="0">
                <a:latin typeface="Times New Roman" pitchFamily="18" charset="0"/>
                <a:cs typeface="Times New Roman" pitchFamily="18" charset="0"/>
                <a:hlinkClick r:id="rId6" action="ppaction://hlinksldjump"/>
              </a:rPr>
              <a:t> </a:t>
            </a:r>
            <a:r>
              <a:rPr sz="2000" spc="-15" dirty="0" err="1">
                <a:latin typeface="Times New Roman" pitchFamily="18" charset="0"/>
                <a:cs typeface="Times New Roman" pitchFamily="18" charset="0"/>
                <a:hlinkClick r:id="rId6" action="ppaction://hlinksldjump"/>
              </a:rPr>
              <a:t>на</a:t>
            </a:r>
            <a:r>
              <a:rPr sz="2000" dirty="0">
                <a:latin typeface="Times New Roman" pitchFamily="18" charset="0"/>
                <a:cs typeface="Times New Roman" pitchFamily="18" charset="0"/>
                <a:hlinkClick r:id="rId6" action="ppaction://hlinksldjump"/>
              </a:rPr>
              <a:t> </a:t>
            </a:r>
            <a:r>
              <a:rPr sz="2000" spc="-10" dirty="0" err="1">
                <a:latin typeface="Times New Roman" pitchFamily="18" charset="0"/>
                <a:cs typeface="Times New Roman" pitchFamily="18" charset="0"/>
                <a:hlinkClick r:id="rId6" action="ppaction://hlinksldjump"/>
              </a:rPr>
              <a:t>повышение</a:t>
            </a:r>
            <a:r>
              <a:rPr sz="2000" spc="45" dirty="0">
                <a:latin typeface="Times New Roman" pitchFamily="18" charset="0"/>
                <a:cs typeface="Times New Roman" pitchFamily="18" charset="0"/>
                <a:hlinkClick r:id="rId6" action="ppaction://hlinksldjump"/>
              </a:rPr>
              <a:t> </a:t>
            </a:r>
            <a:r>
              <a:rPr sz="2000" spc="-5" dirty="0" err="1">
                <a:latin typeface="Times New Roman" pitchFamily="18" charset="0"/>
                <a:cs typeface="Times New Roman" pitchFamily="18" charset="0"/>
                <a:hlinkClick r:id="rId6" action="ppaction://hlinksldjump"/>
              </a:rPr>
              <a:t>мотивации</a:t>
            </a:r>
            <a:r>
              <a:rPr sz="2000" spc="10" dirty="0">
                <a:latin typeface="Times New Roman" pitchFamily="18" charset="0"/>
                <a:cs typeface="Times New Roman" pitchFamily="18" charset="0"/>
                <a:hlinkClick r:id="rId6" action="ppaction://hlinksldjump"/>
              </a:rPr>
              <a:t> </a:t>
            </a:r>
            <a:r>
              <a:rPr sz="2000" spc="-5" dirty="0">
                <a:latin typeface="Times New Roman" pitchFamily="18" charset="0"/>
                <a:cs typeface="Times New Roman" pitchFamily="18" charset="0"/>
                <a:hlinkClick r:id="rId6" action="ppaction://hlinksldjump"/>
              </a:rPr>
              <a:t>к </a:t>
            </a:r>
            <a:r>
              <a:rPr sz="2000" spc="-10" dirty="0" err="1">
                <a:latin typeface="Times New Roman" pitchFamily="18" charset="0"/>
                <a:cs typeface="Times New Roman" pitchFamily="18" charset="0"/>
                <a:hlinkClick r:id="rId6" action="ppaction://hlinksldjump"/>
              </a:rPr>
              <a:t>чтению</a:t>
            </a:r>
            <a:endParaRPr sz="2000" dirty="0">
              <a:latin typeface="Times New Roman" pitchFamily="18" charset="0"/>
              <a:cs typeface="Times New Roman" pitchFamily="18" charset="0"/>
            </a:endParaRPr>
          </a:p>
          <a:p>
            <a:pPr marL="204470" indent="-192405">
              <a:lnSpc>
                <a:spcPct val="100000"/>
              </a:lnSpc>
              <a:spcBef>
                <a:spcPts val="819"/>
              </a:spcBef>
              <a:buFont typeface="Arial MT"/>
              <a:buChar char="•"/>
              <a:tabLst>
                <a:tab pos="205103" algn="l"/>
              </a:tabLst>
              <a:defRPr/>
            </a:pPr>
            <a:r>
              <a:rPr sz="2000" spc="-10" dirty="0" err="1">
                <a:latin typeface="Times New Roman" pitchFamily="18" charset="0"/>
                <a:cs typeface="Times New Roman" pitchFamily="18" charset="0"/>
              </a:rPr>
              <a:t>Проектные</a:t>
            </a:r>
            <a:r>
              <a:rPr sz="2000" spc="35" dirty="0">
                <a:latin typeface="Times New Roman" pitchFamily="18" charset="0"/>
                <a:cs typeface="Times New Roman" pitchFamily="18" charset="0"/>
              </a:rPr>
              <a:t> </a:t>
            </a:r>
            <a:r>
              <a:rPr sz="2000" spc="-10" dirty="0" err="1">
                <a:latin typeface="Times New Roman" pitchFamily="18" charset="0"/>
                <a:cs typeface="Times New Roman" pitchFamily="18" charset="0"/>
              </a:rPr>
              <a:t>задания</a:t>
            </a:r>
            <a:endParaRPr sz="2000" dirty="0">
              <a:latin typeface="Times New Roman" pitchFamily="18" charset="0"/>
              <a:cs typeface="Times New Roman" pitchFamily="18" charset="0"/>
            </a:endParaRPr>
          </a:p>
          <a:p>
            <a:pPr marL="204470" indent="-192405">
              <a:lnSpc>
                <a:spcPct val="100000"/>
              </a:lnSpc>
              <a:spcBef>
                <a:spcPts val="790"/>
              </a:spcBef>
              <a:buFont typeface="Arial MT"/>
              <a:buChar char="•"/>
              <a:tabLst>
                <a:tab pos="205103" algn="l"/>
              </a:tabLst>
              <a:defRPr/>
            </a:pPr>
            <a:r>
              <a:rPr sz="2000" spc="-10" dirty="0" err="1">
                <a:latin typeface="Times New Roman" pitchFamily="18" charset="0"/>
                <a:cs typeface="Times New Roman" pitchFamily="18" charset="0"/>
              </a:rPr>
              <a:t>Стратегии</a:t>
            </a:r>
            <a:r>
              <a:rPr sz="2000" spc="5" dirty="0">
                <a:latin typeface="Times New Roman" pitchFamily="18" charset="0"/>
                <a:cs typeface="Times New Roman" pitchFamily="18" charset="0"/>
              </a:rPr>
              <a:t> </a:t>
            </a:r>
            <a:r>
              <a:rPr sz="2000" spc="-5" dirty="0" err="1">
                <a:latin typeface="Times New Roman" pitchFamily="18" charset="0"/>
                <a:cs typeface="Times New Roman" pitchFamily="18" charset="0"/>
              </a:rPr>
              <a:t>работы</a:t>
            </a:r>
            <a:r>
              <a:rPr sz="2000" dirty="0">
                <a:latin typeface="Times New Roman" pitchFamily="18" charset="0"/>
                <a:cs typeface="Times New Roman" pitchFamily="18" charset="0"/>
              </a:rPr>
              <a:t> </a:t>
            </a:r>
            <a:r>
              <a:rPr sz="2000" spc="-5" dirty="0">
                <a:latin typeface="Times New Roman" pitchFamily="18" charset="0"/>
                <a:cs typeface="Times New Roman" pitchFamily="18" charset="0"/>
              </a:rPr>
              <a:t>с</a:t>
            </a:r>
            <a:r>
              <a:rPr sz="2000" spc="-15" dirty="0">
                <a:latin typeface="Times New Roman" pitchFamily="18" charset="0"/>
                <a:cs typeface="Times New Roman" pitchFamily="18" charset="0"/>
              </a:rPr>
              <a:t> </a:t>
            </a:r>
            <a:r>
              <a:rPr sz="2000" spc="-5" dirty="0" err="1">
                <a:latin typeface="Times New Roman" pitchFamily="18" charset="0"/>
                <a:cs typeface="Times New Roman" pitchFamily="18" charset="0"/>
              </a:rPr>
              <a:t>текстами</a:t>
            </a:r>
            <a:endParaRPr sz="2000" dirty="0">
              <a:latin typeface="Times New Roman" pitchFamily="18" charset="0"/>
              <a:cs typeface="Times New Roman" pitchFamily="18" charset="0"/>
            </a:endParaRPr>
          </a:p>
          <a:p>
            <a:pPr marL="204470" indent="-192405">
              <a:lnSpc>
                <a:spcPct val="100000"/>
              </a:lnSpc>
              <a:spcBef>
                <a:spcPts val="795"/>
              </a:spcBef>
              <a:buFont typeface="Arial MT"/>
              <a:buChar char="•"/>
              <a:tabLst>
                <a:tab pos="205103" algn="l"/>
              </a:tabLst>
              <a:defRPr/>
            </a:pPr>
            <a:r>
              <a:rPr sz="2000" spc="-10" dirty="0" err="1">
                <a:latin typeface="Times New Roman" pitchFamily="18" charset="0"/>
                <a:cs typeface="Times New Roman" pitchFamily="18" charset="0"/>
              </a:rPr>
              <a:t>Приемы</a:t>
            </a:r>
            <a:r>
              <a:rPr sz="2000" spc="20" dirty="0">
                <a:latin typeface="Times New Roman" pitchFamily="18" charset="0"/>
                <a:cs typeface="Times New Roman" pitchFamily="18" charset="0"/>
              </a:rPr>
              <a:t> </a:t>
            </a:r>
            <a:r>
              <a:rPr sz="2000" spc="-10" dirty="0" err="1">
                <a:latin typeface="Times New Roman" pitchFamily="18" charset="0"/>
                <a:cs typeface="Times New Roman" pitchFamily="18" charset="0"/>
              </a:rPr>
              <a:t>формирования</a:t>
            </a:r>
            <a:r>
              <a:rPr sz="2000" spc="15" dirty="0">
                <a:latin typeface="Times New Roman" pitchFamily="18" charset="0"/>
                <a:cs typeface="Times New Roman" pitchFamily="18" charset="0"/>
              </a:rPr>
              <a:t> </a:t>
            </a:r>
            <a:r>
              <a:rPr sz="2000" spc="-10" dirty="0" err="1">
                <a:latin typeface="Times New Roman" pitchFamily="18" charset="0"/>
                <a:cs typeface="Times New Roman" pitchFamily="18" charset="0"/>
              </a:rPr>
              <a:t>читательских</a:t>
            </a:r>
            <a:r>
              <a:rPr sz="2000" spc="20" dirty="0">
                <a:latin typeface="Times New Roman" pitchFamily="18" charset="0"/>
                <a:cs typeface="Times New Roman" pitchFamily="18" charset="0"/>
              </a:rPr>
              <a:t> </a:t>
            </a:r>
            <a:r>
              <a:rPr sz="2000" spc="-10" dirty="0" err="1">
                <a:latin typeface="Times New Roman" pitchFamily="18" charset="0"/>
                <a:cs typeface="Times New Roman" pitchFamily="18" charset="0"/>
              </a:rPr>
              <a:t>навыков</a:t>
            </a:r>
            <a:endParaRPr sz="2000" dirty="0">
              <a:latin typeface="Times New Roman" pitchFamily="18" charset="0"/>
              <a:cs typeface="Times New Roman" pitchFamily="18" charset="0"/>
            </a:endParaRPr>
          </a:p>
          <a:p>
            <a:pPr marL="204470" indent="-192405">
              <a:lnSpc>
                <a:spcPct val="100000"/>
              </a:lnSpc>
              <a:spcBef>
                <a:spcPts val="820"/>
              </a:spcBef>
              <a:buFont typeface="Arial MT"/>
              <a:buChar char="•"/>
              <a:tabLst>
                <a:tab pos="205103" algn="l"/>
              </a:tabLst>
              <a:defRPr/>
            </a:pPr>
            <a:r>
              <a:rPr sz="2000" spc="-10" dirty="0">
                <a:latin typeface="Times New Roman" pitchFamily="18" charset="0"/>
                <a:cs typeface="Times New Roman" pitchFamily="18" charset="0"/>
              </a:rPr>
              <a:t>…</a:t>
            </a:r>
            <a:endParaRPr sz="2000" dirty="0">
              <a:latin typeface="Times New Roman" pitchFamily="18" charset="0"/>
              <a:cs typeface="Times New Roman" pitchFamily="18" charset="0"/>
            </a:endParaRPr>
          </a:p>
        </p:txBody>
      </p:sp>
      <p:sp>
        <p:nvSpPr>
          <p:cNvPr id="4" name="object 4"/>
          <p:cNvSpPr txBox="1">
            <a:spLocks noGrp="1"/>
          </p:cNvSpPr>
          <p:nvPr>
            <p:ph type="title"/>
          </p:nvPr>
        </p:nvSpPr>
        <p:spPr bwMode="auto">
          <a:xfrm>
            <a:off x="481990" y="586816"/>
            <a:ext cx="9070340" cy="1489510"/>
          </a:xfrm>
          <a:prstGeom prst="rect">
            <a:avLst/>
          </a:prstGeom>
        </p:spPr>
        <p:txBody>
          <a:bodyPr vert="horz" wrap="square" lIns="0" tIns="12065" rIns="0" bIns="0" rtlCol="0">
            <a:spAutoFit/>
          </a:bodyPr>
          <a:lstStyle/>
          <a:p>
            <a:pPr marL="3810" algn="ctr">
              <a:lnSpc>
                <a:spcPct val="100000"/>
              </a:lnSpc>
              <a:spcBef>
                <a:spcPts val="95"/>
              </a:spcBef>
              <a:defRPr/>
            </a:pPr>
            <a:r>
              <a:rPr b="1" spc="-15" dirty="0">
                <a:latin typeface="Times New Roman" pitchFamily="18" charset="0"/>
                <a:cs typeface="Times New Roman" pitchFamily="18" charset="0"/>
              </a:rPr>
              <a:t>КАКИЕ</a:t>
            </a:r>
            <a:r>
              <a:rPr b="1" spc="45" dirty="0">
                <a:latin typeface="Times New Roman" pitchFamily="18" charset="0"/>
                <a:cs typeface="Times New Roman" pitchFamily="18" charset="0"/>
              </a:rPr>
              <a:t> </a:t>
            </a:r>
            <a:r>
              <a:rPr b="1" spc="-5" dirty="0">
                <a:latin typeface="Times New Roman" pitchFamily="18" charset="0"/>
                <a:cs typeface="Times New Roman" pitchFamily="18" charset="0"/>
              </a:rPr>
              <a:t>НУЖНЫ</a:t>
            </a:r>
            <a:r>
              <a:rPr b="1" spc="10" dirty="0">
                <a:latin typeface="Times New Roman" pitchFamily="18" charset="0"/>
                <a:cs typeface="Times New Roman" pitchFamily="18" charset="0"/>
              </a:rPr>
              <a:t> </a:t>
            </a:r>
            <a:r>
              <a:rPr b="1" spc="-15" dirty="0">
                <a:latin typeface="Times New Roman" pitchFamily="18" charset="0"/>
                <a:cs typeface="Times New Roman" pitchFamily="18" charset="0"/>
              </a:rPr>
              <a:t>МАТЕРИАЛЫ</a:t>
            </a:r>
            <a:endParaRPr b="1" dirty="0">
              <a:latin typeface="Times New Roman" pitchFamily="18" charset="0"/>
              <a:cs typeface="Times New Roman" pitchFamily="18" charset="0"/>
            </a:endParaRPr>
          </a:p>
          <a:p>
            <a:pPr algn="ctr">
              <a:lnSpc>
                <a:spcPct val="100000"/>
              </a:lnSpc>
              <a:defRPr/>
            </a:pPr>
            <a:r>
              <a:rPr b="1" spc="-5" dirty="0">
                <a:latin typeface="Times New Roman" pitchFamily="18" charset="0"/>
                <a:cs typeface="Times New Roman" pitchFamily="18" charset="0"/>
              </a:rPr>
              <a:t>ДЛЯ</a:t>
            </a:r>
            <a:r>
              <a:rPr b="1" spc="-20" dirty="0">
                <a:latin typeface="Times New Roman" pitchFamily="18" charset="0"/>
                <a:cs typeface="Times New Roman" pitchFamily="18" charset="0"/>
              </a:rPr>
              <a:t> </a:t>
            </a:r>
            <a:r>
              <a:rPr b="1" spc="-15" dirty="0">
                <a:latin typeface="Times New Roman" pitchFamily="18" charset="0"/>
                <a:cs typeface="Times New Roman" pitchFamily="18" charset="0"/>
              </a:rPr>
              <a:t>РАЗВИТИЯ</a:t>
            </a:r>
            <a:r>
              <a:rPr b="1" dirty="0">
                <a:latin typeface="Times New Roman" pitchFamily="18" charset="0"/>
                <a:cs typeface="Times New Roman" pitchFamily="18" charset="0"/>
              </a:rPr>
              <a:t> </a:t>
            </a:r>
            <a:r>
              <a:rPr b="1" spc="-35" dirty="0">
                <a:latin typeface="Times New Roman" pitchFamily="18" charset="0"/>
                <a:cs typeface="Times New Roman" pitchFamily="18" charset="0"/>
              </a:rPr>
              <a:t>ЧИТАТЕЛЬСКОЙ</a:t>
            </a:r>
            <a:r>
              <a:rPr b="1" spc="100" dirty="0">
                <a:latin typeface="Times New Roman" pitchFamily="18" charset="0"/>
                <a:cs typeface="Times New Roman" pitchFamily="18" charset="0"/>
              </a:rPr>
              <a:t> </a:t>
            </a:r>
            <a:r>
              <a:rPr b="1" spc="-15" dirty="0">
                <a:latin typeface="Times New Roman" pitchFamily="18" charset="0"/>
                <a:cs typeface="Times New Roman" pitchFamily="18" charset="0"/>
              </a:rPr>
              <a:t>ГРАМОТНОСТИ?</a:t>
            </a:r>
            <a:endParaRPr b="1" dirty="0">
              <a:latin typeface="Times New Roman" pitchFamily="18" charset="0"/>
              <a:cs typeface="Times New Roman" pitchFamily="18" charset="0"/>
            </a:endParaRPr>
          </a:p>
        </p:txBody>
      </p:sp>
      <p:grpSp>
        <p:nvGrpSpPr>
          <p:cNvPr id="5" name="object 5"/>
          <p:cNvGrpSpPr/>
          <p:nvPr/>
        </p:nvGrpSpPr>
        <p:grpSpPr bwMode="auto">
          <a:xfrm>
            <a:off x="7296911" y="3163823"/>
            <a:ext cx="2182495" cy="3215640"/>
            <a:chOff x="7296911" y="3163823"/>
            <a:chExt cx="2182495" cy="3215640"/>
          </a:xfrm>
        </p:grpSpPr>
        <p:pic>
          <p:nvPicPr>
            <p:cNvPr id="6" name="object 6"/>
            <p:cNvPicPr/>
            <p:nvPr/>
          </p:nvPicPr>
          <p:blipFill>
            <a:blip r:embed="rId7" cstate="print"/>
            <a:stretch/>
          </p:blipFill>
          <p:spPr bwMode="auto">
            <a:xfrm>
              <a:off x="7296911" y="3163823"/>
              <a:ext cx="2182368" cy="3215640"/>
            </a:xfrm>
            <a:prstGeom prst="rect">
              <a:avLst/>
            </a:prstGeom>
          </p:spPr>
        </p:pic>
        <p:pic>
          <p:nvPicPr>
            <p:cNvPr id="7" name="object 7"/>
            <p:cNvPicPr/>
            <p:nvPr/>
          </p:nvPicPr>
          <p:blipFill>
            <a:blip r:embed="rId8" cstate="print"/>
            <a:stretch/>
          </p:blipFill>
          <p:spPr bwMode="auto">
            <a:xfrm>
              <a:off x="7574279" y="3383279"/>
              <a:ext cx="1645920" cy="2791968"/>
            </a:xfrm>
            <a:prstGeom prst="rect">
              <a:avLst/>
            </a:prstGeom>
          </p:spPr>
        </p:pic>
      </p:grpSp>
      <p:graphicFrame>
        <p:nvGraphicFramePr>
          <p:cNvPr id="2050" name="Object 2">
            <a:hlinkClick r:id="rId9" action="ppaction://hlinkfile"/>
          </p:cNvPr>
          <p:cNvGraphicFramePr>
            <a:graphicFrameLocks noChangeAspect="1"/>
          </p:cNvGraphicFramePr>
          <p:nvPr/>
        </p:nvGraphicFramePr>
        <p:xfrm>
          <a:off x="9336360" y="1556792"/>
          <a:ext cx="2566495" cy="3428355"/>
        </p:xfrm>
        <a:graphic>
          <a:graphicData uri="http://schemas.openxmlformats.org/presentationml/2006/ole">
            <p:oleObj spid="_x0000_s2050" name="Document" r:id="rId10" imgW="7196062" imgH="9612547" progId="Word.Document.8">
              <p:embed/>
            </p:oleObj>
          </a:graphicData>
        </a:graphic>
      </p:graphicFrame>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58860143" name="Holder 2"/>
          <p:cNvSpPr>
            <a:spLocks noGrp="1"/>
          </p:cNvSpPr>
          <p:nvPr>
            <p:ph type="title"/>
          </p:nvPr>
        </p:nvSpPr>
        <p:spPr bwMode="auto">
          <a:xfrm>
            <a:off x="1641727" y="227531"/>
            <a:ext cx="8853674" cy="975395"/>
          </a:xfrm>
        </p:spPr>
        <p:txBody>
          <a:bodyPr lIns="0" tIns="0" rIns="0" bIns="0"/>
          <a:lstStyle>
            <a:lvl1pPr>
              <a:defRPr sz="3200" b="0" i="0">
                <a:solidFill>
                  <a:srgbClr val="E84B21"/>
                </a:solidFill>
                <a:latin typeface="Trebuchet MS"/>
                <a:cs typeface="Trebuchet MS"/>
              </a:defRPr>
            </a:lvl1pPr>
          </a:lstStyle>
          <a:p>
            <a:pPr>
              <a:defRPr/>
            </a:pPr>
            <a:r>
              <a:rPr lang="ru-RU" sz="3200" b="1" i="0" u="none" strike="noStrike" cap="none" spc="0">
                <a:solidFill>
                  <a:srgbClr val="C00000"/>
                </a:solidFill>
                <a:latin typeface="Times New Roman"/>
                <a:ea typeface="Trebuchet MS"/>
                <a:cs typeface="Times New Roman"/>
              </a:rPr>
              <a:t>Математическая грамотность.</a:t>
            </a:r>
            <a:endParaRPr sz="3200">
              <a:solidFill>
                <a:srgbClr val="C00000"/>
              </a:solidFill>
              <a:latin typeface="Times New Roman"/>
              <a:cs typeface="Times New Roman"/>
            </a:endParaRPr>
          </a:p>
          <a:p>
            <a:pPr>
              <a:defRPr/>
            </a:pPr>
            <a:endParaRPr/>
          </a:p>
        </p:txBody>
      </p:sp>
      <p:sp>
        <p:nvSpPr>
          <p:cNvPr id="314660657" name="Holder 3"/>
          <p:cNvSpPr>
            <a:spLocks noGrp="1"/>
          </p:cNvSpPr>
          <p:nvPr>
            <p:ph type="body" idx="1"/>
          </p:nvPr>
        </p:nvSpPr>
        <p:spPr bwMode="auto">
          <a:xfrm>
            <a:off x="416763" y="1095246"/>
            <a:ext cx="11358759" cy="2400657"/>
          </a:xfrm>
        </p:spPr>
        <p:txBody>
          <a:bodyPr lIns="0" tIns="0" rIns="0" bIns="0"/>
          <a:lstStyle>
            <a:lvl1pPr>
              <a:defRPr b="0" i="0">
                <a:solidFill>
                  <a:schemeClr val="tx1"/>
                </a:solidFill>
              </a:defRPr>
            </a:lvl1pPr>
          </a:lstStyle>
          <a:p>
            <a:pPr>
              <a:defRPr/>
            </a:pPr>
            <a:r>
              <a:rPr lang="ru-RU" sz="2400" b="0" i="0" u="none" strike="noStrike" cap="none" spc="0" dirty="0">
                <a:solidFill>
                  <a:schemeClr val="tx1"/>
                </a:solidFill>
                <a:latin typeface="Times New Roman"/>
                <a:ea typeface="+mn-ea"/>
                <a:cs typeface="Times New Roman"/>
              </a:rPr>
              <a:t>Формирование математической грамотности начинается, когда обучающиеся работают с числительными на разных этапах обучения. </a:t>
            </a:r>
            <a:endParaRPr lang="ru-RU" sz="2400" b="0" i="0" u="none" strike="noStrike" cap="none" spc="0" smtClean="0">
              <a:solidFill>
                <a:schemeClr val="tx1"/>
              </a:solidFill>
              <a:latin typeface="Times New Roman"/>
              <a:ea typeface="+mn-ea"/>
              <a:cs typeface="Times New Roman"/>
            </a:endParaRPr>
          </a:p>
          <a:p>
            <a:pPr>
              <a:defRPr/>
            </a:pPr>
            <a:r>
              <a:rPr lang="ru-RU" sz="2400" b="0" i="0" u="none" strike="noStrike" cap="none" spc="0" smtClean="0">
                <a:solidFill>
                  <a:schemeClr val="tx1"/>
                </a:solidFill>
                <a:latin typeface="Times New Roman"/>
                <a:ea typeface="+mn-ea"/>
                <a:cs typeface="Times New Roman"/>
              </a:rPr>
              <a:t>Обратите </a:t>
            </a:r>
            <a:r>
              <a:rPr lang="ru-RU" sz="2400" b="0" i="0" u="none" strike="noStrike" cap="none" spc="0" dirty="0">
                <a:solidFill>
                  <a:schemeClr val="tx1"/>
                </a:solidFill>
                <a:latin typeface="Times New Roman"/>
                <a:ea typeface="+mn-ea"/>
                <a:cs typeface="Times New Roman"/>
              </a:rPr>
              <a:t>внимание на пример заданий, где ученикам предлагают произвести простые вычисления на иностранном языке, характерные для обычной проверки математической подготовки учащихся.</a:t>
            </a:r>
            <a:endParaRPr sz="2400" dirty="0">
              <a:latin typeface="Times New Roman"/>
              <a:cs typeface="Times New Roman"/>
            </a:endParaRPr>
          </a:p>
          <a:p>
            <a:pPr>
              <a:defRPr/>
            </a:pPr>
            <a:endParaRPr sz="3600" dirty="0"/>
          </a:p>
        </p:txBody>
      </p:sp>
      <p:pic>
        <p:nvPicPr>
          <p:cNvPr id="2007097728" name="object 3"/>
          <p:cNvPicPr/>
          <p:nvPr/>
        </p:nvPicPr>
        <p:blipFill>
          <a:blip r:embed="rId2" cstate="print"/>
          <a:stretch/>
        </p:blipFill>
        <p:spPr bwMode="auto">
          <a:xfrm>
            <a:off x="846412" y="3254591"/>
            <a:ext cx="2206751" cy="2883407"/>
          </a:xfrm>
          <a:prstGeom prst="rect">
            <a:avLst/>
          </a:prstGeom>
        </p:spPr>
      </p:pic>
      <p:pic>
        <p:nvPicPr>
          <p:cNvPr id="1741866475" name="object 6"/>
          <p:cNvPicPr/>
          <p:nvPr/>
        </p:nvPicPr>
        <p:blipFill>
          <a:blip r:embed="rId3" cstate="print"/>
          <a:stretch/>
        </p:blipFill>
        <p:spPr bwMode="auto">
          <a:xfrm>
            <a:off x="6096142" y="2762960"/>
            <a:ext cx="4072126" cy="2036063"/>
          </a:xfrm>
          <a:prstGeom prst="rect">
            <a:avLst/>
          </a:prstGeom>
        </p:spPr>
      </p:pic>
      <p:sp>
        <p:nvSpPr>
          <p:cNvPr id="1591982648" name="TextBox 1591982647"/>
          <p:cNvSpPr txBox="1"/>
          <p:nvPr/>
        </p:nvSpPr>
        <p:spPr bwMode="auto">
          <a:xfrm>
            <a:off x="3198177" y="4799024"/>
            <a:ext cx="7849651" cy="1861792"/>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12699" marR="5079" algn="l">
              <a:lnSpc>
                <a:spcPct val="150000"/>
              </a:lnSpc>
              <a:spcBef>
                <a:spcPts val="99"/>
              </a:spcBef>
              <a:defRPr/>
            </a:pPr>
            <a:r>
              <a:rPr spc="-9" dirty="0">
                <a:solidFill>
                  <a:srgbClr val="252525"/>
                </a:solidFill>
                <a:latin typeface="Times New Roman"/>
                <a:cs typeface="Times New Roman"/>
              </a:rPr>
              <a:t> </a:t>
            </a:r>
            <a:r>
              <a:rPr spc="-585" dirty="0">
                <a:solidFill>
                  <a:srgbClr val="252525"/>
                </a:solidFill>
                <a:latin typeface="Times New Roman"/>
                <a:cs typeface="Times New Roman"/>
              </a:rPr>
              <a:t>            </a:t>
            </a:r>
            <a:r>
              <a:rPr lang="ru-RU" sz="2000" spc="-9" dirty="0" smtClean="0">
                <a:solidFill>
                  <a:srgbClr val="252525"/>
                </a:solidFill>
                <a:latin typeface="Times New Roman"/>
                <a:cs typeface="Times New Roman"/>
              </a:rPr>
              <a:t>В</a:t>
            </a:r>
            <a:r>
              <a:rPr sz="2000" spc="-9" dirty="0" smtClean="0">
                <a:solidFill>
                  <a:srgbClr val="252525"/>
                </a:solidFill>
                <a:latin typeface="Times New Roman"/>
                <a:cs typeface="Times New Roman"/>
              </a:rPr>
              <a:t>о</a:t>
            </a:r>
            <a:r>
              <a:rPr sz="2000" spc="-4" dirty="0" smtClean="0">
                <a:solidFill>
                  <a:srgbClr val="252525"/>
                </a:solidFill>
                <a:latin typeface="Times New Roman"/>
                <a:cs typeface="Times New Roman"/>
              </a:rPr>
              <a:t> </a:t>
            </a:r>
            <a:r>
              <a:rPr sz="2000" spc="-4" dirty="0" err="1">
                <a:solidFill>
                  <a:srgbClr val="252525"/>
                </a:solidFill>
                <a:latin typeface="Times New Roman"/>
                <a:cs typeface="Times New Roman"/>
              </a:rPr>
              <a:t>втором</a:t>
            </a:r>
            <a:r>
              <a:rPr sz="2000" dirty="0">
                <a:solidFill>
                  <a:srgbClr val="252525"/>
                </a:solidFill>
                <a:latin typeface="Times New Roman"/>
                <a:cs typeface="Times New Roman"/>
              </a:rPr>
              <a:t> </a:t>
            </a:r>
            <a:r>
              <a:rPr sz="2000" spc="-9" dirty="0" err="1">
                <a:solidFill>
                  <a:srgbClr val="252525"/>
                </a:solidFill>
                <a:latin typeface="Times New Roman"/>
                <a:cs typeface="Times New Roman"/>
              </a:rPr>
              <a:t>классе</a:t>
            </a:r>
            <a:r>
              <a:rPr sz="2000" spc="-9" dirty="0">
                <a:solidFill>
                  <a:srgbClr val="252525"/>
                </a:solidFill>
                <a:latin typeface="Times New Roman"/>
                <a:cs typeface="Times New Roman"/>
              </a:rPr>
              <a:t>,</a:t>
            </a:r>
            <a:r>
              <a:rPr sz="2000" spc="45" dirty="0">
                <a:solidFill>
                  <a:srgbClr val="252525"/>
                </a:solidFill>
                <a:latin typeface="Times New Roman"/>
                <a:cs typeface="Times New Roman"/>
              </a:rPr>
              <a:t> </a:t>
            </a:r>
            <a:r>
              <a:rPr sz="2000" spc="-9" dirty="0" err="1">
                <a:solidFill>
                  <a:srgbClr val="252525"/>
                </a:solidFill>
                <a:latin typeface="Times New Roman"/>
                <a:cs typeface="Times New Roman"/>
              </a:rPr>
              <a:t>когда</a:t>
            </a:r>
            <a:r>
              <a:rPr sz="2000" dirty="0">
                <a:solidFill>
                  <a:srgbClr val="252525"/>
                </a:solidFill>
                <a:latin typeface="Times New Roman"/>
                <a:cs typeface="Times New Roman"/>
              </a:rPr>
              <a:t> </a:t>
            </a:r>
            <a:r>
              <a:rPr sz="2000" spc="-9" dirty="0" err="1">
                <a:solidFill>
                  <a:srgbClr val="252525"/>
                </a:solidFill>
                <a:latin typeface="Times New Roman"/>
                <a:cs typeface="Times New Roman"/>
              </a:rPr>
              <a:t>обучающиеся</a:t>
            </a:r>
            <a:r>
              <a:rPr sz="2000" spc="-9" dirty="0">
                <a:solidFill>
                  <a:srgbClr val="252525"/>
                </a:solidFill>
                <a:latin typeface="Times New Roman"/>
                <a:cs typeface="Times New Roman"/>
              </a:rPr>
              <a:t> </a:t>
            </a:r>
            <a:r>
              <a:rPr sz="2000" spc="-4" dirty="0">
                <a:solidFill>
                  <a:srgbClr val="252525"/>
                </a:solidFill>
                <a:latin typeface="Times New Roman"/>
                <a:cs typeface="Times New Roman"/>
              </a:rPr>
              <a:t> </a:t>
            </a:r>
            <a:r>
              <a:rPr sz="2000" spc="-9" dirty="0" err="1">
                <a:solidFill>
                  <a:srgbClr val="252525"/>
                </a:solidFill>
                <a:latin typeface="Times New Roman"/>
                <a:cs typeface="Times New Roman"/>
              </a:rPr>
              <a:t>знакомятся</a:t>
            </a:r>
            <a:r>
              <a:rPr sz="2000" spc="19" dirty="0">
                <a:solidFill>
                  <a:srgbClr val="252525"/>
                </a:solidFill>
                <a:latin typeface="Times New Roman"/>
                <a:cs typeface="Times New Roman"/>
              </a:rPr>
              <a:t> </a:t>
            </a:r>
            <a:r>
              <a:rPr sz="2000" spc="-4" dirty="0">
                <a:solidFill>
                  <a:srgbClr val="252525"/>
                </a:solidFill>
                <a:latin typeface="Times New Roman"/>
                <a:cs typeface="Times New Roman"/>
              </a:rPr>
              <a:t>с</a:t>
            </a:r>
            <a:r>
              <a:rPr sz="2000" spc="9" dirty="0">
                <a:solidFill>
                  <a:srgbClr val="252525"/>
                </a:solidFill>
                <a:latin typeface="Times New Roman"/>
                <a:cs typeface="Times New Roman"/>
              </a:rPr>
              <a:t> </a:t>
            </a:r>
            <a:r>
              <a:rPr sz="2000" spc="-9" dirty="0" err="1">
                <a:solidFill>
                  <a:srgbClr val="252525"/>
                </a:solidFill>
                <a:latin typeface="Times New Roman"/>
                <a:cs typeface="Times New Roman"/>
              </a:rPr>
              <a:t>числительными</a:t>
            </a:r>
            <a:r>
              <a:rPr sz="2000" spc="54" dirty="0">
                <a:solidFill>
                  <a:srgbClr val="252525"/>
                </a:solidFill>
                <a:latin typeface="Times New Roman"/>
                <a:cs typeface="Times New Roman"/>
              </a:rPr>
              <a:t> </a:t>
            </a:r>
            <a:r>
              <a:rPr sz="2000" spc="-4" dirty="0" err="1">
                <a:solidFill>
                  <a:srgbClr val="252525"/>
                </a:solidFill>
                <a:latin typeface="Times New Roman"/>
                <a:cs typeface="Times New Roman"/>
              </a:rPr>
              <a:t>от</a:t>
            </a:r>
            <a:r>
              <a:rPr sz="2000" dirty="0">
                <a:solidFill>
                  <a:srgbClr val="252525"/>
                </a:solidFill>
                <a:latin typeface="Times New Roman"/>
                <a:cs typeface="Times New Roman"/>
              </a:rPr>
              <a:t> </a:t>
            </a:r>
            <a:r>
              <a:rPr sz="2000" spc="-4" dirty="0">
                <a:solidFill>
                  <a:srgbClr val="252525"/>
                </a:solidFill>
                <a:latin typeface="Times New Roman"/>
                <a:cs typeface="Times New Roman"/>
              </a:rPr>
              <a:t>1</a:t>
            </a:r>
            <a:r>
              <a:rPr sz="2000" dirty="0">
                <a:solidFill>
                  <a:srgbClr val="252525"/>
                </a:solidFill>
                <a:latin typeface="Times New Roman"/>
                <a:cs typeface="Times New Roman"/>
              </a:rPr>
              <a:t> </a:t>
            </a:r>
            <a:r>
              <a:rPr sz="2000" spc="-9" dirty="0" err="1">
                <a:solidFill>
                  <a:srgbClr val="252525"/>
                </a:solidFill>
                <a:latin typeface="Times New Roman"/>
                <a:cs typeface="Times New Roman"/>
              </a:rPr>
              <a:t>до</a:t>
            </a:r>
            <a:r>
              <a:rPr sz="2000" dirty="0">
                <a:latin typeface="Times New Roman"/>
                <a:cs typeface="Times New Roman"/>
              </a:rPr>
              <a:t> 10 и </a:t>
            </a:r>
            <a:r>
              <a:rPr sz="2000" dirty="0" err="1">
                <a:latin typeface="Times New Roman"/>
                <a:cs typeface="Times New Roman"/>
              </a:rPr>
              <a:t>начинают</a:t>
            </a:r>
            <a:r>
              <a:rPr sz="2000" dirty="0">
                <a:latin typeface="Times New Roman"/>
                <a:cs typeface="Times New Roman"/>
              </a:rPr>
              <a:t> </a:t>
            </a:r>
            <a:r>
              <a:rPr sz="2000" spc="-9" dirty="0" err="1">
                <a:solidFill>
                  <a:srgbClr val="252525"/>
                </a:solidFill>
                <a:latin typeface="Times New Roman"/>
                <a:cs typeface="Times New Roman"/>
              </a:rPr>
              <a:t>производить</a:t>
            </a:r>
            <a:r>
              <a:rPr sz="2000" spc="-9" dirty="0">
                <a:solidFill>
                  <a:srgbClr val="252525"/>
                </a:solidFill>
                <a:latin typeface="Times New Roman"/>
                <a:cs typeface="Times New Roman"/>
              </a:rPr>
              <a:t> </a:t>
            </a:r>
            <a:r>
              <a:rPr sz="2000" spc="-4" dirty="0">
                <a:solidFill>
                  <a:srgbClr val="252525"/>
                </a:solidFill>
                <a:latin typeface="Times New Roman"/>
                <a:cs typeface="Times New Roman"/>
              </a:rPr>
              <a:t> </a:t>
            </a:r>
            <a:r>
              <a:rPr sz="2000" spc="-9" dirty="0" err="1">
                <a:solidFill>
                  <a:srgbClr val="252525"/>
                </a:solidFill>
                <a:latin typeface="Times New Roman"/>
                <a:cs typeface="Times New Roman"/>
              </a:rPr>
              <a:t>простые</a:t>
            </a:r>
            <a:r>
              <a:rPr sz="2000" spc="24" dirty="0">
                <a:solidFill>
                  <a:srgbClr val="252525"/>
                </a:solidFill>
                <a:latin typeface="Times New Roman"/>
                <a:cs typeface="Times New Roman"/>
              </a:rPr>
              <a:t> </a:t>
            </a:r>
            <a:r>
              <a:rPr sz="2000" spc="-14" dirty="0" err="1">
                <a:solidFill>
                  <a:srgbClr val="252525"/>
                </a:solidFill>
                <a:latin typeface="Times New Roman"/>
                <a:cs typeface="Times New Roman"/>
              </a:rPr>
              <a:t>вычисления</a:t>
            </a:r>
            <a:r>
              <a:rPr sz="2000" spc="69" dirty="0">
                <a:solidFill>
                  <a:srgbClr val="252525"/>
                </a:solidFill>
                <a:latin typeface="Times New Roman"/>
                <a:cs typeface="Times New Roman"/>
              </a:rPr>
              <a:t> </a:t>
            </a:r>
            <a:r>
              <a:rPr sz="2000" spc="-14" dirty="0" err="1">
                <a:solidFill>
                  <a:srgbClr val="252525"/>
                </a:solidFill>
                <a:latin typeface="Times New Roman"/>
                <a:cs typeface="Times New Roman"/>
              </a:rPr>
              <a:t>на</a:t>
            </a:r>
            <a:r>
              <a:rPr sz="2000" spc="-4" dirty="0">
                <a:solidFill>
                  <a:srgbClr val="252525"/>
                </a:solidFill>
                <a:latin typeface="Times New Roman"/>
                <a:cs typeface="Times New Roman"/>
              </a:rPr>
              <a:t> </a:t>
            </a:r>
            <a:r>
              <a:rPr sz="2000" spc="-9" dirty="0" err="1">
                <a:solidFill>
                  <a:srgbClr val="252525"/>
                </a:solidFill>
                <a:latin typeface="Times New Roman"/>
                <a:cs typeface="Times New Roman"/>
              </a:rPr>
              <a:t>немецком</a:t>
            </a:r>
            <a:r>
              <a:rPr sz="2000" spc="-9" dirty="0">
                <a:solidFill>
                  <a:srgbClr val="252525"/>
                </a:solidFill>
                <a:latin typeface="Times New Roman"/>
                <a:cs typeface="Times New Roman"/>
              </a:rPr>
              <a:t> </a:t>
            </a:r>
            <a:r>
              <a:rPr sz="2000" spc="-589" dirty="0">
                <a:solidFill>
                  <a:srgbClr val="252525"/>
                </a:solidFill>
                <a:latin typeface="Times New Roman"/>
                <a:cs typeface="Times New Roman"/>
              </a:rPr>
              <a:t> </a:t>
            </a:r>
            <a:r>
              <a:rPr sz="2000" spc="-9" dirty="0" err="1">
                <a:solidFill>
                  <a:srgbClr val="252525"/>
                </a:solidFill>
                <a:latin typeface="Times New Roman"/>
                <a:cs typeface="Times New Roman"/>
              </a:rPr>
              <a:t>языке</a:t>
            </a:r>
            <a:r>
              <a:rPr sz="2000" spc="-9" dirty="0">
                <a:solidFill>
                  <a:srgbClr val="252525"/>
                </a:solidFill>
                <a:latin typeface="Times New Roman"/>
                <a:cs typeface="Times New Roman"/>
              </a:rPr>
              <a:t>,</a:t>
            </a:r>
            <a:r>
              <a:rPr sz="2000" spc="39" dirty="0">
                <a:solidFill>
                  <a:srgbClr val="252525"/>
                </a:solidFill>
                <a:latin typeface="Times New Roman"/>
                <a:cs typeface="Times New Roman"/>
              </a:rPr>
              <a:t> </a:t>
            </a:r>
            <a:r>
              <a:rPr lang="ru-RU" sz="2000" spc="39" dirty="0" smtClean="0">
                <a:solidFill>
                  <a:srgbClr val="252525"/>
                </a:solidFill>
                <a:latin typeface="Times New Roman"/>
                <a:cs typeface="Times New Roman"/>
              </a:rPr>
              <a:t> используются приемы </a:t>
            </a:r>
            <a:r>
              <a:rPr sz="2000" spc="-9" dirty="0" err="1" smtClean="0">
                <a:solidFill>
                  <a:srgbClr val="252525"/>
                </a:solidFill>
                <a:latin typeface="Times New Roman"/>
                <a:cs typeface="Times New Roman"/>
              </a:rPr>
              <a:t>характерные</a:t>
            </a:r>
            <a:r>
              <a:rPr sz="2000" spc="64" dirty="0" smtClean="0">
                <a:solidFill>
                  <a:srgbClr val="252525"/>
                </a:solidFill>
                <a:latin typeface="Times New Roman"/>
                <a:cs typeface="Times New Roman"/>
              </a:rPr>
              <a:t> </a:t>
            </a:r>
            <a:r>
              <a:rPr sz="2000" spc="-9" dirty="0" err="1">
                <a:solidFill>
                  <a:srgbClr val="252525"/>
                </a:solidFill>
                <a:latin typeface="Times New Roman"/>
                <a:cs typeface="Times New Roman"/>
              </a:rPr>
              <a:t>для</a:t>
            </a:r>
            <a:r>
              <a:rPr sz="2000" dirty="0">
                <a:solidFill>
                  <a:srgbClr val="252525"/>
                </a:solidFill>
                <a:latin typeface="Times New Roman"/>
                <a:cs typeface="Times New Roman"/>
              </a:rPr>
              <a:t> </a:t>
            </a:r>
            <a:r>
              <a:rPr sz="2000" spc="-4" dirty="0" err="1">
                <a:solidFill>
                  <a:srgbClr val="252525"/>
                </a:solidFill>
                <a:latin typeface="Times New Roman"/>
                <a:cs typeface="Times New Roman"/>
              </a:rPr>
              <a:t>обычной</a:t>
            </a:r>
            <a:r>
              <a:rPr sz="2000" spc="-4" dirty="0">
                <a:solidFill>
                  <a:srgbClr val="252525"/>
                </a:solidFill>
                <a:latin typeface="Times New Roman"/>
                <a:cs typeface="Times New Roman"/>
              </a:rPr>
              <a:t> </a:t>
            </a:r>
            <a:r>
              <a:rPr sz="2000" dirty="0">
                <a:solidFill>
                  <a:srgbClr val="252525"/>
                </a:solidFill>
                <a:latin typeface="Times New Roman"/>
                <a:cs typeface="Times New Roman"/>
              </a:rPr>
              <a:t> </a:t>
            </a:r>
            <a:r>
              <a:rPr sz="2000" spc="-9" dirty="0" err="1">
                <a:solidFill>
                  <a:srgbClr val="252525"/>
                </a:solidFill>
                <a:latin typeface="Times New Roman"/>
                <a:cs typeface="Times New Roman"/>
              </a:rPr>
              <a:t>проверки</a:t>
            </a:r>
            <a:r>
              <a:rPr sz="2000" spc="45" dirty="0">
                <a:solidFill>
                  <a:srgbClr val="252525"/>
                </a:solidFill>
                <a:latin typeface="Times New Roman"/>
                <a:cs typeface="Times New Roman"/>
              </a:rPr>
              <a:t> </a:t>
            </a:r>
            <a:r>
              <a:rPr sz="2000" spc="-9" dirty="0" err="1">
                <a:solidFill>
                  <a:srgbClr val="252525"/>
                </a:solidFill>
                <a:latin typeface="Times New Roman"/>
                <a:cs typeface="Times New Roman"/>
              </a:rPr>
              <a:t>математической</a:t>
            </a:r>
            <a:r>
              <a:rPr sz="2000" spc="-9" dirty="0">
                <a:solidFill>
                  <a:srgbClr val="252525"/>
                </a:solidFill>
                <a:latin typeface="Times New Roman"/>
                <a:cs typeface="Times New Roman"/>
              </a:rPr>
              <a:t> </a:t>
            </a:r>
            <a:r>
              <a:rPr sz="2000" spc="-4" dirty="0">
                <a:solidFill>
                  <a:srgbClr val="252525"/>
                </a:solidFill>
                <a:latin typeface="Times New Roman"/>
                <a:cs typeface="Times New Roman"/>
              </a:rPr>
              <a:t> </a:t>
            </a:r>
            <a:r>
              <a:rPr sz="2000" spc="-4" dirty="0" err="1">
                <a:solidFill>
                  <a:srgbClr val="252525"/>
                </a:solidFill>
                <a:latin typeface="Times New Roman"/>
                <a:cs typeface="Times New Roman"/>
              </a:rPr>
              <a:t>подготовки</a:t>
            </a:r>
            <a:r>
              <a:rPr sz="2000" spc="14" dirty="0">
                <a:solidFill>
                  <a:srgbClr val="252525"/>
                </a:solidFill>
                <a:latin typeface="Times New Roman"/>
                <a:cs typeface="Times New Roman"/>
              </a:rPr>
              <a:t> </a:t>
            </a:r>
            <a:r>
              <a:rPr sz="2000" spc="-9" dirty="0" err="1">
                <a:solidFill>
                  <a:srgbClr val="252525"/>
                </a:solidFill>
                <a:latin typeface="Times New Roman"/>
                <a:cs typeface="Times New Roman"/>
              </a:rPr>
              <a:t>учащихся</a:t>
            </a:r>
            <a:r>
              <a:rPr sz="2000" spc="-9" dirty="0">
                <a:solidFill>
                  <a:srgbClr val="252525"/>
                </a:solidFill>
                <a:latin typeface="Times New Roman"/>
                <a:cs typeface="Times New Roman"/>
              </a:rPr>
              <a:t>.</a:t>
            </a:r>
            <a:endParaRPr sz="2000" dirty="0">
              <a:latin typeface="Times New Roman"/>
              <a:cs typeface="Times New Roman"/>
            </a:endParaRPr>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0209669" name="Holder 2"/>
          <p:cNvSpPr>
            <a:spLocks noGrp="1"/>
          </p:cNvSpPr>
          <p:nvPr>
            <p:ph type="title"/>
          </p:nvPr>
        </p:nvSpPr>
        <p:spPr bwMode="auto">
          <a:xfrm>
            <a:off x="227669" y="227532"/>
            <a:ext cx="9137686" cy="975394"/>
          </a:xfrm>
        </p:spPr>
        <p:txBody>
          <a:bodyPr lIns="0" tIns="0" rIns="0" bIns="0"/>
          <a:lstStyle>
            <a:lvl1pPr>
              <a:defRPr sz="3200" b="0" i="0">
                <a:solidFill>
                  <a:srgbClr val="E84B21"/>
                </a:solidFill>
                <a:latin typeface="Trebuchet MS"/>
                <a:cs typeface="Trebuchet MS"/>
              </a:defRPr>
            </a:lvl1pPr>
          </a:lstStyle>
          <a:p>
            <a:pPr>
              <a:defRPr/>
            </a:pPr>
            <a:r>
              <a:rPr lang="ru-RU" sz="3200" b="1" i="0" u="none" strike="noStrike" cap="none" spc="0" dirty="0">
                <a:solidFill>
                  <a:srgbClr val="C00000"/>
                </a:solidFill>
                <a:latin typeface="Times New Roman" pitchFamily="18" charset="0"/>
                <a:ea typeface="Arial"/>
                <a:cs typeface="Times New Roman" pitchFamily="18" charset="0"/>
              </a:rPr>
              <a:t>Математическая грамотность</a:t>
            </a:r>
            <a:endParaRPr sz="3200" dirty="0">
              <a:solidFill>
                <a:srgbClr val="C00000"/>
              </a:solidFill>
              <a:latin typeface="Times New Roman" pitchFamily="18" charset="0"/>
              <a:cs typeface="Times New Roman" pitchFamily="18" charset="0"/>
            </a:endParaRPr>
          </a:p>
          <a:p>
            <a:pPr>
              <a:defRPr/>
            </a:pPr>
            <a:endParaRPr dirty="0"/>
          </a:p>
        </p:txBody>
      </p:sp>
      <p:pic>
        <p:nvPicPr>
          <p:cNvPr id="1283587174" name="Picture 8" descr="https://i.pinimg.com/originals/71/e4/a2/71e4a2d56587828a9e04482960428ffc.jpg"/>
          <p:cNvPicPr>
            <a:picLocks noChangeAspect="1" noChangeArrowheads="1"/>
          </p:cNvPicPr>
          <p:nvPr/>
        </p:nvPicPr>
        <p:blipFill>
          <a:blip r:embed="rId2" cstate="print"/>
          <a:stretch/>
        </p:blipFill>
        <p:spPr bwMode="auto">
          <a:xfrm>
            <a:off x="0" y="764704"/>
            <a:ext cx="3185662" cy="2252086"/>
          </a:xfrm>
          <a:prstGeom prst="rect">
            <a:avLst/>
          </a:prstGeom>
          <a:noFill/>
        </p:spPr>
      </p:pic>
      <p:pic>
        <p:nvPicPr>
          <p:cNvPr id="1727611414" name="Picture 10" descr="https://ds04.infourok.ru/uploads/ex/024a/00085331-bb02efd0/img30.jpg"/>
          <p:cNvPicPr>
            <a:picLocks noChangeAspect="1" noChangeArrowheads="1"/>
          </p:cNvPicPr>
          <p:nvPr/>
        </p:nvPicPr>
        <p:blipFill>
          <a:blip r:embed="rId3" cstate="print"/>
          <a:stretch/>
        </p:blipFill>
        <p:spPr bwMode="auto">
          <a:xfrm>
            <a:off x="9577200" y="764704"/>
            <a:ext cx="2614800" cy="2132082"/>
          </a:xfrm>
          <a:prstGeom prst="rect">
            <a:avLst/>
          </a:prstGeom>
          <a:noFill/>
        </p:spPr>
      </p:pic>
      <p:pic>
        <p:nvPicPr>
          <p:cNvPr id="172386249" name="Рисунок 7"/>
          <p:cNvPicPr/>
          <p:nvPr/>
        </p:nvPicPr>
        <p:blipFill>
          <a:blip r:embed="rId4" cstate="print"/>
          <a:stretch/>
        </p:blipFill>
        <p:spPr bwMode="auto">
          <a:xfrm>
            <a:off x="8048597" y="4429109"/>
            <a:ext cx="4143403" cy="2428891"/>
          </a:xfrm>
          <a:prstGeom prst="rect">
            <a:avLst/>
          </a:prstGeom>
          <a:noFill/>
          <a:ln w="9525">
            <a:noFill/>
            <a:miter lim="800000"/>
            <a:headEnd/>
            <a:tailEnd/>
          </a:ln>
        </p:spPr>
      </p:pic>
      <p:pic>
        <p:nvPicPr>
          <p:cNvPr id="520190232" name="Picture 4" descr="https://i.pinimg.com/originals/0e/97/35/0e97355b56f11e2c1d95bbe442c6275c.jpg"/>
          <p:cNvPicPr>
            <a:picLocks noChangeAspect="1" noChangeArrowheads="1"/>
          </p:cNvPicPr>
          <p:nvPr/>
        </p:nvPicPr>
        <p:blipFill>
          <a:blip r:embed="rId5" cstate="print"/>
          <a:stretch/>
        </p:blipFill>
        <p:spPr bwMode="auto">
          <a:xfrm>
            <a:off x="493171" y="4180712"/>
            <a:ext cx="3357586" cy="2634520"/>
          </a:xfrm>
          <a:prstGeom prst="rect">
            <a:avLst/>
          </a:prstGeom>
          <a:noFill/>
        </p:spPr>
      </p:pic>
      <p:pic>
        <p:nvPicPr>
          <p:cNvPr id="805723631" name="Picture 2" descr="C:\Users\Вита\Desktop\img9.jpg">
            <a:hlinkClick r:id="rId6" action="ppaction://hlinkpres?slideindex=1&amp;slidetitle="/>
          </p:cNvPr>
          <p:cNvPicPr>
            <a:picLocks noChangeAspect="1" noChangeArrowheads="1"/>
          </p:cNvPicPr>
          <p:nvPr/>
        </p:nvPicPr>
        <p:blipFill>
          <a:blip r:embed="rId7" cstate="print"/>
          <a:stretch/>
        </p:blipFill>
        <p:spPr bwMode="auto">
          <a:xfrm>
            <a:off x="5132939" y="4797151"/>
            <a:ext cx="2520731" cy="1890547"/>
          </a:xfrm>
          <a:prstGeom prst="rect">
            <a:avLst/>
          </a:prstGeom>
          <a:noFill/>
        </p:spPr>
      </p:pic>
      <p:pic>
        <p:nvPicPr>
          <p:cNvPr id="19458" name="Picture 2">
            <a:hlinkClick r:id="rId8" action="ppaction://hlinkfile"/>
          </p:cNvPr>
          <p:cNvPicPr>
            <a:picLocks noChangeAspect="1" noChangeArrowheads="1"/>
          </p:cNvPicPr>
          <p:nvPr/>
        </p:nvPicPr>
        <p:blipFill>
          <a:blip r:embed="rId9" cstate="print"/>
          <a:srcRect/>
          <a:stretch>
            <a:fillRect/>
          </a:stretch>
        </p:blipFill>
        <p:spPr bwMode="auto">
          <a:xfrm>
            <a:off x="3071664" y="836712"/>
            <a:ext cx="5424487" cy="3773487"/>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object 2"/>
          <p:cNvPicPr/>
          <p:nvPr/>
        </p:nvPicPr>
        <p:blipFill>
          <a:blip r:embed="rId2" cstate="print"/>
          <a:stretch/>
        </p:blipFill>
        <p:spPr bwMode="auto">
          <a:xfrm>
            <a:off x="551384" y="1700808"/>
            <a:ext cx="4896544" cy="4968552"/>
          </a:xfrm>
          <a:prstGeom prst="rect">
            <a:avLst/>
          </a:prstGeom>
        </p:spPr>
      </p:pic>
      <p:sp>
        <p:nvSpPr>
          <p:cNvPr id="3" name="object 3"/>
          <p:cNvSpPr txBox="1"/>
          <p:nvPr/>
        </p:nvSpPr>
        <p:spPr bwMode="auto">
          <a:xfrm>
            <a:off x="6510655" y="5516981"/>
            <a:ext cx="91440" cy="329565"/>
          </a:xfrm>
          <a:prstGeom prst="rect">
            <a:avLst/>
          </a:prstGeom>
        </p:spPr>
        <p:txBody>
          <a:bodyPr vert="horz" wrap="square" lIns="0" tIns="12065" rIns="0" bIns="0" rtlCol="0">
            <a:spAutoFit/>
          </a:bodyPr>
          <a:lstStyle/>
          <a:p>
            <a:pPr marL="12700">
              <a:lnSpc>
                <a:spcPct val="100000"/>
              </a:lnSpc>
              <a:spcBef>
                <a:spcPts val="95"/>
              </a:spcBef>
              <a:defRPr/>
            </a:pPr>
            <a:r>
              <a:rPr sz="2000" b="1" spc="-20">
                <a:latin typeface="Calibri"/>
                <a:cs typeface="Calibri"/>
              </a:rPr>
              <a:t>.</a:t>
            </a:r>
            <a:endParaRPr sz="2000">
              <a:latin typeface="Calibri"/>
              <a:cs typeface="Calibri"/>
            </a:endParaRPr>
          </a:p>
        </p:txBody>
      </p:sp>
      <p:pic>
        <p:nvPicPr>
          <p:cNvPr id="4" name="object 4"/>
          <p:cNvPicPr/>
          <p:nvPr/>
        </p:nvPicPr>
        <p:blipFill>
          <a:blip r:embed="rId3"/>
          <a:stretch/>
        </p:blipFill>
        <p:spPr bwMode="auto">
          <a:xfrm>
            <a:off x="10668000" y="6190488"/>
            <a:ext cx="3047" cy="585216"/>
          </a:xfrm>
          <a:prstGeom prst="rect">
            <a:avLst/>
          </a:prstGeom>
        </p:spPr>
      </p:pic>
      <p:sp>
        <p:nvSpPr>
          <p:cNvPr id="5" name="object 5"/>
          <p:cNvSpPr txBox="1"/>
          <p:nvPr/>
        </p:nvSpPr>
        <p:spPr bwMode="auto">
          <a:xfrm>
            <a:off x="110744" y="352425"/>
            <a:ext cx="8489315" cy="1116330"/>
          </a:xfrm>
          <a:prstGeom prst="rect">
            <a:avLst/>
          </a:prstGeom>
        </p:spPr>
        <p:txBody>
          <a:bodyPr vert="horz" wrap="square" lIns="0" tIns="11430" rIns="0" bIns="0" rtlCol="0">
            <a:spAutoFit/>
          </a:bodyPr>
          <a:lstStyle/>
          <a:p>
            <a:pPr marL="254635" indent="-242570">
              <a:lnSpc>
                <a:spcPts val="2230"/>
              </a:lnSpc>
              <a:spcBef>
                <a:spcPts val="90"/>
              </a:spcBef>
              <a:buSzPct val="95000"/>
              <a:buAutoNum type="arabicPeriod"/>
              <a:tabLst>
                <a:tab pos="255270" algn="l"/>
              </a:tabLst>
              <a:defRPr/>
            </a:pPr>
            <a:r>
              <a:rPr sz="2000" b="1" spc="-5" dirty="0" err="1">
                <a:solidFill>
                  <a:srgbClr val="252525"/>
                </a:solidFill>
                <a:latin typeface="Times New Roman" pitchFamily="18" charset="0"/>
                <a:cs typeface="Times New Roman" pitchFamily="18" charset="0"/>
              </a:rPr>
              <a:t>Нужно</a:t>
            </a:r>
            <a:r>
              <a:rPr sz="2000" b="1" spc="30" dirty="0">
                <a:solidFill>
                  <a:srgbClr val="252525"/>
                </a:solidFill>
                <a:latin typeface="Times New Roman" pitchFamily="18" charset="0"/>
                <a:cs typeface="Times New Roman" pitchFamily="18" charset="0"/>
              </a:rPr>
              <a:t> </a:t>
            </a:r>
            <a:r>
              <a:rPr sz="2000" b="1" spc="-10" dirty="0" err="1">
                <a:solidFill>
                  <a:srgbClr val="252525"/>
                </a:solidFill>
                <a:latin typeface="Times New Roman" pitchFamily="18" charset="0"/>
                <a:cs typeface="Times New Roman" pitchFamily="18" charset="0"/>
              </a:rPr>
              <a:t>решить</a:t>
            </a:r>
            <a:r>
              <a:rPr sz="2000" b="1" spc="20" dirty="0">
                <a:solidFill>
                  <a:srgbClr val="252525"/>
                </a:solidFill>
                <a:latin typeface="Times New Roman" pitchFamily="18" charset="0"/>
                <a:cs typeface="Times New Roman" pitchFamily="18" charset="0"/>
              </a:rPr>
              <a:t> </a:t>
            </a:r>
            <a:r>
              <a:rPr sz="2000" b="1" spc="-10" dirty="0" err="1">
                <a:solidFill>
                  <a:srgbClr val="252525"/>
                </a:solidFill>
                <a:latin typeface="Times New Roman" pitchFamily="18" charset="0"/>
                <a:cs typeface="Times New Roman" pitchFamily="18" charset="0"/>
              </a:rPr>
              <a:t>примеры</a:t>
            </a:r>
            <a:r>
              <a:rPr sz="2000" b="1" spc="-10" dirty="0">
                <a:solidFill>
                  <a:srgbClr val="252525"/>
                </a:solidFill>
                <a:latin typeface="Times New Roman" pitchFamily="18" charset="0"/>
                <a:cs typeface="Times New Roman" pitchFamily="18" charset="0"/>
              </a:rPr>
              <a:t>.</a:t>
            </a:r>
            <a:r>
              <a:rPr sz="2000" b="1" spc="40" dirty="0">
                <a:solidFill>
                  <a:srgbClr val="252525"/>
                </a:solidFill>
                <a:latin typeface="Times New Roman" pitchFamily="18" charset="0"/>
                <a:cs typeface="Times New Roman" pitchFamily="18" charset="0"/>
              </a:rPr>
              <a:t> </a:t>
            </a:r>
            <a:r>
              <a:rPr sz="2000" b="1" spc="-10" dirty="0" err="1">
                <a:solidFill>
                  <a:srgbClr val="252525"/>
                </a:solidFill>
                <a:latin typeface="Times New Roman" pitchFamily="18" charset="0"/>
                <a:cs typeface="Times New Roman" pitchFamily="18" charset="0"/>
              </a:rPr>
              <a:t>Догадаться</a:t>
            </a:r>
            <a:r>
              <a:rPr sz="2000" b="1" spc="60" dirty="0">
                <a:solidFill>
                  <a:srgbClr val="252525"/>
                </a:solidFill>
                <a:latin typeface="Times New Roman" pitchFamily="18" charset="0"/>
                <a:cs typeface="Times New Roman" pitchFamily="18" charset="0"/>
              </a:rPr>
              <a:t> </a:t>
            </a:r>
            <a:r>
              <a:rPr sz="2000" b="1" spc="-5" dirty="0">
                <a:solidFill>
                  <a:srgbClr val="252525"/>
                </a:solidFill>
                <a:latin typeface="Times New Roman" pitchFamily="18" charset="0"/>
                <a:cs typeface="Times New Roman" pitchFamily="18" charset="0"/>
              </a:rPr>
              <a:t>о</a:t>
            </a:r>
            <a:r>
              <a:rPr sz="2000" b="1" spc="15" dirty="0">
                <a:solidFill>
                  <a:srgbClr val="252525"/>
                </a:solidFill>
                <a:latin typeface="Times New Roman" pitchFamily="18" charset="0"/>
                <a:cs typeface="Times New Roman" pitchFamily="18" charset="0"/>
              </a:rPr>
              <a:t> </a:t>
            </a:r>
            <a:r>
              <a:rPr sz="2000" b="1" spc="-10" dirty="0" err="1">
                <a:solidFill>
                  <a:srgbClr val="252525"/>
                </a:solidFill>
                <a:latin typeface="Times New Roman" pitchFamily="18" charset="0"/>
                <a:cs typeface="Times New Roman" pitchFamily="18" charset="0"/>
              </a:rPr>
              <a:t>цифре</a:t>
            </a:r>
            <a:r>
              <a:rPr sz="2000" b="1" spc="-10" dirty="0">
                <a:solidFill>
                  <a:srgbClr val="252525"/>
                </a:solidFill>
                <a:latin typeface="Times New Roman" pitchFamily="18" charset="0"/>
                <a:cs typeface="Times New Roman" pitchFamily="18" charset="0"/>
              </a:rPr>
              <a:t>,</a:t>
            </a:r>
            <a:r>
              <a:rPr sz="2000" b="1" spc="5" dirty="0">
                <a:solidFill>
                  <a:srgbClr val="252525"/>
                </a:solidFill>
                <a:latin typeface="Times New Roman" pitchFamily="18" charset="0"/>
                <a:cs typeface="Times New Roman" pitchFamily="18" charset="0"/>
              </a:rPr>
              <a:t> </a:t>
            </a:r>
            <a:r>
              <a:rPr sz="2000" b="1" spc="-15" dirty="0" err="1">
                <a:solidFill>
                  <a:srgbClr val="252525"/>
                </a:solidFill>
                <a:latin typeface="Times New Roman" pitchFamily="18" charset="0"/>
                <a:cs typeface="Times New Roman" pitchFamily="18" charset="0"/>
              </a:rPr>
              <a:t>которая</a:t>
            </a:r>
            <a:r>
              <a:rPr sz="2000" b="1" spc="50" dirty="0">
                <a:solidFill>
                  <a:srgbClr val="252525"/>
                </a:solidFill>
                <a:latin typeface="Times New Roman" pitchFamily="18" charset="0"/>
                <a:cs typeface="Times New Roman" pitchFamily="18" charset="0"/>
              </a:rPr>
              <a:t> </a:t>
            </a:r>
            <a:r>
              <a:rPr sz="2000" b="1" spc="-10" dirty="0" err="1">
                <a:solidFill>
                  <a:srgbClr val="252525"/>
                </a:solidFill>
                <a:latin typeface="Times New Roman" pitchFamily="18" charset="0"/>
                <a:cs typeface="Times New Roman" pitchFamily="18" charset="0"/>
              </a:rPr>
              <a:t>спрятана</a:t>
            </a:r>
            <a:r>
              <a:rPr sz="2000" b="1" spc="50" dirty="0">
                <a:solidFill>
                  <a:srgbClr val="252525"/>
                </a:solidFill>
                <a:latin typeface="Times New Roman" pitchFamily="18" charset="0"/>
                <a:cs typeface="Times New Roman" pitchFamily="18" charset="0"/>
              </a:rPr>
              <a:t> </a:t>
            </a:r>
            <a:r>
              <a:rPr sz="2000" b="1" spc="-5" dirty="0">
                <a:solidFill>
                  <a:srgbClr val="252525"/>
                </a:solidFill>
                <a:latin typeface="Times New Roman" pitchFamily="18" charset="0"/>
                <a:cs typeface="Times New Roman" pitchFamily="18" charset="0"/>
              </a:rPr>
              <a:t>в</a:t>
            </a:r>
            <a:endParaRPr sz="2000" dirty="0">
              <a:latin typeface="Times New Roman" pitchFamily="18" charset="0"/>
              <a:cs typeface="Times New Roman" pitchFamily="18" charset="0"/>
            </a:endParaRPr>
          </a:p>
          <a:p>
            <a:pPr marL="12700">
              <a:lnSpc>
                <a:spcPts val="2230"/>
              </a:lnSpc>
              <a:defRPr/>
            </a:pPr>
            <a:r>
              <a:rPr sz="2000" b="1" spc="-15" dirty="0" err="1">
                <a:solidFill>
                  <a:srgbClr val="252525"/>
                </a:solidFill>
                <a:latin typeface="Times New Roman" pitchFamily="18" charset="0"/>
                <a:cs typeface="Times New Roman" pitchFamily="18" charset="0"/>
              </a:rPr>
              <a:t>картинках</a:t>
            </a:r>
            <a:r>
              <a:rPr sz="2000" b="1" spc="50" dirty="0">
                <a:solidFill>
                  <a:srgbClr val="252525"/>
                </a:solidFill>
                <a:latin typeface="Times New Roman" pitchFamily="18" charset="0"/>
                <a:cs typeface="Times New Roman" pitchFamily="18" charset="0"/>
              </a:rPr>
              <a:t> </a:t>
            </a:r>
            <a:r>
              <a:rPr sz="2000" b="1" spc="-5" dirty="0">
                <a:solidFill>
                  <a:srgbClr val="252525"/>
                </a:solidFill>
                <a:latin typeface="Times New Roman" pitchFamily="18" charset="0"/>
                <a:cs typeface="Times New Roman" pitchFamily="18" charset="0"/>
              </a:rPr>
              <a:t>и</a:t>
            </a:r>
            <a:r>
              <a:rPr sz="2000" b="1" spc="-10" dirty="0">
                <a:solidFill>
                  <a:srgbClr val="252525"/>
                </a:solidFill>
                <a:latin typeface="Times New Roman" pitchFamily="18" charset="0"/>
                <a:cs typeface="Times New Roman" pitchFamily="18" charset="0"/>
              </a:rPr>
              <a:t> </a:t>
            </a:r>
            <a:r>
              <a:rPr sz="2000" b="1" spc="-15" dirty="0" err="1">
                <a:solidFill>
                  <a:srgbClr val="252525"/>
                </a:solidFill>
                <a:latin typeface="Times New Roman" pitchFamily="18" charset="0"/>
                <a:cs typeface="Times New Roman" pitchFamily="18" charset="0"/>
              </a:rPr>
              <a:t>написать</a:t>
            </a:r>
            <a:r>
              <a:rPr sz="2000" b="1" spc="40" dirty="0">
                <a:solidFill>
                  <a:srgbClr val="252525"/>
                </a:solidFill>
                <a:latin typeface="Times New Roman" pitchFamily="18" charset="0"/>
                <a:cs typeface="Times New Roman" pitchFamily="18" charset="0"/>
              </a:rPr>
              <a:t> </a:t>
            </a:r>
            <a:r>
              <a:rPr sz="2000" b="1" spc="-15" dirty="0" err="1">
                <a:solidFill>
                  <a:srgbClr val="252525"/>
                </a:solidFill>
                <a:latin typeface="Times New Roman" pitchFamily="18" charset="0"/>
                <a:cs typeface="Times New Roman" pitchFamily="18" charset="0"/>
              </a:rPr>
              <a:t>ответ</a:t>
            </a:r>
            <a:r>
              <a:rPr sz="2000" b="1" spc="-15" dirty="0">
                <a:solidFill>
                  <a:srgbClr val="252525"/>
                </a:solidFill>
                <a:latin typeface="Times New Roman" pitchFamily="18" charset="0"/>
                <a:cs typeface="Times New Roman" pitchFamily="18" charset="0"/>
              </a:rPr>
              <a:t>.</a:t>
            </a:r>
            <a:endParaRPr sz="2000" dirty="0">
              <a:latin typeface="Times New Roman" pitchFamily="18" charset="0"/>
              <a:cs typeface="Times New Roman" pitchFamily="18" charset="0"/>
            </a:endParaRPr>
          </a:p>
          <a:p>
            <a:pPr marL="254635" indent="-242570">
              <a:lnSpc>
                <a:spcPct val="100000"/>
              </a:lnSpc>
              <a:spcBef>
                <a:spcPts val="1730"/>
              </a:spcBef>
              <a:buSzPct val="95000"/>
              <a:buAutoNum type="arabicPeriod" startAt="2"/>
              <a:tabLst>
                <a:tab pos="255270" algn="l"/>
              </a:tabLst>
              <a:defRPr/>
            </a:pPr>
            <a:r>
              <a:rPr sz="2000" b="1" spc="-15" dirty="0" err="1">
                <a:solidFill>
                  <a:srgbClr val="252525"/>
                </a:solidFill>
                <a:latin typeface="Times New Roman" pitchFamily="18" charset="0"/>
                <a:cs typeface="Times New Roman" pitchFamily="18" charset="0"/>
              </a:rPr>
              <a:t>Кто</a:t>
            </a:r>
            <a:r>
              <a:rPr sz="2000" b="1" spc="40" dirty="0">
                <a:solidFill>
                  <a:srgbClr val="252525"/>
                </a:solidFill>
                <a:latin typeface="Times New Roman" pitchFamily="18" charset="0"/>
                <a:cs typeface="Times New Roman" pitchFamily="18" charset="0"/>
              </a:rPr>
              <a:t> </a:t>
            </a:r>
            <a:r>
              <a:rPr sz="2000" b="1" spc="-10" dirty="0" err="1">
                <a:solidFill>
                  <a:srgbClr val="252525"/>
                </a:solidFill>
                <a:latin typeface="Times New Roman" pitchFamily="18" charset="0"/>
                <a:cs typeface="Times New Roman" pitchFamily="18" charset="0"/>
              </a:rPr>
              <a:t>где</a:t>
            </a:r>
            <a:r>
              <a:rPr sz="2000" b="1" spc="15" dirty="0">
                <a:solidFill>
                  <a:srgbClr val="252525"/>
                </a:solidFill>
                <a:latin typeface="Times New Roman" pitchFamily="18" charset="0"/>
                <a:cs typeface="Times New Roman" pitchFamily="18" charset="0"/>
              </a:rPr>
              <a:t> </a:t>
            </a:r>
            <a:r>
              <a:rPr sz="2000" b="1" spc="-10" dirty="0" err="1">
                <a:solidFill>
                  <a:srgbClr val="252525"/>
                </a:solidFill>
                <a:latin typeface="Times New Roman" pitchFamily="18" charset="0"/>
                <a:cs typeface="Times New Roman" pitchFamily="18" charset="0"/>
              </a:rPr>
              <a:t>живёт</a:t>
            </a:r>
            <a:r>
              <a:rPr sz="2000" b="1" spc="-10" dirty="0">
                <a:solidFill>
                  <a:srgbClr val="252525"/>
                </a:solidFill>
                <a:latin typeface="Times New Roman" pitchFamily="18" charset="0"/>
                <a:cs typeface="Times New Roman" pitchFamily="18" charset="0"/>
              </a:rPr>
              <a:t>?</a:t>
            </a:r>
            <a:r>
              <a:rPr sz="2000" b="1" spc="35" dirty="0">
                <a:solidFill>
                  <a:srgbClr val="252525"/>
                </a:solidFill>
                <a:latin typeface="Times New Roman" pitchFamily="18" charset="0"/>
                <a:cs typeface="Times New Roman" pitchFamily="18" charset="0"/>
              </a:rPr>
              <a:t> </a:t>
            </a:r>
            <a:r>
              <a:rPr sz="2000" b="1" spc="-10" dirty="0" err="1">
                <a:solidFill>
                  <a:srgbClr val="252525"/>
                </a:solidFill>
                <a:latin typeface="Times New Roman" pitchFamily="18" charset="0"/>
                <a:cs typeface="Times New Roman" pitchFamily="18" charset="0"/>
              </a:rPr>
              <a:t>Сосчитай</a:t>
            </a:r>
            <a:r>
              <a:rPr sz="2000" b="1" spc="40" dirty="0">
                <a:solidFill>
                  <a:srgbClr val="252525"/>
                </a:solidFill>
                <a:latin typeface="Times New Roman" pitchFamily="18" charset="0"/>
                <a:cs typeface="Times New Roman" pitchFamily="18" charset="0"/>
              </a:rPr>
              <a:t> </a:t>
            </a:r>
            <a:r>
              <a:rPr sz="2000" b="1" spc="-5" dirty="0">
                <a:solidFill>
                  <a:srgbClr val="252525"/>
                </a:solidFill>
                <a:latin typeface="Times New Roman" pitchFamily="18" charset="0"/>
                <a:cs typeface="Times New Roman" pitchFamily="18" charset="0"/>
              </a:rPr>
              <a:t>и </a:t>
            </a:r>
            <a:r>
              <a:rPr sz="2000" b="1" spc="-10" dirty="0" err="1">
                <a:solidFill>
                  <a:srgbClr val="252525"/>
                </a:solidFill>
                <a:latin typeface="Times New Roman" pitchFamily="18" charset="0"/>
                <a:cs typeface="Times New Roman" pitchFamily="18" charset="0"/>
              </a:rPr>
              <a:t>соедини</a:t>
            </a:r>
            <a:r>
              <a:rPr sz="2000" b="1" spc="-10" dirty="0">
                <a:solidFill>
                  <a:srgbClr val="252525"/>
                </a:solidFill>
                <a:latin typeface="Times New Roman" pitchFamily="18" charset="0"/>
                <a:cs typeface="Times New Roman" pitchFamily="18" charset="0"/>
              </a:rPr>
              <a:t>.</a:t>
            </a:r>
            <a:endParaRPr sz="2000" dirty="0">
              <a:latin typeface="Times New Roman" pitchFamily="18" charset="0"/>
              <a:cs typeface="Times New Roman" pitchFamily="18" charset="0"/>
            </a:endParaRPr>
          </a:p>
        </p:txBody>
      </p:sp>
      <p:pic>
        <p:nvPicPr>
          <p:cNvPr id="6" name="object 6"/>
          <p:cNvPicPr/>
          <p:nvPr/>
        </p:nvPicPr>
        <p:blipFill>
          <a:blip r:embed="rId4" cstate="print"/>
          <a:stretch/>
        </p:blipFill>
        <p:spPr bwMode="auto">
          <a:xfrm>
            <a:off x="6168008" y="1196752"/>
            <a:ext cx="5259648" cy="5402928"/>
          </a:xfrm>
          <a:prstGeom prst="rect">
            <a:avLst/>
          </a:prstGeom>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90235472" name="TextBox 1490235471"/>
          <p:cNvSpPr txBox="1"/>
          <p:nvPr/>
        </p:nvSpPr>
        <p:spPr bwMode="auto">
          <a:xfrm>
            <a:off x="297632" y="313545"/>
            <a:ext cx="7743871" cy="64011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l">
              <a:defRPr/>
            </a:pPr>
            <a:r>
              <a:rPr lang="ru-RU" sz="3600" b="1" dirty="0">
                <a:solidFill>
                  <a:srgbClr val="C00000"/>
                </a:solidFill>
                <a:latin typeface="Times New Roman"/>
                <a:cs typeface="Times New Roman"/>
              </a:rPr>
              <a:t>Естественнонаучная грамотность.</a:t>
            </a:r>
            <a:endParaRPr sz="4400" dirty="0">
              <a:solidFill>
                <a:srgbClr val="C00000"/>
              </a:solidFill>
              <a:latin typeface="Times New Roman"/>
              <a:cs typeface="Times New Roman"/>
            </a:endParaRPr>
          </a:p>
        </p:txBody>
      </p:sp>
      <p:sp>
        <p:nvSpPr>
          <p:cNvPr id="492452291" name="TextBox 492452290"/>
          <p:cNvSpPr txBox="1"/>
          <p:nvPr/>
        </p:nvSpPr>
        <p:spPr bwMode="auto">
          <a:xfrm>
            <a:off x="297632" y="2367495"/>
            <a:ext cx="10413066" cy="6492276"/>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l">
              <a:defRPr/>
            </a:pPr>
            <a:endParaRPr lang="ru-RU" sz="3600">
              <a:solidFill>
                <a:srgbClr val="0070C0"/>
              </a:solidFill>
            </a:endParaRPr>
          </a:p>
        </p:txBody>
      </p:sp>
      <p:sp>
        <p:nvSpPr>
          <p:cNvPr id="2114505003" name="TextBox 2114505002"/>
          <p:cNvSpPr txBox="1"/>
          <p:nvPr/>
        </p:nvSpPr>
        <p:spPr bwMode="auto">
          <a:xfrm>
            <a:off x="566694" y="1028381"/>
            <a:ext cx="11075262" cy="5577876"/>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l">
              <a:defRPr/>
            </a:pPr>
            <a:r>
              <a:rPr lang="ru-RU" sz="2400" b="1" dirty="0">
                <a:latin typeface="Times New Roman"/>
                <a:cs typeface="Times New Roman"/>
              </a:rPr>
              <a:t>При формировании естественнонаучной грамотности следует рассмотреть </a:t>
            </a:r>
            <a:r>
              <a:rPr lang="ru-RU" sz="2400" dirty="0">
                <a:latin typeface="Times New Roman"/>
                <a:cs typeface="Times New Roman"/>
              </a:rPr>
              <a:t>три уровня ситуации:</a:t>
            </a:r>
            <a:endParaRPr sz="2400" dirty="0">
              <a:latin typeface="Times New Roman"/>
              <a:cs typeface="Times New Roman"/>
            </a:endParaRPr>
          </a:p>
          <a:p>
            <a:pPr algn="l">
              <a:defRPr/>
            </a:pPr>
            <a:r>
              <a:rPr lang="ru-RU" sz="2400" dirty="0">
                <a:latin typeface="Times New Roman"/>
                <a:cs typeface="Times New Roman"/>
              </a:rPr>
              <a:t>- </a:t>
            </a:r>
            <a:r>
              <a:rPr lang="ru-RU" sz="2400" b="1" dirty="0">
                <a:solidFill>
                  <a:schemeClr val="tx2">
                    <a:lumMod val="60000"/>
                    <a:lumOff val="40000"/>
                  </a:schemeClr>
                </a:solidFill>
                <a:latin typeface="Times New Roman"/>
                <a:cs typeface="Times New Roman"/>
              </a:rPr>
              <a:t>Личностная</a:t>
            </a:r>
            <a:r>
              <a:rPr lang="ru-RU" sz="2400" dirty="0">
                <a:latin typeface="Times New Roman"/>
                <a:cs typeface="Times New Roman"/>
              </a:rPr>
              <a:t> (связанная с самим учащимся, его семьей, друзьями) </a:t>
            </a:r>
            <a:endParaRPr sz="2400" dirty="0">
              <a:latin typeface="Times New Roman"/>
              <a:cs typeface="Times New Roman"/>
            </a:endParaRPr>
          </a:p>
          <a:p>
            <a:pPr algn="l">
              <a:defRPr/>
            </a:pPr>
            <a:r>
              <a:rPr lang="ru-RU" sz="2400" dirty="0">
                <a:latin typeface="Times New Roman"/>
                <a:cs typeface="Times New Roman"/>
              </a:rPr>
              <a:t>- </a:t>
            </a:r>
            <a:r>
              <a:rPr lang="ru-RU" sz="2400" b="1" dirty="0">
                <a:solidFill>
                  <a:srgbClr val="FF0000"/>
                </a:solidFill>
                <a:latin typeface="Times New Roman"/>
                <a:cs typeface="Times New Roman"/>
              </a:rPr>
              <a:t>Местная/национальная</a:t>
            </a:r>
            <a:r>
              <a:rPr lang="ru-RU" sz="2400" dirty="0">
                <a:solidFill>
                  <a:srgbClr val="FF0000"/>
                </a:solidFill>
                <a:latin typeface="Times New Roman"/>
                <a:cs typeface="Times New Roman"/>
              </a:rPr>
              <a:t> </a:t>
            </a:r>
            <a:r>
              <a:rPr lang="ru-RU" sz="2400" dirty="0">
                <a:latin typeface="Times New Roman"/>
                <a:cs typeface="Times New Roman"/>
              </a:rPr>
              <a:t>(связанная с проблемами данной местности или страны).</a:t>
            </a:r>
            <a:endParaRPr sz="2400" dirty="0">
              <a:latin typeface="Times New Roman"/>
              <a:cs typeface="Times New Roman"/>
            </a:endParaRPr>
          </a:p>
          <a:p>
            <a:pPr algn="l">
              <a:defRPr/>
            </a:pPr>
            <a:r>
              <a:rPr lang="ru-RU" sz="2400" dirty="0">
                <a:latin typeface="Times New Roman"/>
                <a:cs typeface="Times New Roman"/>
              </a:rPr>
              <a:t>- </a:t>
            </a:r>
            <a:r>
              <a:rPr lang="ru-RU" sz="2400" b="1" dirty="0">
                <a:solidFill>
                  <a:srgbClr val="7030A0"/>
                </a:solidFill>
                <a:latin typeface="Times New Roman"/>
                <a:cs typeface="Times New Roman"/>
              </a:rPr>
              <a:t>Глобальная</a:t>
            </a:r>
            <a:r>
              <a:rPr lang="ru-RU" sz="2400" dirty="0">
                <a:latin typeface="Times New Roman"/>
                <a:cs typeface="Times New Roman"/>
              </a:rPr>
              <a:t> (когда рассматриваются явления, происходящие в различных уголках мира).</a:t>
            </a:r>
            <a:endParaRPr sz="2400" dirty="0">
              <a:latin typeface="Times New Roman"/>
              <a:cs typeface="Times New Roman"/>
            </a:endParaRPr>
          </a:p>
          <a:p>
            <a:pPr algn="l">
              <a:defRPr/>
            </a:pPr>
            <a:r>
              <a:rPr lang="ru-RU" sz="2400" dirty="0">
                <a:latin typeface="Times New Roman"/>
                <a:cs typeface="Times New Roman"/>
              </a:rPr>
              <a:t>Можно выделить следующие тематические области, в контексте которых реализуется естественнонаучная грамотность:</a:t>
            </a:r>
            <a:endParaRPr sz="2400" dirty="0">
              <a:latin typeface="Times New Roman"/>
              <a:cs typeface="Times New Roman"/>
            </a:endParaRPr>
          </a:p>
          <a:p>
            <a:pPr algn="l">
              <a:defRPr/>
            </a:pPr>
            <a:r>
              <a:rPr lang="ru-RU" sz="2400" dirty="0">
                <a:latin typeface="Times New Roman"/>
                <a:cs typeface="Times New Roman"/>
              </a:rPr>
              <a:t>-</a:t>
            </a:r>
            <a:r>
              <a:rPr lang="ru-RU" sz="2400" b="1" dirty="0">
                <a:solidFill>
                  <a:schemeClr val="tx2">
                    <a:lumMod val="75000"/>
                  </a:schemeClr>
                </a:solidFill>
                <a:latin typeface="Times New Roman"/>
                <a:cs typeface="Times New Roman"/>
              </a:rPr>
              <a:t> здоровье; </a:t>
            </a:r>
            <a:endParaRPr sz="2400" b="1" dirty="0">
              <a:solidFill>
                <a:schemeClr val="tx2">
                  <a:lumMod val="75000"/>
                </a:schemeClr>
              </a:solidFill>
              <a:latin typeface="Times New Roman"/>
              <a:cs typeface="Times New Roman"/>
            </a:endParaRPr>
          </a:p>
          <a:p>
            <a:pPr algn="l">
              <a:defRPr/>
            </a:pPr>
            <a:r>
              <a:rPr lang="ru-RU" sz="2400" b="1" dirty="0">
                <a:solidFill>
                  <a:schemeClr val="tx2">
                    <a:lumMod val="75000"/>
                  </a:schemeClr>
                </a:solidFill>
                <a:latin typeface="Times New Roman"/>
                <a:cs typeface="Times New Roman"/>
              </a:rPr>
              <a:t>- природные ресурсы; </a:t>
            </a:r>
            <a:endParaRPr sz="2400" b="1" dirty="0">
              <a:solidFill>
                <a:schemeClr val="tx2">
                  <a:lumMod val="75000"/>
                </a:schemeClr>
              </a:solidFill>
              <a:latin typeface="Times New Roman"/>
              <a:cs typeface="Times New Roman"/>
            </a:endParaRPr>
          </a:p>
          <a:p>
            <a:pPr algn="l">
              <a:defRPr/>
            </a:pPr>
            <a:r>
              <a:rPr lang="ru-RU" sz="2400" b="1" dirty="0">
                <a:solidFill>
                  <a:schemeClr val="tx2">
                    <a:lumMod val="75000"/>
                  </a:schemeClr>
                </a:solidFill>
                <a:latin typeface="Times New Roman"/>
                <a:cs typeface="Times New Roman"/>
              </a:rPr>
              <a:t>- окружающая среда; </a:t>
            </a:r>
            <a:endParaRPr sz="2400" b="1" dirty="0">
              <a:solidFill>
                <a:schemeClr val="tx2">
                  <a:lumMod val="75000"/>
                </a:schemeClr>
              </a:solidFill>
              <a:latin typeface="Times New Roman"/>
              <a:cs typeface="Times New Roman"/>
            </a:endParaRPr>
          </a:p>
          <a:p>
            <a:pPr algn="l">
              <a:defRPr/>
            </a:pPr>
            <a:r>
              <a:rPr lang="ru-RU" sz="2400" b="1" dirty="0">
                <a:solidFill>
                  <a:schemeClr val="tx2">
                    <a:lumMod val="75000"/>
                  </a:schemeClr>
                </a:solidFill>
                <a:latin typeface="Times New Roman"/>
                <a:cs typeface="Times New Roman"/>
              </a:rPr>
              <a:t>- опасности и риски; </a:t>
            </a:r>
            <a:endParaRPr sz="2400" b="1" dirty="0">
              <a:solidFill>
                <a:schemeClr val="tx2">
                  <a:lumMod val="75000"/>
                </a:schemeClr>
              </a:solidFill>
              <a:latin typeface="Times New Roman"/>
              <a:cs typeface="Times New Roman"/>
            </a:endParaRPr>
          </a:p>
          <a:p>
            <a:pPr algn="l">
              <a:defRPr/>
            </a:pPr>
            <a:r>
              <a:rPr lang="ru-RU" sz="2400" b="1" dirty="0">
                <a:solidFill>
                  <a:schemeClr val="tx2">
                    <a:lumMod val="75000"/>
                  </a:schemeClr>
                </a:solidFill>
                <a:latin typeface="Times New Roman"/>
                <a:cs typeface="Times New Roman"/>
              </a:rPr>
              <a:t>- связь науки и технологий. </a:t>
            </a:r>
            <a:endParaRPr sz="2400" dirty="0">
              <a:latin typeface="Times New Roman"/>
              <a:cs typeface="Times New Roman"/>
            </a:endParaRPr>
          </a:p>
          <a:p>
            <a:pPr algn="l">
              <a:defRPr/>
            </a:pPr>
            <a:r>
              <a:rPr lang="ru-RU" sz="2400" dirty="0">
                <a:latin typeface="Times New Roman"/>
                <a:cs typeface="Times New Roman"/>
              </a:rPr>
              <a:t>При этом каждая из ситуаций может рассматриваться на одном из трех уровней. </a:t>
            </a:r>
            <a:endParaRPr sz="2400" dirty="0">
              <a:latin typeface="Times New Roman"/>
              <a:cs typeface="Times New Roman"/>
            </a:endParaRPr>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p:nvPr/>
        </p:nvSpPr>
        <p:spPr bwMode="auto">
          <a:xfrm>
            <a:off x="0" y="4014215"/>
            <a:ext cx="448308" cy="2844165"/>
          </a:xfrm>
          <a:custGeom>
            <a:avLst/>
            <a:gdLst/>
            <a:ahLst/>
            <a:cxnLst/>
            <a:rect l="l" t="t" r="r" b="b"/>
            <a:pathLst>
              <a:path w="448309" h="2844165" extrusionOk="0">
                <a:moveTo>
                  <a:pt x="0" y="0"/>
                </a:moveTo>
                <a:lnTo>
                  <a:pt x="0" y="2843783"/>
                </a:lnTo>
                <a:lnTo>
                  <a:pt x="448056" y="2843783"/>
                </a:lnTo>
                <a:lnTo>
                  <a:pt x="0" y="0"/>
                </a:lnTo>
                <a:close/>
              </a:path>
            </a:pathLst>
          </a:custGeom>
          <a:solidFill>
            <a:srgbClr val="E84B21">
              <a:alpha val="85096"/>
            </a:srgbClr>
          </a:solidFill>
        </p:spPr>
        <p:txBody>
          <a:bodyPr wrap="square" lIns="0" tIns="0" rIns="0" bIns="0" rtlCol="0"/>
          <a:lstStyle/>
          <a:p>
            <a:pPr>
              <a:defRPr/>
            </a:pPr>
            <a:endParaRPr/>
          </a:p>
        </p:txBody>
      </p:sp>
      <p:sp>
        <p:nvSpPr>
          <p:cNvPr id="7" name="object 7"/>
          <p:cNvSpPr txBox="1">
            <a:spLocks noGrp="1"/>
          </p:cNvSpPr>
          <p:nvPr>
            <p:ph type="title"/>
          </p:nvPr>
        </p:nvSpPr>
        <p:spPr bwMode="auto">
          <a:xfrm>
            <a:off x="756310" y="474421"/>
            <a:ext cx="6812915" cy="512445"/>
          </a:xfrm>
          <a:prstGeom prst="rect">
            <a:avLst/>
          </a:prstGeom>
        </p:spPr>
        <p:txBody>
          <a:bodyPr vert="horz" wrap="square" lIns="0" tIns="12065" rIns="0" bIns="0" rtlCol="0">
            <a:spAutoFit/>
          </a:bodyPr>
          <a:lstStyle/>
          <a:p>
            <a:pPr marL="12700">
              <a:lnSpc>
                <a:spcPct val="100000"/>
              </a:lnSpc>
              <a:spcBef>
                <a:spcPts val="95"/>
              </a:spcBef>
              <a:defRPr/>
            </a:pPr>
            <a:r>
              <a:rPr b="1" spc="-5" dirty="0" err="1" smtClean="0">
                <a:solidFill>
                  <a:srgbClr val="C00000"/>
                </a:solidFill>
                <a:latin typeface="Times New Roman" pitchFamily="18" charset="0"/>
                <a:cs typeface="Times New Roman" pitchFamily="18" charset="0"/>
              </a:rPr>
              <a:t>Естественнонаучная</a:t>
            </a:r>
            <a:r>
              <a:rPr b="1" spc="40" dirty="0" smtClean="0">
                <a:solidFill>
                  <a:srgbClr val="C00000"/>
                </a:solidFill>
                <a:latin typeface="Times New Roman" pitchFamily="18" charset="0"/>
                <a:cs typeface="Times New Roman" pitchFamily="18" charset="0"/>
              </a:rPr>
              <a:t> </a:t>
            </a:r>
            <a:r>
              <a:rPr b="1" spc="-5" dirty="0" err="1">
                <a:solidFill>
                  <a:srgbClr val="C00000"/>
                </a:solidFill>
                <a:latin typeface="Times New Roman" pitchFamily="18" charset="0"/>
                <a:cs typeface="Times New Roman" pitchFamily="18" charset="0"/>
              </a:rPr>
              <a:t>грамотность</a:t>
            </a:r>
            <a:endParaRPr dirty="0">
              <a:latin typeface="Times New Roman" pitchFamily="18" charset="0"/>
              <a:cs typeface="Times New Roman" pitchFamily="18" charset="0"/>
            </a:endParaRPr>
          </a:p>
        </p:txBody>
      </p:sp>
      <p:sp>
        <p:nvSpPr>
          <p:cNvPr id="18" name="object 18"/>
          <p:cNvSpPr txBox="1"/>
          <p:nvPr/>
        </p:nvSpPr>
        <p:spPr bwMode="auto">
          <a:xfrm>
            <a:off x="767408" y="1268760"/>
            <a:ext cx="3675379" cy="2812308"/>
          </a:xfrm>
          <a:prstGeom prst="rect">
            <a:avLst/>
          </a:prstGeom>
        </p:spPr>
        <p:txBody>
          <a:bodyPr vert="horz" wrap="square" lIns="0" tIns="11430" rIns="0" bIns="0" rtlCol="0">
            <a:spAutoFit/>
          </a:bodyPr>
          <a:lstStyle/>
          <a:p>
            <a:pPr marL="643255" indent="-631190">
              <a:lnSpc>
                <a:spcPct val="100000"/>
              </a:lnSpc>
              <a:spcBef>
                <a:spcPts val="90"/>
              </a:spcBef>
              <a:buFont typeface="Arial MT"/>
              <a:buChar char="•"/>
              <a:tabLst>
                <a:tab pos="643255" algn="l"/>
                <a:tab pos="643890" algn="l"/>
              </a:tabLst>
              <a:defRPr/>
            </a:pPr>
            <a:r>
              <a:rPr sz="2000" spc="-10" dirty="0" err="1">
                <a:solidFill>
                  <a:srgbClr val="171717"/>
                </a:solidFill>
                <a:latin typeface="Times New Roman" pitchFamily="18" charset="0"/>
                <a:cs typeface="Times New Roman" pitchFamily="18" charset="0"/>
              </a:rPr>
              <a:t>здоровье</a:t>
            </a:r>
            <a:r>
              <a:rPr sz="2000" spc="-10" dirty="0">
                <a:solidFill>
                  <a:srgbClr val="171717"/>
                </a:solidFill>
                <a:latin typeface="Times New Roman" pitchFamily="18" charset="0"/>
                <a:cs typeface="Times New Roman" pitchFamily="18" charset="0"/>
              </a:rPr>
              <a:t>;</a:t>
            </a:r>
            <a:endParaRPr sz="2000" dirty="0">
              <a:latin typeface="Times New Roman" pitchFamily="18" charset="0"/>
              <a:cs typeface="Times New Roman" pitchFamily="18" charset="0"/>
            </a:endParaRPr>
          </a:p>
          <a:p>
            <a:pPr>
              <a:lnSpc>
                <a:spcPct val="100000"/>
              </a:lnSpc>
              <a:spcBef>
                <a:spcPts val="20"/>
              </a:spcBef>
              <a:buClr>
                <a:srgbClr val="171717"/>
              </a:buClr>
              <a:buFont typeface="Arial MT"/>
              <a:buChar char="•"/>
              <a:defRPr/>
            </a:pPr>
            <a:endParaRPr sz="2050" dirty="0">
              <a:latin typeface="Times New Roman" pitchFamily="18" charset="0"/>
              <a:cs typeface="Times New Roman" pitchFamily="18" charset="0"/>
            </a:endParaRPr>
          </a:p>
          <a:p>
            <a:pPr marL="643255" indent="-631190">
              <a:lnSpc>
                <a:spcPct val="100000"/>
              </a:lnSpc>
              <a:spcBef>
                <a:spcPts val="5"/>
              </a:spcBef>
              <a:buFont typeface="Arial MT"/>
              <a:buChar char="•"/>
              <a:tabLst>
                <a:tab pos="643255" algn="l"/>
                <a:tab pos="643890" algn="l"/>
              </a:tabLst>
              <a:defRPr/>
            </a:pPr>
            <a:r>
              <a:rPr sz="2000" spc="-15" dirty="0" err="1">
                <a:solidFill>
                  <a:srgbClr val="171717"/>
                </a:solidFill>
                <a:latin typeface="Times New Roman" pitchFamily="18" charset="0"/>
                <a:cs typeface="Times New Roman" pitchFamily="18" charset="0"/>
                <a:hlinkClick r:id="rId2" action="ppaction://hlinkfile"/>
              </a:rPr>
              <a:t>природные</a:t>
            </a:r>
            <a:r>
              <a:rPr sz="2000" spc="25" dirty="0">
                <a:solidFill>
                  <a:srgbClr val="171717"/>
                </a:solidFill>
                <a:latin typeface="Times New Roman" pitchFamily="18" charset="0"/>
                <a:cs typeface="Times New Roman" pitchFamily="18" charset="0"/>
                <a:hlinkClick r:id="rId2" action="ppaction://hlinkfile"/>
              </a:rPr>
              <a:t> </a:t>
            </a:r>
            <a:r>
              <a:rPr sz="2000" spc="-15" dirty="0" err="1">
                <a:solidFill>
                  <a:srgbClr val="171717"/>
                </a:solidFill>
                <a:latin typeface="Times New Roman" pitchFamily="18" charset="0"/>
                <a:cs typeface="Times New Roman" pitchFamily="18" charset="0"/>
                <a:hlinkClick r:id="rId2" action="ppaction://hlinkfile"/>
              </a:rPr>
              <a:t>ресурсы</a:t>
            </a:r>
            <a:r>
              <a:rPr sz="2000" spc="-15" dirty="0">
                <a:solidFill>
                  <a:srgbClr val="171717"/>
                </a:solidFill>
                <a:latin typeface="Times New Roman" pitchFamily="18" charset="0"/>
                <a:cs typeface="Times New Roman" pitchFamily="18" charset="0"/>
                <a:hlinkClick r:id="rId2" action="ppaction://hlinkfile"/>
              </a:rPr>
              <a:t>;</a:t>
            </a:r>
            <a:endParaRPr sz="2000" dirty="0">
              <a:latin typeface="Times New Roman" pitchFamily="18" charset="0"/>
              <a:cs typeface="Times New Roman" pitchFamily="18" charset="0"/>
            </a:endParaRPr>
          </a:p>
          <a:p>
            <a:pPr>
              <a:lnSpc>
                <a:spcPct val="100000"/>
              </a:lnSpc>
              <a:spcBef>
                <a:spcPts val="20"/>
              </a:spcBef>
              <a:buClr>
                <a:srgbClr val="171717"/>
              </a:buClr>
              <a:buFont typeface="Arial MT"/>
              <a:buChar char="•"/>
              <a:defRPr/>
            </a:pPr>
            <a:endParaRPr sz="2050" dirty="0">
              <a:latin typeface="Times New Roman" pitchFamily="18" charset="0"/>
              <a:cs typeface="Times New Roman" pitchFamily="18" charset="0"/>
            </a:endParaRPr>
          </a:p>
          <a:p>
            <a:pPr marL="643255" indent="-631190">
              <a:lnSpc>
                <a:spcPct val="100000"/>
              </a:lnSpc>
              <a:buFont typeface="Arial MT"/>
              <a:buChar char="•"/>
              <a:tabLst>
                <a:tab pos="643255" algn="l"/>
                <a:tab pos="643890" algn="l"/>
              </a:tabLst>
              <a:defRPr/>
            </a:pPr>
            <a:r>
              <a:rPr sz="2000" spc="-10" dirty="0" err="1">
                <a:solidFill>
                  <a:srgbClr val="171717"/>
                </a:solidFill>
                <a:latin typeface="Times New Roman" pitchFamily="18" charset="0"/>
                <a:cs typeface="Times New Roman" pitchFamily="18" charset="0"/>
              </a:rPr>
              <a:t>окружающая</a:t>
            </a:r>
            <a:r>
              <a:rPr sz="2000" spc="25" dirty="0">
                <a:solidFill>
                  <a:srgbClr val="171717"/>
                </a:solidFill>
                <a:latin typeface="Times New Roman" pitchFamily="18" charset="0"/>
                <a:cs typeface="Times New Roman" pitchFamily="18" charset="0"/>
              </a:rPr>
              <a:t> </a:t>
            </a:r>
            <a:r>
              <a:rPr sz="2000" spc="-10" dirty="0" err="1">
                <a:solidFill>
                  <a:srgbClr val="171717"/>
                </a:solidFill>
                <a:latin typeface="Times New Roman" pitchFamily="18" charset="0"/>
                <a:cs typeface="Times New Roman" pitchFamily="18" charset="0"/>
              </a:rPr>
              <a:t>среда</a:t>
            </a:r>
            <a:r>
              <a:rPr sz="2000" spc="-10" dirty="0">
                <a:solidFill>
                  <a:srgbClr val="171717"/>
                </a:solidFill>
                <a:latin typeface="Times New Roman" pitchFamily="18" charset="0"/>
                <a:cs typeface="Times New Roman" pitchFamily="18" charset="0"/>
              </a:rPr>
              <a:t>;</a:t>
            </a:r>
            <a:endParaRPr sz="2000" dirty="0">
              <a:latin typeface="Times New Roman" pitchFamily="18" charset="0"/>
              <a:cs typeface="Times New Roman" pitchFamily="18" charset="0"/>
            </a:endParaRPr>
          </a:p>
          <a:p>
            <a:pPr>
              <a:lnSpc>
                <a:spcPct val="100000"/>
              </a:lnSpc>
              <a:spcBef>
                <a:spcPts val="20"/>
              </a:spcBef>
              <a:buClr>
                <a:srgbClr val="171717"/>
              </a:buClr>
              <a:buFont typeface="Arial MT"/>
              <a:buChar char="•"/>
              <a:defRPr/>
            </a:pPr>
            <a:endParaRPr sz="2050" dirty="0">
              <a:latin typeface="Times New Roman" pitchFamily="18" charset="0"/>
              <a:cs typeface="Times New Roman" pitchFamily="18" charset="0"/>
            </a:endParaRPr>
          </a:p>
          <a:p>
            <a:pPr marL="643255" indent="-631190">
              <a:lnSpc>
                <a:spcPct val="100000"/>
              </a:lnSpc>
              <a:spcBef>
                <a:spcPts val="5"/>
              </a:spcBef>
              <a:buFont typeface="Arial MT"/>
              <a:buChar char="•"/>
              <a:tabLst>
                <a:tab pos="643255" algn="l"/>
                <a:tab pos="643890" algn="l"/>
              </a:tabLst>
              <a:defRPr/>
            </a:pPr>
            <a:r>
              <a:rPr sz="2000" spc="-10" dirty="0" err="1">
                <a:solidFill>
                  <a:srgbClr val="171717"/>
                </a:solidFill>
                <a:latin typeface="Times New Roman" pitchFamily="18" charset="0"/>
                <a:cs typeface="Times New Roman" pitchFamily="18" charset="0"/>
              </a:rPr>
              <a:t>опасности</a:t>
            </a:r>
            <a:r>
              <a:rPr sz="2000" spc="10" dirty="0">
                <a:solidFill>
                  <a:srgbClr val="171717"/>
                </a:solidFill>
                <a:latin typeface="Times New Roman" pitchFamily="18" charset="0"/>
                <a:cs typeface="Times New Roman" pitchFamily="18" charset="0"/>
              </a:rPr>
              <a:t> </a:t>
            </a:r>
            <a:r>
              <a:rPr sz="2000" spc="-5" dirty="0">
                <a:solidFill>
                  <a:srgbClr val="171717"/>
                </a:solidFill>
                <a:latin typeface="Times New Roman" pitchFamily="18" charset="0"/>
                <a:cs typeface="Times New Roman" pitchFamily="18" charset="0"/>
              </a:rPr>
              <a:t>и</a:t>
            </a:r>
            <a:r>
              <a:rPr sz="2000" spc="-35" dirty="0">
                <a:solidFill>
                  <a:srgbClr val="171717"/>
                </a:solidFill>
                <a:latin typeface="Times New Roman" pitchFamily="18" charset="0"/>
                <a:cs typeface="Times New Roman" pitchFamily="18" charset="0"/>
              </a:rPr>
              <a:t> </a:t>
            </a:r>
            <a:r>
              <a:rPr sz="2000" spc="-15" dirty="0" err="1">
                <a:solidFill>
                  <a:srgbClr val="171717"/>
                </a:solidFill>
                <a:latin typeface="Times New Roman" pitchFamily="18" charset="0"/>
                <a:cs typeface="Times New Roman" pitchFamily="18" charset="0"/>
              </a:rPr>
              <a:t>риски</a:t>
            </a:r>
            <a:r>
              <a:rPr sz="2000" spc="-15" dirty="0">
                <a:solidFill>
                  <a:srgbClr val="171717"/>
                </a:solidFill>
                <a:latin typeface="Times New Roman" pitchFamily="18" charset="0"/>
                <a:cs typeface="Times New Roman" pitchFamily="18" charset="0"/>
              </a:rPr>
              <a:t>;</a:t>
            </a:r>
            <a:endParaRPr sz="2000" dirty="0">
              <a:latin typeface="Times New Roman" pitchFamily="18" charset="0"/>
              <a:cs typeface="Times New Roman" pitchFamily="18" charset="0"/>
            </a:endParaRPr>
          </a:p>
          <a:p>
            <a:pPr>
              <a:lnSpc>
                <a:spcPct val="100000"/>
              </a:lnSpc>
              <a:spcBef>
                <a:spcPts val="20"/>
              </a:spcBef>
              <a:buClr>
                <a:srgbClr val="171717"/>
              </a:buClr>
              <a:buFont typeface="Arial MT"/>
              <a:buChar char="•"/>
              <a:defRPr/>
            </a:pPr>
            <a:endParaRPr sz="2050" dirty="0">
              <a:latin typeface="Times New Roman" pitchFamily="18" charset="0"/>
              <a:cs typeface="Times New Roman" pitchFamily="18" charset="0"/>
            </a:endParaRPr>
          </a:p>
          <a:p>
            <a:pPr marL="643255" indent="-631190">
              <a:lnSpc>
                <a:spcPct val="100000"/>
              </a:lnSpc>
              <a:buFont typeface="Arial MT"/>
              <a:buChar char="•"/>
              <a:tabLst>
                <a:tab pos="643255" algn="l"/>
                <a:tab pos="643890" algn="l"/>
              </a:tabLst>
              <a:defRPr/>
            </a:pPr>
            <a:r>
              <a:rPr sz="2000" spc="-10" dirty="0" err="1">
                <a:solidFill>
                  <a:srgbClr val="171717"/>
                </a:solidFill>
                <a:latin typeface="Times New Roman" pitchFamily="18" charset="0"/>
                <a:cs typeface="Times New Roman" pitchFamily="18" charset="0"/>
              </a:rPr>
              <a:t>связь</a:t>
            </a:r>
            <a:r>
              <a:rPr sz="2000" spc="20" dirty="0">
                <a:solidFill>
                  <a:srgbClr val="171717"/>
                </a:solidFill>
                <a:latin typeface="Times New Roman" pitchFamily="18" charset="0"/>
                <a:cs typeface="Times New Roman" pitchFamily="18" charset="0"/>
              </a:rPr>
              <a:t> </a:t>
            </a:r>
            <a:r>
              <a:rPr sz="2000" spc="-10" dirty="0" err="1">
                <a:solidFill>
                  <a:srgbClr val="171717"/>
                </a:solidFill>
                <a:latin typeface="Times New Roman" pitchFamily="18" charset="0"/>
                <a:cs typeface="Times New Roman" pitchFamily="18" charset="0"/>
              </a:rPr>
              <a:t>науки</a:t>
            </a:r>
            <a:r>
              <a:rPr sz="2000" spc="-10" dirty="0">
                <a:solidFill>
                  <a:srgbClr val="171717"/>
                </a:solidFill>
                <a:latin typeface="Times New Roman" pitchFamily="18" charset="0"/>
                <a:cs typeface="Times New Roman" pitchFamily="18" charset="0"/>
              </a:rPr>
              <a:t> </a:t>
            </a:r>
            <a:r>
              <a:rPr sz="2000" spc="-5" dirty="0">
                <a:solidFill>
                  <a:srgbClr val="171717"/>
                </a:solidFill>
                <a:latin typeface="Times New Roman" pitchFamily="18" charset="0"/>
                <a:cs typeface="Times New Roman" pitchFamily="18" charset="0"/>
              </a:rPr>
              <a:t>и</a:t>
            </a:r>
            <a:r>
              <a:rPr sz="2000" spc="-15" dirty="0">
                <a:solidFill>
                  <a:srgbClr val="171717"/>
                </a:solidFill>
                <a:latin typeface="Times New Roman" pitchFamily="18" charset="0"/>
                <a:cs typeface="Times New Roman" pitchFamily="18" charset="0"/>
              </a:rPr>
              <a:t> </a:t>
            </a:r>
            <a:r>
              <a:rPr sz="2000" spc="-10" dirty="0" err="1">
                <a:solidFill>
                  <a:srgbClr val="171717"/>
                </a:solidFill>
                <a:latin typeface="Times New Roman" pitchFamily="18" charset="0"/>
                <a:cs typeface="Times New Roman" pitchFamily="18" charset="0"/>
              </a:rPr>
              <a:t>технологий</a:t>
            </a:r>
            <a:endParaRPr sz="2000" dirty="0">
              <a:latin typeface="Times New Roman" pitchFamily="18" charset="0"/>
              <a:cs typeface="Times New Roman" pitchFamily="18" charset="0"/>
            </a:endParaRPr>
          </a:p>
        </p:txBody>
      </p:sp>
      <p:grpSp>
        <p:nvGrpSpPr>
          <p:cNvPr id="19" name="object 19"/>
          <p:cNvGrpSpPr/>
          <p:nvPr/>
        </p:nvGrpSpPr>
        <p:grpSpPr bwMode="auto">
          <a:xfrm>
            <a:off x="5395442" y="722730"/>
            <a:ext cx="3983990" cy="5794375"/>
            <a:chOff x="5395442" y="722730"/>
            <a:chExt cx="3983990" cy="5794375"/>
          </a:xfrm>
        </p:grpSpPr>
        <p:pic>
          <p:nvPicPr>
            <p:cNvPr id="20" name="object 20"/>
            <p:cNvPicPr/>
            <p:nvPr/>
          </p:nvPicPr>
          <p:blipFill>
            <a:blip r:embed="rId3" cstate="print"/>
            <a:stretch/>
          </p:blipFill>
          <p:spPr bwMode="auto">
            <a:xfrm>
              <a:off x="5395442" y="722730"/>
              <a:ext cx="3983761" cy="3267608"/>
            </a:xfrm>
            <a:prstGeom prst="rect">
              <a:avLst/>
            </a:prstGeom>
          </p:spPr>
        </p:pic>
        <p:pic>
          <p:nvPicPr>
            <p:cNvPr id="21" name="object 21"/>
            <p:cNvPicPr/>
            <p:nvPr/>
          </p:nvPicPr>
          <p:blipFill>
            <a:blip r:embed="rId4" cstate="print"/>
            <a:stretch/>
          </p:blipFill>
          <p:spPr bwMode="auto">
            <a:xfrm>
              <a:off x="6048629" y="3990276"/>
              <a:ext cx="3174161" cy="2526487"/>
            </a:xfrm>
            <a:prstGeom prst="rect">
              <a:avLst/>
            </a:prstGeom>
          </p:spPr>
        </p:pic>
      </p:grpSp>
      <p:pic>
        <p:nvPicPr>
          <p:cNvPr id="22" name="object 22"/>
          <p:cNvPicPr/>
          <p:nvPr/>
        </p:nvPicPr>
        <p:blipFill>
          <a:blip r:embed="rId5" cstate="print"/>
          <a:stretch/>
        </p:blipFill>
        <p:spPr bwMode="auto">
          <a:xfrm>
            <a:off x="676655" y="4294632"/>
            <a:ext cx="4142232" cy="2328672"/>
          </a:xfrm>
          <a:prstGeom prst="rect">
            <a:avLst/>
          </a:prstGeom>
        </p:spPr>
      </p:pic>
      <p:pic>
        <p:nvPicPr>
          <p:cNvPr id="9" name="Рисунок 8" descr="C:\Users\Света\Desktop\6-.jpg">
            <a:hlinkClick r:id="rId6" action="ppaction://hlinksldjump"/>
          </p:cNvPr>
          <p:cNvPicPr/>
          <p:nvPr/>
        </p:nvPicPr>
        <p:blipFill>
          <a:blip r:embed="rId7" cstate="print"/>
          <a:srcRect/>
          <a:stretch>
            <a:fillRect/>
          </a:stretch>
        </p:blipFill>
        <p:spPr bwMode="auto">
          <a:xfrm>
            <a:off x="9120336" y="2132856"/>
            <a:ext cx="2859807" cy="1835148"/>
          </a:xfrm>
          <a:prstGeom prst="rect">
            <a:avLst/>
          </a:prstGeom>
          <a:noFill/>
          <a:ln w="9525">
            <a:noFill/>
            <a:miter lim="800000"/>
            <a:headEnd/>
            <a:tailEnd/>
          </a:ln>
        </p:spPr>
      </p:pic>
      <p:pic>
        <p:nvPicPr>
          <p:cNvPr id="10" name="Рисунок 9" descr="C:\Users\Света\Desktop\5-.jpg"/>
          <p:cNvPicPr/>
          <p:nvPr/>
        </p:nvPicPr>
        <p:blipFill>
          <a:blip r:embed="rId8" cstate="print"/>
          <a:srcRect/>
          <a:stretch>
            <a:fillRect/>
          </a:stretch>
        </p:blipFill>
        <p:spPr bwMode="auto">
          <a:xfrm>
            <a:off x="9768408" y="4797152"/>
            <a:ext cx="2423592" cy="1459681"/>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pPr/>
              <a:t>16</a:t>
            </a:fld>
            <a:endParaRPr lang="ru-RU" dirty="0"/>
          </a:p>
        </p:txBody>
      </p:sp>
      <p:sp>
        <p:nvSpPr>
          <p:cNvPr id="4" name="Прямоугольник 3"/>
          <p:cNvSpPr/>
          <p:nvPr/>
        </p:nvSpPr>
        <p:spPr>
          <a:xfrm>
            <a:off x="3503712" y="419180"/>
            <a:ext cx="8160907" cy="120032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«Формирование естественно - научной грамотности </a:t>
            </a:r>
            <a:r>
              <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средствами </a:t>
            </a:r>
            <a:r>
              <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образовательной платформы «Детский онлайн-университет» </a:t>
            </a:r>
          </a:p>
        </p:txBody>
      </p:sp>
      <p:pic>
        <p:nvPicPr>
          <p:cNvPr id="5" name="Picture 2" descr="https://xn----ctbkjcersbr2akg0ay8f.xn--p1ai/uploads/art-on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7381" y="306277"/>
            <a:ext cx="2688299" cy="2016224"/>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3707" t="19540" r="11190" b="18187"/>
          <a:stretch/>
        </p:blipFill>
        <p:spPr bwMode="auto">
          <a:xfrm>
            <a:off x="4439905" y="2294849"/>
            <a:ext cx="7056992" cy="30081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6" name="Прямоугольник 5"/>
          <p:cNvSpPr/>
          <p:nvPr/>
        </p:nvSpPr>
        <p:spPr>
          <a:xfrm>
            <a:off x="3156874" y="5518974"/>
            <a:ext cx="5997155"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https://kinderuni.goethe.de/</a:t>
            </a:r>
            <a:endParaRPr lang="ru-RU"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AutoShape 5"/>
          <p:cNvSpPr>
            <a:spLocks noChangeArrowheads="1"/>
          </p:cNvSpPr>
          <p:nvPr/>
        </p:nvSpPr>
        <p:spPr bwMode="auto">
          <a:xfrm>
            <a:off x="527381" y="2336074"/>
            <a:ext cx="3592504" cy="2966876"/>
          </a:xfrm>
          <a:prstGeom prst="roundRect">
            <a:avLst>
              <a:gd name="adj" fmla="val 16667"/>
            </a:avLst>
          </a:prstGeom>
          <a:solidFill>
            <a:srgbClr val="9BBB59"/>
          </a:solidFill>
          <a:ln w="9525">
            <a:solidFill>
              <a:srgbClr val="9BBB59"/>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400" b="1" i="0" u="none" strike="noStrike" cap="none" normalizeH="0" baseline="0" dirty="0" err="1" smtClean="0">
                <a:ln>
                  <a:noFill/>
                </a:ln>
                <a:solidFill>
                  <a:srgbClr val="FFFFFF"/>
                </a:solidFill>
                <a:effectLst/>
                <a:latin typeface="Calibri" pitchFamily="34" charset="0"/>
                <a:cs typeface="Arial" pitchFamily="34" charset="0"/>
              </a:rPr>
              <a:t>Ко</a:t>
            </a:r>
            <a:r>
              <a:rPr kumimoji="0" lang="ru-RU" sz="2400" b="1" i="0" u="none" strike="noStrike" cap="none" normalizeH="0" baseline="0" dirty="0" err="1" smtClean="0">
                <a:ln>
                  <a:noFill/>
                </a:ln>
                <a:solidFill>
                  <a:srgbClr val="FFFFFF"/>
                </a:solidFill>
                <a:effectLst/>
                <a:latin typeface="Calibri" pitchFamily="34" charset="0"/>
                <a:cs typeface="Arial" pitchFamily="34" charset="0"/>
              </a:rPr>
              <a:t>мпетенции</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AutoShape 6"/>
          <p:cNvSpPr>
            <a:spLocks noChangeArrowheads="1"/>
          </p:cNvSpPr>
          <p:nvPr/>
        </p:nvSpPr>
        <p:spPr bwMode="auto">
          <a:xfrm>
            <a:off x="637703" y="2944839"/>
            <a:ext cx="3371860" cy="1459571"/>
          </a:xfrm>
          <a:prstGeom prst="roundRect">
            <a:avLst>
              <a:gd name="adj" fmla="val 16667"/>
            </a:avLst>
          </a:prstGeom>
          <a:solidFill>
            <a:srgbClr val="4E6128"/>
          </a:solidFill>
          <a:ln w="9525">
            <a:solidFill>
              <a:srgbClr val="4E6128"/>
            </a:solid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spcBef>
                <a:spcPct val="0"/>
              </a:spcBef>
              <a:buClrTx/>
              <a:buSzTx/>
              <a:buFontTx/>
              <a:buNone/>
              <a:tabLst/>
            </a:pPr>
            <a:r>
              <a:rPr kumimoji="0" lang="ru-RU" b="0" i="0" u="none" strike="noStrike" cap="none" normalizeH="0" dirty="0" smtClean="0">
                <a:ln>
                  <a:noFill/>
                </a:ln>
                <a:solidFill>
                  <a:srgbClr val="FFFFFF"/>
                </a:solidFill>
                <a:effectLst/>
                <a:latin typeface="Calibri" pitchFamily="34" charset="0"/>
                <a:cs typeface="Arial" pitchFamily="34" charset="0"/>
              </a:rPr>
              <a:t>Способность научно объяснять явления, применять методы естественнонаучного исследования, интерпретировать данные и использовать научные доказательства для получения выводов.</a:t>
            </a:r>
            <a:endParaRPr kumimoji="0" lang="ru-RU" b="0" i="0" u="none" strike="noStrike" cap="none" normalizeH="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2518098451"/>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50386463" name="TextBox 550386462"/>
          <p:cNvSpPr txBox="1"/>
          <p:nvPr/>
        </p:nvSpPr>
        <p:spPr bwMode="auto">
          <a:xfrm>
            <a:off x="857286" y="485483"/>
            <a:ext cx="9008604" cy="8229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l">
              <a:defRPr/>
            </a:pPr>
            <a:r>
              <a:rPr lang="ru-RU" sz="4800" b="1">
                <a:solidFill>
                  <a:srgbClr val="C00000"/>
                </a:solidFill>
                <a:latin typeface="Times New Roman"/>
                <a:cs typeface="Times New Roman"/>
              </a:rPr>
              <a:t>Финансовая грамотность.</a:t>
            </a:r>
            <a:endParaRPr sz="4800">
              <a:solidFill>
                <a:srgbClr val="C00000"/>
              </a:solidFill>
              <a:latin typeface="Times New Roman"/>
              <a:cs typeface="Times New Roman"/>
            </a:endParaRPr>
          </a:p>
        </p:txBody>
      </p:sp>
      <p:sp>
        <p:nvSpPr>
          <p:cNvPr id="1004446233" name="TextBox 1004446232"/>
          <p:cNvSpPr txBox="1"/>
          <p:nvPr/>
        </p:nvSpPr>
        <p:spPr bwMode="auto">
          <a:xfrm>
            <a:off x="494217" y="1744978"/>
            <a:ext cx="9307026" cy="192027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l">
              <a:defRPr/>
            </a:pPr>
            <a:r>
              <a:rPr lang="ru-RU" sz="2400">
                <a:latin typeface="Times New Roman"/>
                <a:cs typeface="Times New Roman"/>
              </a:rPr>
              <a:t>Финансовая грамотность – способность человека управлять своими доходами и расходами, принимать правильные решения по распределению денежных средств. Прошу обратить внимание на задания, где может быть реализована задача на формирование финансовой грамотности.</a:t>
            </a:r>
            <a:endParaRPr sz="2400">
              <a:latin typeface="Times New Roman"/>
              <a:cs typeface="Times New Roman"/>
            </a:endParaRPr>
          </a:p>
        </p:txBody>
      </p:sp>
      <p:sp>
        <p:nvSpPr>
          <p:cNvPr id="4" name="Прямоугольник 3"/>
          <p:cNvSpPr/>
          <p:nvPr/>
        </p:nvSpPr>
        <p:spPr>
          <a:xfrm>
            <a:off x="6528048" y="6237312"/>
            <a:ext cx="5432898" cy="369332"/>
          </a:xfrm>
          <a:prstGeom prst="rect">
            <a:avLst/>
          </a:prstGeom>
        </p:spPr>
        <p:txBody>
          <a:bodyPr wrap="none">
            <a:spAutoFit/>
          </a:bodyPr>
          <a:lstStyle/>
          <a:p>
            <a:pPr algn="ctr"/>
            <a:r>
              <a:rPr lang="ru-RU" b="1" dirty="0" smtClean="0">
                <a:latin typeface="Bookman Old Style" panose="02050604050505020204" pitchFamily="18" charset="0"/>
              </a:rPr>
              <a:t>Работаем с интерактивной доской </a:t>
            </a:r>
            <a:r>
              <a:rPr lang="en-US" b="1" dirty="0" err="1" smtClean="0">
                <a:latin typeface="Bookman Old Style" panose="02050604050505020204" pitchFamily="18" charset="0"/>
              </a:rPr>
              <a:t>Padlet</a:t>
            </a:r>
            <a:endParaRPr lang="ru-RU" b="1" dirty="0">
              <a:latin typeface="Bookman Old Style" panose="02050604050505020204" pitchFamily="18" charset="0"/>
            </a:endParaRPr>
          </a:p>
        </p:txBody>
      </p:sp>
      <p:pic>
        <p:nvPicPr>
          <p:cNvPr id="5" name="object 8"/>
          <p:cNvPicPr/>
          <p:nvPr/>
        </p:nvPicPr>
        <p:blipFill>
          <a:blip r:embed="rId2" cstate="print"/>
          <a:stretch/>
        </p:blipFill>
        <p:spPr bwMode="auto">
          <a:xfrm>
            <a:off x="9840416" y="476672"/>
            <a:ext cx="1313383" cy="1434586"/>
          </a:xfrm>
          <a:prstGeom prst="rect">
            <a:avLst/>
          </a:prstGeom>
        </p:spPr>
      </p:pic>
      <p:pic>
        <p:nvPicPr>
          <p:cNvPr id="6" name="Picture 2"/>
          <p:cNvPicPr>
            <a:picLocks noChangeAspect="1" noChangeArrowheads="1"/>
          </p:cNvPicPr>
          <p:nvPr/>
        </p:nvPicPr>
        <p:blipFill>
          <a:blip r:embed="rId3" cstate="print"/>
          <a:srcRect/>
          <a:stretch>
            <a:fillRect/>
          </a:stretch>
        </p:blipFill>
        <p:spPr bwMode="auto">
          <a:xfrm>
            <a:off x="335360" y="4005064"/>
            <a:ext cx="4595834" cy="2417068"/>
          </a:xfrm>
          <a:prstGeom prst="rect">
            <a:avLst/>
          </a:prstGeom>
          <a:noFill/>
          <a:ln w="9525">
            <a:noFill/>
            <a:miter lim="800000"/>
            <a:headEnd/>
            <a:tailEnd/>
          </a:ln>
        </p:spPr>
      </p:pic>
      <p:pic>
        <p:nvPicPr>
          <p:cNvPr id="7" name="Рисунок 6" descr="C:\Users\Света\Desktop\8-.jpg"/>
          <p:cNvPicPr/>
          <p:nvPr/>
        </p:nvPicPr>
        <p:blipFill>
          <a:blip r:embed="rId4" cstate="print"/>
          <a:srcRect/>
          <a:stretch>
            <a:fillRect/>
          </a:stretch>
        </p:blipFill>
        <p:spPr bwMode="auto">
          <a:xfrm>
            <a:off x="5951984" y="3645024"/>
            <a:ext cx="3891055" cy="209954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object 3"/>
          <p:cNvSpPr txBox="1">
            <a:spLocks noGrp="1"/>
          </p:cNvSpPr>
          <p:nvPr>
            <p:ph type="title"/>
          </p:nvPr>
        </p:nvSpPr>
        <p:spPr bwMode="auto">
          <a:xfrm>
            <a:off x="767408" y="260648"/>
            <a:ext cx="4982210" cy="512445"/>
          </a:xfrm>
          <a:prstGeom prst="rect">
            <a:avLst/>
          </a:prstGeom>
        </p:spPr>
        <p:txBody>
          <a:bodyPr vert="horz" wrap="square" lIns="0" tIns="11430" rIns="0" bIns="0" rtlCol="0">
            <a:spAutoFit/>
          </a:bodyPr>
          <a:lstStyle/>
          <a:p>
            <a:pPr marL="12700">
              <a:lnSpc>
                <a:spcPct val="100000"/>
              </a:lnSpc>
              <a:spcBef>
                <a:spcPts val="90"/>
              </a:spcBef>
              <a:defRPr/>
            </a:pPr>
            <a:r>
              <a:rPr b="1" spc="-10" dirty="0" err="1" smtClean="0">
                <a:solidFill>
                  <a:srgbClr val="C00000"/>
                </a:solidFill>
                <a:latin typeface="Times New Roman" pitchFamily="18" charset="0"/>
                <a:cs typeface="Times New Roman" pitchFamily="18" charset="0"/>
              </a:rPr>
              <a:t>Финансовая</a:t>
            </a:r>
            <a:r>
              <a:rPr b="1" spc="5" dirty="0" smtClean="0">
                <a:solidFill>
                  <a:srgbClr val="C00000"/>
                </a:solidFill>
                <a:latin typeface="Times New Roman" pitchFamily="18" charset="0"/>
                <a:cs typeface="Times New Roman" pitchFamily="18" charset="0"/>
              </a:rPr>
              <a:t> </a:t>
            </a:r>
            <a:r>
              <a:rPr b="1" spc="-5" dirty="0" err="1" smtClean="0">
                <a:solidFill>
                  <a:srgbClr val="C00000"/>
                </a:solidFill>
                <a:latin typeface="Times New Roman" pitchFamily="18" charset="0"/>
                <a:cs typeface="Times New Roman" pitchFamily="18" charset="0"/>
              </a:rPr>
              <a:t>грамотность</a:t>
            </a:r>
            <a:endParaRPr dirty="0">
              <a:latin typeface="Times New Roman" pitchFamily="18" charset="0"/>
              <a:cs typeface="Times New Roman" pitchFamily="18" charset="0"/>
            </a:endParaRPr>
          </a:p>
        </p:txBody>
      </p:sp>
      <p:pic>
        <p:nvPicPr>
          <p:cNvPr id="4" name="object 4"/>
          <p:cNvPicPr/>
          <p:nvPr/>
        </p:nvPicPr>
        <p:blipFill>
          <a:blip r:embed="rId2" cstate="print"/>
          <a:stretch/>
        </p:blipFill>
        <p:spPr bwMode="auto">
          <a:xfrm>
            <a:off x="868921" y="946543"/>
            <a:ext cx="3844543" cy="2807956"/>
          </a:xfrm>
          <a:prstGeom prst="rect">
            <a:avLst/>
          </a:prstGeom>
        </p:spPr>
      </p:pic>
      <p:pic>
        <p:nvPicPr>
          <p:cNvPr id="5" name="object 5"/>
          <p:cNvPicPr/>
          <p:nvPr/>
        </p:nvPicPr>
        <p:blipFill>
          <a:blip r:embed="rId3" cstate="print"/>
          <a:stretch/>
        </p:blipFill>
        <p:spPr bwMode="auto">
          <a:xfrm>
            <a:off x="6595870" y="411480"/>
            <a:ext cx="2785872" cy="3072384"/>
          </a:xfrm>
          <a:prstGeom prst="rect">
            <a:avLst/>
          </a:prstGeom>
        </p:spPr>
      </p:pic>
      <p:pic>
        <p:nvPicPr>
          <p:cNvPr id="6" name="object 6">
            <a:hlinkClick r:id="rId4" action="ppaction://hlinksldjump"/>
          </p:cNvPr>
          <p:cNvPicPr/>
          <p:nvPr/>
        </p:nvPicPr>
        <p:blipFill>
          <a:blip r:embed="rId5" cstate="print"/>
          <a:stretch/>
        </p:blipFill>
        <p:spPr bwMode="auto">
          <a:xfrm>
            <a:off x="5948502" y="3884625"/>
            <a:ext cx="3654221" cy="2736761"/>
          </a:xfrm>
          <a:prstGeom prst="rect">
            <a:avLst/>
          </a:prstGeom>
        </p:spPr>
      </p:pic>
      <p:pic>
        <p:nvPicPr>
          <p:cNvPr id="7" name="object 7">
            <a:hlinkClick r:id="rId6" action="ppaction://hlinkfile"/>
          </p:cNvPr>
          <p:cNvPicPr/>
          <p:nvPr/>
        </p:nvPicPr>
        <p:blipFill>
          <a:blip r:embed="rId7" cstate="print"/>
          <a:stretch/>
        </p:blipFill>
        <p:spPr bwMode="auto">
          <a:xfrm>
            <a:off x="1203960" y="3840479"/>
            <a:ext cx="3814715" cy="2751216"/>
          </a:xfrm>
          <a:prstGeom prst="rect">
            <a:avLst/>
          </a:prstGeom>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19142838" name="TextBox 2019142837"/>
          <p:cNvSpPr txBox="1"/>
          <p:nvPr/>
        </p:nvSpPr>
        <p:spPr bwMode="auto">
          <a:xfrm>
            <a:off x="664170" y="259466"/>
            <a:ext cx="9266189" cy="8229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l">
              <a:defRPr/>
            </a:pPr>
            <a:r>
              <a:rPr lang="ru-RU" sz="4800" b="1">
                <a:solidFill>
                  <a:srgbClr val="C00000"/>
                </a:solidFill>
                <a:latin typeface="Times New Roman"/>
                <a:cs typeface="Times New Roman"/>
              </a:rPr>
              <a:t>Глобальные компетенции.</a:t>
            </a:r>
            <a:endParaRPr sz="4800">
              <a:solidFill>
                <a:srgbClr val="C00000"/>
              </a:solidFill>
              <a:latin typeface="Times New Roman"/>
              <a:cs typeface="Times New Roman"/>
            </a:endParaRPr>
          </a:p>
        </p:txBody>
      </p:sp>
      <p:sp>
        <p:nvSpPr>
          <p:cNvPr id="1342004065" name="TextBox 1342004064"/>
          <p:cNvSpPr txBox="1"/>
          <p:nvPr/>
        </p:nvSpPr>
        <p:spPr bwMode="auto">
          <a:xfrm>
            <a:off x="437542" y="1333629"/>
            <a:ext cx="8847909" cy="3749076"/>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l">
              <a:defRPr/>
            </a:pPr>
            <a:r>
              <a:rPr lang="ru-RU" sz="2400">
                <a:latin typeface="Times New Roman"/>
                <a:cs typeface="Times New Roman"/>
              </a:rPr>
              <a:t>Глобальные компетенции — это многогранная цель обучения на протяжении всей жизни. Глобально компетентная личность способна изучать местные, глобальные проблемы и вопросы межкультурного взаимодействия, понимать и оценивать различные точки зрения и мировоззрения, успешно и уважительно взаимодействовать с другими, а также действовать ответственно для обеспечения устойчивого развития и коллективного благополучия. </a:t>
            </a:r>
            <a:endParaRPr sz="2400">
              <a:latin typeface="Times New Roman"/>
              <a:cs typeface="Times New Roman"/>
            </a:endParaRPr>
          </a:p>
          <a:p>
            <a:pPr algn="l">
              <a:defRPr/>
            </a:pPr>
            <a:r>
              <a:rPr lang="ru-RU" sz="2400">
                <a:latin typeface="Times New Roman"/>
                <a:cs typeface="Times New Roman"/>
              </a:rPr>
              <a:t>Одну из глобальных проблем – проблему экологии часто обсуждают на уроках немецкого языка. </a:t>
            </a:r>
            <a:endParaRPr sz="2400">
              <a:latin typeface="Times New Roman"/>
              <a:cs typeface="Times New Roman"/>
            </a:endParaRPr>
          </a:p>
        </p:txBody>
      </p:sp>
      <p:pic>
        <p:nvPicPr>
          <p:cNvPr id="2060011649" name="object 5"/>
          <p:cNvPicPr/>
          <p:nvPr/>
        </p:nvPicPr>
        <p:blipFill>
          <a:blip r:embed="rId2" cstate="print"/>
          <a:stretch/>
        </p:blipFill>
        <p:spPr bwMode="auto">
          <a:xfrm>
            <a:off x="6278135" y="4665635"/>
            <a:ext cx="3394774" cy="1974301"/>
          </a:xfrm>
          <a:prstGeom prst="rect">
            <a:avLst/>
          </a:prstGeom>
        </p:spPr>
      </p:pic>
      <p:pic>
        <p:nvPicPr>
          <p:cNvPr id="5" name="Picture 2" descr="C:\Users\Света\Desktop\Архив\школа\IMG_20170404_111618.jpg"/>
          <p:cNvPicPr>
            <a:picLocks noChangeAspect="1" noChangeArrowheads="1"/>
          </p:cNvPicPr>
          <p:nvPr/>
        </p:nvPicPr>
        <p:blipFill>
          <a:blip r:embed="rId3" cstate="print"/>
          <a:srcRect/>
          <a:stretch>
            <a:fillRect/>
          </a:stretch>
        </p:blipFill>
        <p:spPr bwMode="auto">
          <a:xfrm>
            <a:off x="9552384" y="332656"/>
            <a:ext cx="2376264" cy="3166834"/>
          </a:xfrm>
          <a:prstGeom prst="rect">
            <a:avLst/>
          </a:prstGeom>
          <a:noFill/>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p:nvPr/>
        </p:nvSpPr>
        <p:spPr bwMode="auto">
          <a:xfrm>
            <a:off x="0" y="4014215"/>
            <a:ext cx="448308" cy="2844165"/>
          </a:xfrm>
          <a:custGeom>
            <a:avLst/>
            <a:gdLst/>
            <a:ahLst/>
            <a:cxnLst/>
            <a:rect l="l" t="t" r="r" b="b"/>
            <a:pathLst>
              <a:path w="448309" h="2844165" extrusionOk="0">
                <a:moveTo>
                  <a:pt x="0" y="0"/>
                </a:moveTo>
                <a:lnTo>
                  <a:pt x="0" y="2843783"/>
                </a:lnTo>
                <a:lnTo>
                  <a:pt x="448056" y="2843783"/>
                </a:lnTo>
                <a:lnTo>
                  <a:pt x="0" y="0"/>
                </a:lnTo>
                <a:close/>
              </a:path>
            </a:pathLst>
          </a:custGeom>
          <a:solidFill>
            <a:srgbClr val="E84B21">
              <a:alpha val="85096"/>
            </a:srgbClr>
          </a:solidFill>
        </p:spPr>
        <p:txBody>
          <a:bodyPr wrap="square" lIns="0" tIns="0" rIns="0" bIns="0" rtlCol="0"/>
          <a:lstStyle/>
          <a:p>
            <a:pPr>
              <a:defRPr/>
            </a:pPr>
            <a:endParaRPr/>
          </a:p>
        </p:txBody>
      </p:sp>
      <p:sp>
        <p:nvSpPr>
          <p:cNvPr id="3" name="object 3"/>
          <p:cNvSpPr txBox="1">
            <a:spLocks noGrp="1"/>
          </p:cNvSpPr>
          <p:nvPr>
            <p:ph type="title"/>
          </p:nvPr>
        </p:nvSpPr>
        <p:spPr bwMode="auto">
          <a:xfrm>
            <a:off x="1094638" y="226898"/>
            <a:ext cx="9344762" cy="504625"/>
          </a:xfrm>
          <a:prstGeom prst="rect">
            <a:avLst/>
          </a:prstGeom>
        </p:spPr>
        <p:txBody>
          <a:bodyPr vert="horz" wrap="square" lIns="0" tIns="12065" rIns="0" bIns="0" rtlCol="0">
            <a:spAutoFit/>
          </a:bodyPr>
          <a:lstStyle/>
          <a:p>
            <a:pPr marL="12700">
              <a:lnSpc>
                <a:spcPct val="100000"/>
              </a:lnSpc>
              <a:spcBef>
                <a:spcPts val="95"/>
              </a:spcBef>
              <a:defRPr/>
            </a:pPr>
            <a:r>
              <a:rPr spc="-5">
                <a:solidFill>
                  <a:srgbClr val="C00000"/>
                </a:solidFill>
                <a:latin typeface="Times New Roman"/>
                <a:cs typeface="Times New Roman"/>
              </a:rPr>
              <a:t>ФУНКЦИОНАЛЬНАЯ</a:t>
            </a:r>
            <a:r>
              <a:rPr spc="-40">
                <a:solidFill>
                  <a:srgbClr val="C00000"/>
                </a:solidFill>
                <a:latin typeface="Times New Roman"/>
                <a:cs typeface="Times New Roman"/>
              </a:rPr>
              <a:t> </a:t>
            </a:r>
            <a:r>
              <a:rPr spc="-10">
                <a:solidFill>
                  <a:srgbClr val="C00000"/>
                </a:solidFill>
                <a:latin typeface="Times New Roman"/>
                <a:cs typeface="Times New Roman"/>
              </a:rPr>
              <a:t>ГРАМОТНОСТЬ</a:t>
            </a:r>
            <a:r>
              <a:rPr spc="-130">
                <a:solidFill>
                  <a:srgbClr val="C00000"/>
                </a:solidFill>
                <a:latin typeface="Times New Roman"/>
                <a:cs typeface="Times New Roman"/>
              </a:rPr>
              <a:t> </a:t>
            </a:r>
            <a:r>
              <a:rPr sz="2000" spc="-5">
                <a:solidFill>
                  <a:srgbClr val="000000"/>
                </a:solidFill>
                <a:latin typeface="Calibri"/>
                <a:cs typeface="Calibri"/>
              </a:rPr>
              <a:t>–</a:t>
            </a:r>
            <a:endParaRPr sz="2000">
              <a:latin typeface="Calibri"/>
              <a:cs typeface="Calibri"/>
            </a:endParaRPr>
          </a:p>
        </p:txBody>
      </p:sp>
      <p:sp>
        <p:nvSpPr>
          <p:cNvPr id="4" name="object 4"/>
          <p:cNvSpPr txBox="1"/>
          <p:nvPr/>
        </p:nvSpPr>
        <p:spPr bwMode="auto">
          <a:xfrm>
            <a:off x="679500" y="1467434"/>
            <a:ext cx="9932035" cy="4233018"/>
          </a:xfrm>
          <a:prstGeom prst="rect">
            <a:avLst/>
          </a:prstGeom>
        </p:spPr>
        <p:txBody>
          <a:bodyPr vert="horz" wrap="square" lIns="0" tIns="12700" rIns="0" bIns="0" rtlCol="0">
            <a:spAutoFit/>
          </a:bodyPr>
          <a:lstStyle/>
          <a:p>
            <a:pPr marL="12700" marR="1175385" algn="just">
              <a:lnSpc>
                <a:spcPct val="100000"/>
              </a:lnSpc>
              <a:spcBef>
                <a:spcPts val="100"/>
              </a:spcBef>
              <a:defRPr/>
            </a:pPr>
            <a:r>
              <a:rPr sz="2400">
                <a:latin typeface="Times New Roman"/>
                <a:cs typeface="Times New Roman"/>
              </a:rPr>
              <a:t>«</a:t>
            </a:r>
            <a:r>
              <a:rPr sz="2400" spc="5">
                <a:latin typeface="Times New Roman"/>
                <a:cs typeface="Times New Roman"/>
              </a:rPr>
              <a:t> </a:t>
            </a:r>
            <a:r>
              <a:rPr lang="ru-RU" sz="2400" spc="5">
                <a:latin typeface="Times New Roman"/>
                <a:cs typeface="Times New Roman"/>
              </a:rPr>
              <a:t>это </a:t>
            </a:r>
            <a:r>
              <a:rPr sz="2400" spc="10">
                <a:latin typeface="Times New Roman"/>
                <a:cs typeface="Times New Roman"/>
              </a:rPr>
              <a:t>способность</a:t>
            </a:r>
            <a:r>
              <a:rPr sz="2400" spc="625">
                <a:latin typeface="Times New Roman"/>
                <a:cs typeface="Times New Roman"/>
              </a:rPr>
              <a:t> </a:t>
            </a:r>
            <a:r>
              <a:rPr sz="2400" spc="-15">
                <a:latin typeface="Times New Roman"/>
                <a:cs typeface="Times New Roman"/>
              </a:rPr>
              <a:t>человека</a:t>
            </a:r>
            <a:r>
              <a:rPr sz="2400" spc="575">
                <a:latin typeface="Times New Roman"/>
                <a:cs typeface="Times New Roman"/>
              </a:rPr>
              <a:t> </a:t>
            </a:r>
            <a:r>
              <a:rPr sz="2400" spc="-15">
                <a:latin typeface="Times New Roman"/>
                <a:cs typeface="Times New Roman"/>
              </a:rPr>
              <a:t>использовать</a:t>
            </a:r>
            <a:r>
              <a:rPr sz="2400" spc="575">
                <a:latin typeface="Times New Roman"/>
                <a:cs typeface="Times New Roman"/>
              </a:rPr>
              <a:t> </a:t>
            </a:r>
            <a:r>
              <a:rPr sz="2400">
                <a:latin typeface="Times New Roman"/>
                <a:cs typeface="Times New Roman"/>
              </a:rPr>
              <a:t>все</a:t>
            </a:r>
            <a:r>
              <a:rPr sz="2400" spc="5">
                <a:latin typeface="Times New Roman"/>
                <a:cs typeface="Times New Roman"/>
              </a:rPr>
              <a:t> </a:t>
            </a:r>
            <a:r>
              <a:rPr sz="2400" spc="-10">
                <a:latin typeface="Times New Roman"/>
                <a:cs typeface="Times New Roman"/>
              </a:rPr>
              <a:t>постоянно </a:t>
            </a:r>
            <a:r>
              <a:rPr sz="2400" spc="-585">
                <a:latin typeface="Times New Roman"/>
                <a:cs typeface="Times New Roman"/>
              </a:rPr>
              <a:t> </a:t>
            </a:r>
            <a:r>
              <a:rPr sz="2400" spc="-5">
                <a:latin typeface="Times New Roman"/>
                <a:cs typeface="Times New Roman"/>
              </a:rPr>
              <a:t>приобретаемые</a:t>
            </a:r>
            <a:r>
              <a:rPr sz="2400">
                <a:latin typeface="Times New Roman"/>
                <a:cs typeface="Times New Roman"/>
              </a:rPr>
              <a:t> в</a:t>
            </a:r>
            <a:r>
              <a:rPr sz="2400" spc="5">
                <a:latin typeface="Times New Roman"/>
                <a:cs typeface="Times New Roman"/>
              </a:rPr>
              <a:t> </a:t>
            </a:r>
            <a:r>
              <a:rPr sz="2400" spc="-5">
                <a:latin typeface="Times New Roman"/>
                <a:cs typeface="Times New Roman"/>
              </a:rPr>
              <a:t>течение</a:t>
            </a:r>
            <a:r>
              <a:rPr sz="2400">
                <a:latin typeface="Times New Roman"/>
                <a:cs typeface="Times New Roman"/>
              </a:rPr>
              <a:t> </a:t>
            </a:r>
            <a:r>
              <a:rPr sz="2400" spc="-5">
                <a:latin typeface="Times New Roman"/>
                <a:cs typeface="Times New Roman"/>
              </a:rPr>
              <a:t>жизни</a:t>
            </a:r>
            <a:r>
              <a:rPr sz="2400">
                <a:latin typeface="Times New Roman"/>
                <a:cs typeface="Times New Roman"/>
              </a:rPr>
              <a:t> </a:t>
            </a:r>
            <a:r>
              <a:rPr sz="2400" spc="-5">
                <a:latin typeface="Times New Roman"/>
                <a:cs typeface="Times New Roman"/>
              </a:rPr>
              <a:t>знания,</a:t>
            </a:r>
            <a:r>
              <a:rPr sz="2400">
                <a:latin typeface="Times New Roman"/>
                <a:cs typeface="Times New Roman"/>
              </a:rPr>
              <a:t> </a:t>
            </a:r>
            <a:r>
              <a:rPr sz="2400" spc="-10">
                <a:latin typeface="Times New Roman"/>
                <a:cs typeface="Times New Roman"/>
              </a:rPr>
              <a:t>умения</a:t>
            </a:r>
            <a:r>
              <a:rPr sz="2400" spc="-5">
                <a:latin typeface="Times New Roman"/>
                <a:cs typeface="Times New Roman"/>
              </a:rPr>
              <a:t> </a:t>
            </a:r>
            <a:r>
              <a:rPr sz="2400">
                <a:latin typeface="Times New Roman"/>
                <a:cs typeface="Times New Roman"/>
              </a:rPr>
              <a:t>и</a:t>
            </a:r>
            <a:r>
              <a:rPr sz="2400" spc="5">
                <a:latin typeface="Times New Roman"/>
                <a:cs typeface="Times New Roman"/>
              </a:rPr>
              <a:t> </a:t>
            </a:r>
            <a:r>
              <a:rPr sz="2400" spc="-5">
                <a:latin typeface="Times New Roman"/>
                <a:cs typeface="Times New Roman"/>
              </a:rPr>
              <a:t>навыки</a:t>
            </a:r>
            <a:r>
              <a:rPr sz="2400">
                <a:latin typeface="Times New Roman"/>
                <a:cs typeface="Times New Roman"/>
              </a:rPr>
              <a:t> </a:t>
            </a:r>
            <a:r>
              <a:rPr sz="2400" spc="-25">
                <a:latin typeface="Times New Roman"/>
                <a:cs typeface="Times New Roman"/>
              </a:rPr>
              <a:t>для </a:t>
            </a:r>
            <a:r>
              <a:rPr sz="2400" spc="-20">
                <a:latin typeface="Times New Roman"/>
                <a:cs typeface="Times New Roman"/>
              </a:rPr>
              <a:t> </a:t>
            </a:r>
            <a:r>
              <a:rPr sz="2400" spc="-5">
                <a:latin typeface="Times New Roman"/>
                <a:cs typeface="Times New Roman"/>
              </a:rPr>
              <a:t>решения</a:t>
            </a:r>
            <a:r>
              <a:rPr sz="2400">
                <a:latin typeface="Times New Roman"/>
                <a:cs typeface="Times New Roman"/>
              </a:rPr>
              <a:t> </a:t>
            </a:r>
            <a:r>
              <a:rPr sz="2400" spc="-15">
                <a:latin typeface="Times New Roman"/>
                <a:cs typeface="Times New Roman"/>
              </a:rPr>
              <a:t>максимально</a:t>
            </a:r>
            <a:r>
              <a:rPr sz="2400" spc="-10">
                <a:latin typeface="Times New Roman"/>
                <a:cs typeface="Times New Roman"/>
              </a:rPr>
              <a:t> </a:t>
            </a:r>
            <a:r>
              <a:rPr sz="2400" spc="-25">
                <a:latin typeface="Times New Roman"/>
                <a:cs typeface="Times New Roman"/>
              </a:rPr>
              <a:t>широкого</a:t>
            </a:r>
            <a:r>
              <a:rPr sz="2400" spc="-20">
                <a:latin typeface="Times New Roman"/>
                <a:cs typeface="Times New Roman"/>
              </a:rPr>
              <a:t> </a:t>
            </a:r>
            <a:r>
              <a:rPr sz="2400" spc="-10">
                <a:latin typeface="Times New Roman"/>
                <a:cs typeface="Times New Roman"/>
              </a:rPr>
              <a:t>диапазона</a:t>
            </a:r>
            <a:r>
              <a:rPr sz="2400" spc="-5">
                <a:latin typeface="Times New Roman"/>
                <a:cs typeface="Times New Roman"/>
              </a:rPr>
              <a:t> </a:t>
            </a:r>
            <a:r>
              <a:rPr sz="2400">
                <a:latin typeface="Times New Roman"/>
                <a:cs typeface="Times New Roman"/>
              </a:rPr>
              <a:t>жизненных</a:t>
            </a:r>
            <a:r>
              <a:rPr sz="2400" spc="5">
                <a:latin typeface="Times New Roman"/>
                <a:cs typeface="Times New Roman"/>
              </a:rPr>
              <a:t> </a:t>
            </a:r>
            <a:r>
              <a:rPr sz="2400" spc="-25">
                <a:latin typeface="Times New Roman"/>
                <a:cs typeface="Times New Roman"/>
              </a:rPr>
              <a:t>задач</a:t>
            </a:r>
            <a:r>
              <a:rPr sz="2400" spc="-20">
                <a:latin typeface="Times New Roman"/>
                <a:cs typeface="Times New Roman"/>
              </a:rPr>
              <a:t> </a:t>
            </a:r>
            <a:r>
              <a:rPr sz="2400">
                <a:latin typeface="Times New Roman"/>
                <a:cs typeface="Times New Roman"/>
              </a:rPr>
              <a:t>в </a:t>
            </a:r>
            <a:r>
              <a:rPr sz="2400" spc="5">
                <a:latin typeface="Times New Roman"/>
                <a:cs typeface="Times New Roman"/>
              </a:rPr>
              <a:t> </a:t>
            </a:r>
            <a:r>
              <a:rPr sz="2400" spc="-5">
                <a:latin typeface="Times New Roman"/>
                <a:cs typeface="Times New Roman"/>
              </a:rPr>
              <a:t>различных</a:t>
            </a:r>
            <a:r>
              <a:rPr sz="2400">
                <a:latin typeface="Times New Roman"/>
                <a:cs typeface="Times New Roman"/>
              </a:rPr>
              <a:t> сферах</a:t>
            </a:r>
            <a:r>
              <a:rPr sz="2400" spc="5">
                <a:latin typeface="Times New Roman"/>
                <a:cs typeface="Times New Roman"/>
              </a:rPr>
              <a:t> </a:t>
            </a:r>
            <a:r>
              <a:rPr sz="2400" spc="-15">
                <a:latin typeface="Times New Roman"/>
                <a:cs typeface="Times New Roman"/>
              </a:rPr>
              <a:t>человеческой</a:t>
            </a:r>
            <a:r>
              <a:rPr sz="2400" spc="-10">
                <a:latin typeface="Times New Roman"/>
                <a:cs typeface="Times New Roman"/>
              </a:rPr>
              <a:t> </a:t>
            </a:r>
            <a:r>
              <a:rPr sz="2400" spc="5">
                <a:latin typeface="Times New Roman"/>
                <a:cs typeface="Times New Roman"/>
              </a:rPr>
              <a:t>деятельности,</a:t>
            </a:r>
            <a:r>
              <a:rPr sz="2400" spc="10">
                <a:latin typeface="Times New Roman"/>
                <a:cs typeface="Times New Roman"/>
              </a:rPr>
              <a:t> </a:t>
            </a:r>
            <a:r>
              <a:rPr sz="2400" spc="-5">
                <a:latin typeface="Times New Roman"/>
                <a:cs typeface="Times New Roman"/>
              </a:rPr>
              <a:t>общения</a:t>
            </a:r>
            <a:r>
              <a:rPr sz="2400">
                <a:latin typeface="Times New Roman"/>
                <a:cs typeface="Times New Roman"/>
              </a:rPr>
              <a:t> и </a:t>
            </a:r>
            <a:r>
              <a:rPr sz="2400" spc="-585">
                <a:latin typeface="Times New Roman"/>
                <a:cs typeface="Times New Roman"/>
              </a:rPr>
              <a:t> </a:t>
            </a:r>
            <a:r>
              <a:rPr sz="2400">
                <a:latin typeface="Times New Roman"/>
                <a:cs typeface="Times New Roman"/>
              </a:rPr>
              <a:t>социальных</a:t>
            </a:r>
            <a:r>
              <a:rPr sz="2400" spc="-20">
                <a:latin typeface="Times New Roman"/>
                <a:cs typeface="Times New Roman"/>
              </a:rPr>
              <a:t> </a:t>
            </a:r>
            <a:r>
              <a:rPr sz="2400" spc="-5">
                <a:latin typeface="Times New Roman"/>
                <a:cs typeface="Times New Roman"/>
              </a:rPr>
              <a:t>отношений</a:t>
            </a:r>
            <a:r>
              <a:rPr sz="2400" spc="-90">
                <a:latin typeface="Times New Roman"/>
                <a:cs typeface="Times New Roman"/>
              </a:rPr>
              <a:t> </a:t>
            </a:r>
            <a:r>
              <a:rPr sz="2400">
                <a:latin typeface="Times New Roman"/>
                <a:cs typeface="Times New Roman"/>
              </a:rPr>
              <a:t>»</a:t>
            </a:r>
          </a:p>
          <a:p>
            <a:pPr marL="12700" marR="5080" indent="6758305">
              <a:lnSpc>
                <a:spcPct val="91600"/>
              </a:lnSpc>
              <a:spcBef>
                <a:spcPts val="1810"/>
              </a:spcBef>
              <a:defRPr/>
            </a:pPr>
            <a:r>
              <a:rPr sz="2400" spc="-5">
                <a:latin typeface="Times New Roman"/>
                <a:cs typeface="Times New Roman"/>
              </a:rPr>
              <a:t>А. А. Леонтьев </a:t>
            </a:r>
            <a:r>
              <a:rPr sz="2400">
                <a:latin typeface="Times New Roman"/>
                <a:cs typeface="Times New Roman"/>
              </a:rPr>
              <a:t> </a:t>
            </a:r>
            <a:r>
              <a:rPr sz="2400" spc="10">
                <a:latin typeface="Times New Roman"/>
                <a:cs typeface="Times New Roman"/>
              </a:rPr>
              <a:t>Способность</a:t>
            </a:r>
            <a:r>
              <a:rPr sz="2400" spc="-20">
                <a:latin typeface="Times New Roman"/>
                <a:cs typeface="Times New Roman"/>
              </a:rPr>
              <a:t> </a:t>
            </a:r>
            <a:r>
              <a:rPr sz="2400" spc="-15">
                <a:latin typeface="Times New Roman"/>
                <a:cs typeface="Times New Roman"/>
              </a:rPr>
              <a:t>«решать</a:t>
            </a:r>
            <a:r>
              <a:rPr sz="2400" spc="45">
                <a:latin typeface="Times New Roman"/>
                <a:cs typeface="Times New Roman"/>
              </a:rPr>
              <a:t> </a:t>
            </a:r>
            <a:r>
              <a:rPr sz="2400" spc="-5">
                <a:latin typeface="Times New Roman"/>
                <a:cs typeface="Times New Roman"/>
              </a:rPr>
              <a:t>учебные</a:t>
            </a:r>
            <a:r>
              <a:rPr sz="2400" spc="10">
                <a:latin typeface="Times New Roman"/>
                <a:cs typeface="Times New Roman"/>
              </a:rPr>
              <a:t> </a:t>
            </a:r>
            <a:r>
              <a:rPr sz="2400" spc="-20">
                <a:latin typeface="Times New Roman"/>
                <a:cs typeface="Times New Roman"/>
              </a:rPr>
              <a:t>задачи</a:t>
            </a:r>
            <a:r>
              <a:rPr sz="2400" spc="20">
                <a:latin typeface="Times New Roman"/>
                <a:cs typeface="Times New Roman"/>
              </a:rPr>
              <a:t> </a:t>
            </a:r>
            <a:r>
              <a:rPr sz="2400">
                <a:latin typeface="Times New Roman"/>
                <a:cs typeface="Times New Roman"/>
              </a:rPr>
              <a:t>и</a:t>
            </a:r>
            <a:r>
              <a:rPr sz="2400" spc="15">
                <a:latin typeface="Times New Roman"/>
                <a:cs typeface="Times New Roman"/>
              </a:rPr>
              <a:t> </a:t>
            </a:r>
            <a:r>
              <a:rPr sz="2400">
                <a:latin typeface="Times New Roman"/>
                <a:cs typeface="Times New Roman"/>
              </a:rPr>
              <a:t>жизненные</a:t>
            </a:r>
            <a:r>
              <a:rPr sz="2400" spc="-25">
                <a:latin typeface="Times New Roman"/>
                <a:cs typeface="Times New Roman"/>
              </a:rPr>
              <a:t> </a:t>
            </a:r>
            <a:r>
              <a:rPr sz="2400" spc="-10">
                <a:latin typeface="Times New Roman"/>
                <a:cs typeface="Times New Roman"/>
              </a:rPr>
              <a:t>проблемные</a:t>
            </a:r>
            <a:r>
              <a:rPr sz="2400" spc="5">
                <a:latin typeface="Times New Roman"/>
                <a:cs typeface="Times New Roman"/>
              </a:rPr>
              <a:t> </a:t>
            </a:r>
            <a:r>
              <a:rPr sz="2400" spc="-10">
                <a:latin typeface="Times New Roman"/>
                <a:cs typeface="Times New Roman"/>
              </a:rPr>
              <a:t>ситуации </a:t>
            </a:r>
            <a:r>
              <a:rPr sz="2400" spc="-5">
                <a:latin typeface="Times New Roman"/>
                <a:cs typeface="Times New Roman"/>
              </a:rPr>
              <a:t> </a:t>
            </a:r>
            <a:r>
              <a:rPr sz="2400" spc="5">
                <a:latin typeface="Times New Roman"/>
                <a:cs typeface="Times New Roman"/>
              </a:rPr>
              <a:t>на</a:t>
            </a:r>
            <a:r>
              <a:rPr sz="2400" spc="-25">
                <a:latin typeface="Times New Roman"/>
                <a:cs typeface="Times New Roman"/>
              </a:rPr>
              <a:t> </a:t>
            </a:r>
            <a:r>
              <a:rPr sz="2400" spc="5">
                <a:latin typeface="Times New Roman"/>
                <a:cs typeface="Times New Roman"/>
              </a:rPr>
              <a:t>основе</a:t>
            </a:r>
            <a:r>
              <a:rPr sz="2400" spc="-10">
                <a:latin typeface="Times New Roman"/>
                <a:cs typeface="Times New Roman"/>
              </a:rPr>
              <a:t> </a:t>
            </a:r>
            <a:r>
              <a:rPr sz="2400" spc="-5">
                <a:latin typeface="Times New Roman"/>
                <a:cs typeface="Times New Roman"/>
              </a:rPr>
              <a:t>сформированных</a:t>
            </a:r>
            <a:r>
              <a:rPr sz="2400" spc="20">
                <a:latin typeface="Times New Roman"/>
                <a:cs typeface="Times New Roman"/>
              </a:rPr>
              <a:t> </a:t>
            </a:r>
            <a:r>
              <a:rPr sz="2400" spc="-5">
                <a:latin typeface="Times New Roman"/>
                <a:cs typeface="Times New Roman"/>
              </a:rPr>
              <a:t>предметных,</a:t>
            </a:r>
            <a:r>
              <a:rPr sz="2400">
                <a:latin typeface="Times New Roman"/>
                <a:cs typeface="Times New Roman"/>
              </a:rPr>
              <a:t> </a:t>
            </a:r>
            <a:r>
              <a:rPr sz="2400" spc="-5">
                <a:latin typeface="Times New Roman"/>
                <a:cs typeface="Times New Roman"/>
              </a:rPr>
              <a:t>метапредметных</a:t>
            </a:r>
            <a:r>
              <a:rPr sz="2400" spc="15">
                <a:latin typeface="Times New Roman"/>
                <a:cs typeface="Times New Roman"/>
              </a:rPr>
              <a:t> </a:t>
            </a:r>
            <a:r>
              <a:rPr sz="2400">
                <a:latin typeface="Times New Roman"/>
                <a:cs typeface="Times New Roman"/>
              </a:rPr>
              <a:t>и</a:t>
            </a:r>
            <a:r>
              <a:rPr sz="2400" spc="-20">
                <a:latin typeface="Times New Roman"/>
                <a:cs typeface="Times New Roman"/>
              </a:rPr>
              <a:t> </a:t>
            </a:r>
            <a:r>
              <a:rPr sz="2400">
                <a:latin typeface="Times New Roman"/>
                <a:cs typeface="Times New Roman"/>
              </a:rPr>
              <a:t>универсальных</a:t>
            </a:r>
          </a:p>
          <a:p>
            <a:pPr marL="12700">
              <a:lnSpc>
                <a:spcPct val="100000"/>
              </a:lnSpc>
              <a:spcBef>
                <a:spcPts val="5"/>
              </a:spcBef>
              <a:defRPr/>
            </a:pPr>
            <a:r>
              <a:rPr sz="2400" spc="5">
                <a:latin typeface="Times New Roman"/>
                <a:cs typeface="Times New Roman"/>
              </a:rPr>
              <a:t>способов</a:t>
            </a:r>
            <a:r>
              <a:rPr sz="2400" spc="-35">
                <a:latin typeface="Times New Roman"/>
                <a:cs typeface="Times New Roman"/>
              </a:rPr>
              <a:t> </a:t>
            </a:r>
            <a:r>
              <a:rPr sz="2400" spc="5">
                <a:latin typeface="Times New Roman"/>
                <a:cs typeface="Times New Roman"/>
              </a:rPr>
              <a:t>деятельности»</a:t>
            </a:r>
            <a:endParaRPr sz="2400">
              <a:latin typeface="Times New Roman"/>
              <a:cs typeface="Times New Roman"/>
            </a:endParaRPr>
          </a:p>
          <a:p>
            <a:pPr>
              <a:lnSpc>
                <a:spcPct val="100000"/>
              </a:lnSpc>
              <a:spcBef>
                <a:spcPts val="5"/>
              </a:spcBef>
              <a:defRPr/>
            </a:pPr>
            <a:endParaRPr sz="2500">
              <a:latin typeface="Times New Roman"/>
              <a:cs typeface="Times New Roman"/>
            </a:endParaRPr>
          </a:p>
          <a:p>
            <a:pPr marR="1188720" algn="r">
              <a:lnSpc>
                <a:spcPct val="100000"/>
              </a:lnSpc>
              <a:defRPr/>
            </a:pPr>
            <a:r>
              <a:rPr sz="2400" spc="-15">
                <a:latin typeface="Times New Roman"/>
                <a:cs typeface="Times New Roman"/>
              </a:rPr>
              <a:t>ФГОС</a:t>
            </a:r>
            <a:r>
              <a:rPr sz="2400" spc="-20">
                <a:latin typeface="Times New Roman"/>
                <a:cs typeface="Times New Roman"/>
              </a:rPr>
              <a:t> </a:t>
            </a:r>
            <a:r>
              <a:rPr sz="2400" spc="-5">
                <a:latin typeface="Times New Roman"/>
                <a:cs typeface="Times New Roman"/>
              </a:rPr>
              <a:t>ООО</a:t>
            </a:r>
            <a:endParaRPr sz="2400">
              <a:latin typeface="Times New Roman"/>
              <a:cs typeface="Times New Roman"/>
            </a:endParaRPr>
          </a:p>
        </p:txBody>
      </p:sp>
      <p:pic>
        <p:nvPicPr>
          <p:cNvPr id="1561936099" name="Рисунок 1561936098"/>
          <p:cNvPicPr>
            <a:picLocks noChangeAspect="1"/>
          </p:cNvPicPr>
          <p:nvPr/>
        </p:nvPicPr>
        <p:blipFill>
          <a:blip r:embed="rId2" cstate="print"/>
          <a:stretch/>
        </p:blipFill>
        <p:spPr bwMode="auto">
          <a:xfrm>
            <a:off x="3826143" y="4962264"/>
            <a:ext cx="3228975" cy="1476374"/>
          </a:xfrm>
          <a:prstGeom prst="rect">
            <a:avLst/>
          </a:prstGeom>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object 3"/>
          <p:cNvSpPr txBox="1">
            <a:spLocks noGrp="1"/>
          </p:cNvSpPr>
          <p:nvPr>
            <p:ph type="title"/>
          </p:nvPr>
        </p:nvSpPr>
        <p:spPr bwMode="auto">
          <a:xfrm>
            <a:off x="1378723" y="317099"/>
            <a:ext cx="5171475" cy="499780"/>
          </a:xfrm>
          <a:prstGeom prst="rect">
            <a:avLst/>
          </a:prstGeom>
        </p:spPr>
        <p:txBody>
          <a:bodyPr vert="horz" wrap="square" lIns="0" tIns="12065" rIns="0" bIns="0" rtlCol="0">
            <a:spAutoFit/>
          </a:bodyPr>
          <a:lstStyle/>
          <a:p>
            <a:pPr marL="12700">
              <a:lnSpc>
                <a:spcPct val="100000"/>
              </a:lnSpc>
              <a:spcBef>
                <a:spcPts val="95"/>
              </a:spcBef>
              <a:defRPr/>
            </a:pPr>
            <a:r>
              <a:rPr b="1" spc="-5" dirty="0" err="1">
                <a:solidFill>
                  <a:srgbClr val="C00000"/>
                </a:solidFill>
                <a:latin typeface="Times New Roman"/>
                <a:cs typeface="Times New Roman"/>
              </a:rPr>
              <a:t>Глобальные</a:t>
            </a:r>
            <a:r>
              <a:rPr b="1" spc="-5" dirty="0">
                <a:solidFill>
                  <a:srgbClr val="C00000"/>
                </a:solidFill>
                <a:latin typeface="Times New Roman"/>
                <a:cs typeface="Times New Roman"/>
              </a:rPr>
              <a:t> </a:t>
            </a:r>
            <a:r>
              <a:rPr b="1" spc="-5" dirty="0" err="1">
                <a:solidFill>
                  <a:srgbClr val="C00000"/>
                </a:solidFill>
                <a:latin typeface="Times New Roman"/>
                <a:cs typeface="Times New Roman"/>
              </a:rPr>
              <a:t>компетенции</a:t>
            </a:r>
            <a:endParaRPr dirty="0">
              <a:latin typeface="Times New Roman"/>
              <a:cs typeface="Times New Roman"/>
            </a:endParaRPr>
          </a:p>
        </p:txBody>
      </p:sp>
      <p:pic>
        <p:nvPicPr>
          <p:cNvPr id="4" name="object 4">
            <a:hlinkClick r:id="rId2" action="ppaction://hlinkfile"/>
          </p:cNvPr>
          <p:cNvPicPr/>
          <p:nvPr/>
        </p:nvPicPr>
        <p:blipFill>
          <a:blip r:embed="rId3" cstate="print"/>
          <a:stretch/>
        </p:blipFill>
        <p:spPr bwMode="auto">
          <a:xfrm>
            <a:off x="340677" y="1259237"/>
            <a:ext cx="6828940" cy="3328905"/>
          </a:xfrm>
          <a:prstGeom prst="rect">
            <a:avLst/>
          </a:prstGeom>
        </p:spPr>
      </p:pic>
      <p:pic>
        <p:nvPicPr>
          <p:cNvPr id="348633268" name="object 4"/>
          <p:cNvPicPr/>
          <p:nvPr/>
        </p:nvPicPr>
        <p:blipFill>
          <a:blip r:embed="rId4" cstate="print"/>
          <a:stretch/>
        </p:blipFill>
        <p:spPr bwMode="auto">
          <a:xfrm>
            <a:off x="6394703" y="3616270"/>
            <a:ext cx="4991848" cy="3024648"/>
          </a:xfrm>
          <a:prstGeom prst="rect">
            <a:avLst/>
          </a:prstGeom>
        </p:spPr>
      </p:pic>
      <p:sp>
        <p:nvSpPr>
          <p:cNvPr id="1136357729" name="TextBox 1136357728"/>
          <p:cNvSpPr txBox="1"/>
          <p:nvPr/>
        </p:nvSpPr>
        <p:spPr bwMode="auto">
          <a:xfrm>
            <a:off x="1150841" y="5532189"/>
            <a:ext cx="5243861" cy="1250314"/>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12699" algn="l">
              <a:lnSpc>
                <a:spcPts val="2304"/>
              </a:lnSpc>
              <a:spcBef>
                <a:spcPts val="94"/>
              </a:spcBef>
              <a:defRPr/>
            </a:pPr>
            <a:r>
              <a:rPr b="1" spc="-4">
                <a:latin typeface="Trebuchet MS"/>
                <a:cs typeface="Trebuchet MS"/>
              </a:rPr>
              <a:t>Раздел</a:t>
            </a:r>
            <a:r>
              <a:rPr b="1" spc="24">
                <a:latin typeface="Trebuchet MS"/>
                <a:cs typeface="Trebuchet MS"/>
              </a:rPr>
              <a:t> </a:t>
            </a:r>
            <a:r>
              <a:rPr spc="-14">
                <a:latin typeface="Trebuchet MS"/>
                <a:cs typeface="Trebuchet MS"/>
              </a:rPr>
              <a:t>(из</a:t>
            </a:r>
            <a:r>
              <a:rPr spc="19">
                <a:latin typeface="Trebuchet MS"/>
                <a:cs typeface="Trebuchet MS"/>
              </a:rPr>
              <a:t> </a:t>
            </a:r>
            <a:r>
              <a:rPr spc="-9">
                <a:latin typeface="Trebuchet MS"/>
                <a:cs typeface="Trebuchet MS"/>
              </a:rPr>
              <a:t>предметного</a:t>
            </a:r>
            <a:r>
              <a:rPr spc="49">
                <a:latin typeface="Trebuchet MS"/>
                <a:cs typeface="Trebuchet MS"/>
              </a:rPr>
              <a:t> </a:t>
            </a:r>
            <a:r>
              <a:rPr spc="-9">
                <a:latin typeface="Trebuchet MS"/>
                <a:cs typeface="Trebuchet MS"/>
              </a:rPr>
              <a:t>содержания</a:t>
            </a:r>
            <a:r>
              <a:rPr spc="74">
                <a:latin typeface="Trebuchet MS"/>
                <a:cs typeface="Trebuchet MS"/>
              </a:rPr>
              <a:t> </a:t>
            </a:r>
            <a:r>
              <a:rPr spc="-9">
                <a:latin typeface="Trebuchet MS"/>
                <a:cs typeface="Trebuchet MS"/>
              </a:rPr>
              <a:t>по</a:t>
            </a:r>
            <a:r>
              <a:rPr spc="4">
                <a:latin typeface="Trebuchet MS"/>
                <a:cs typeface="Trebuchet MS"/>
              </a:rPr>
              <a:t> </a:t>
            </a:r>
            <a:r>
              <a:rPr spc="-9">
                <a:latin typeface="Trebuchet MS"/>
                <a:cs typeface="Trebuchet MS"/>
              </a:rPr>
              <a:t>ФГОС):</a:t>
            </a:r>
            <a:r>
              <a:rPr spc="54">
                <a:latin typeface="Trebuchet MS"/>
                <a:cs typeface="Trebuchet MS"/>
              </a:rPr>
              <a:t> </a:t>
            </a:r>
            <a:r>
              <a:rPr spc="-9">
                <a:latin typeface="Trebuchet MS"/>
                <a:cs typeface="Trebuchet MS"/>
              </a:rPr>
              <a:t>Окружающий</a:t>
            </a:r>
            <a:r>
              <a:rPr spc="54">
                <a:latin typeface="Trebuchet MS"/>
                <a:cs typeface="Trebuchet MS"/>
              </a:rPr>
              <a:t> </a:t>
            </a:r>
            <a:r>
              <a:rPr spc="-9">
                <a:latin typeface="Trebuchet MS"/>
                <a:cs typeface="Trebuchet MS"/>
              </a:rPr>
              <a:t>мир.</a:t>
            </a:r>
            <a:endParaRPr sz="2000">
              <a:latin typeface="Trebuchet MS"/>
              <a:cs typeface="Trebuchet MS"/>
            </a:endParaRPr>
          </a:p>
          <a:p>
            <a:pPr marL="12699" algn="l">
              <a:lnSpc>
                <a:spcPts val="2209"/>
              </a:lnSpc>
              <a:defRPr/>
            </a:pPr>
            <a:r>
              <a:rPr b="1" spc="-9">
                <a:latin typeface="Trebuchet MS"/>
                <a:cs typeface="Trebuchet MS"/>
              </a:rPr>
              <a:t>Класс:</a:t>
            </a:r>
            <a:r>
              <a:rPr b="1" spc="-4">
                <a:latin typeface="Trebuchet MS"/>
                <a:cs typeface="Trebuchet MS"/>
              </a:rPr>
              <a:t> </a:t>
            </a:r>
            <a:r>
              <a:rPr spc="4">
                <a:latin typeface="Trebuchet MS"/>
                <a:cs typeface="Trebuchet MS"/>
              </a:rPr>
              <a:t>9.</a:t>
            </a:r>
            <a:endParaRPr sz="2000">
              <a:latin typeface="Trebuchet MS"/>
              <a:cs typeface="Trebuchet MS"/>
            </a:endParaRPr>
          </a:p>
          <a:p>
            <a:pPr marL="12699" algn="l">
              <a:lnSpc>
                <a:spcPts val="2304"/>
              </a:lnSpc>
              <a:defRPr/>
            </a:pPr>
            <a:r>
              <a:rPr b="1" spc="-9">
                <a:latin typeface="Trebuchet MS"/>
                <a:cs typeface="Trebuchet MS"/>
              </a:rPr>
              <a:t>Учебник:</a:t>
            </a:r>
            <a:r>
              <a:rPr b="1" spc="14">
                <a:latin typeface="Trebuchet MS"/>
                <a:cs typeface="Trebuchet MS"/>
              </a:rPr>
              <a:t> </a:t>
            </a:r>
            <a:r>
              <a:rPr spc="-14">
                <a:latin typeface="Trebuchet MS"/>
                <a:cs typeface="Trebuchet MS"/>
              </a:rPr>
              <a:t>Аверин</a:t>
            </a:r>
            <a:r>
              <a:rPr spc="45">
                <a:latin typeface="Trebuchet MS"/>
                <a:cs typeface="Trebuchet MS"/>
              </a:rPr>
              <a:t> </a:t>
            </a:r>
            <a:r>
              <a:rPr spc="-4">
                <a:latin typeface="Trebuchet MS"/>
                <a:cs typeface="Trebuchet MS"/>
              </a:rPr>
              <a:t>М.</a:t>
            </a:r>
            <a:r>
              <a:rPr>
                <a:latin typeface="Trebuchet MS"/>
                <a:cs typeface="Trebuchet MS"/>
              </a:rPr>
              <a:t> </a:t>
            </a:r>
            <a:r>
              <a:rPr spc="-4">
                <a:latin typeface="Trebuchet MS"/>
                <a:cs typeface="Trebuchet MS"/>
              </a:rPr>
              <a:t>Горизонты</a:t>
            </a:r>
            <a:endParaRPr sz="2000">
              <a:latin typeface="Trebuchet MS"/>
              <a:cs typeface="Trebuchet MS"/>
            </a:endParaRPr>
          </a:p>
        </p:txBody>
      </p:sp>
      <p:sp>
        <p:nvSpPr>
          <p:cNvPr id="692832699" name="TextBox 692832698"/>
          <p:cNvSpPr txBox="1"/>
          <p:nvPr/>
        </p:nvSpPr>
        <p:spPr bwMode="auto">
          <a:xfrm>
            <a:off x="9131145" y="3250474"/>
            <a:ext cx="2413587"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12699" algn="l">
              <a:lnSpc>
                <a:spcPct val="100000"/>
              </a:lnSpc>
              <a:spcBef>
                <a:spcPts val="89"/>
              </a:spcBef>
              <a:defRPr/>
            </a:pPr>
            <a:r>
              <a:rPr spc="-9"/>
              <a:t>Mülltr</a:t>
            </a:r>
            <a:r>
              <a:rPr spc="4"/>
              <a:t>e</a:t>
            </a:r>
            <a:r>
              <a:rPr spc="-9"/>
              <a:t>n</a:t>
            </a:r>
            <a:r>
              <a:rPr spc="4"/>
              <a:t>n</a:t>
            </a:r>
            <a:r>
              <a:rPr spc="-9"/>
              <a:t>u</a:t>
            </a:r>
            <a:r>
              <a:rPr spc="4"/>
              <a:t>n</a:t>
            </a:r>
            <a:r>
              <a:rPr spc="-4"/>
              <a:t>g</a:t>
            </a:r>
            <a:endParaRPr/>
          </a:p>
        </p:txBody>
      </p:sp>
      <p:pic>
        <p:nvPicPr>
          <p:cNvPr id="7" name="Рисунок 6" descr="C:\Users\Света\Desktop\4-.jpg">
            <a:hlinkClick r:id="rId5" action="ppaction://hlinksldjump"/>
          </p:cNvPr>
          <p:cNvPicPr/>
          <p:nvPr/>
        </p:nvPicPr>
        <p:blipFill>
          <a:blip r:embed="rId6" cstate="print"/>
          <a:srcRect/>
          <a:stretch>
            <a:fillRect/>
          </a:stretch>
        </p:blipFill>
        <p:spPr bwMode="auto">
          <a:xfrm>
            <a:off x="7392144" y="404664"/>
            <a:ext cx="4343400" cy="229235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49471672" name="Holder 2"/>
          <p:cNvSpPr>
            <a:spLocks noGrp="1"/>
          </p:cNvSpPr>
          <p:nvPr>
            <p:ph type="title"/>
          </p:nvPr>
        </p:nvSpPr>
        <p:spPr bwMode="auto">
          <a:xfrm>
            <a:off x="1641727" y="227531"/>
            <a:ext cx="5639504" cy="975395"/>
          </a:xfrm>
        </p:spPr>
        <p:txBody>
          <a:bodyPr lIns="0" tIns="0" rIns="0" bIns="0"/>
          <a:lstStyle>
            <a:lvl1pPr>
              <a:defRPr sz="3200" b="0" i="0">
                <a:solidFill>
                  <a:srgbClr val="E84B21"/>
                </a:solidFill>
                <a:latin typeface="Trebuchet MS"/>
                <a:cs typeface="Trebuchet MS"/>
              </a:defRPr>
            </a:lvl1pPr>
          </a:lstStyle>
          <a:p>
            <a:pPr>
              <a:defRPr/>
            </a:pPr>
            <a:r>
              <a:rPr lang="ru-RU" sz="3200" b="1" i="0" u="none" strike="noStrike" cap="none" spc="0">
                <a:solidFill>
                  <a:srgbClr val="C00000"/>
                </a:solidFill>
                <a:latin typeface="Times New Roman"/>
                <a:ea typeface="Trebuchet MS"/>
                <a:cs typeface="Times New Roman"/>
              </a:rPr>
              <a:t>Креативное мышление.</a:t>
            </a:r>
            <a:endParaRPr sz="3200">
              <a:solidFill>
                <a:srgbClr val="C00000"/>
              </a:solidFill>
              <a:latin typeface="Times New Roman"/>
              <a:cs typeface="Times New Roman"/>
            </a:endParaRPr>
          </a:p>
          <a:p>
            <a:pPr>
              <a:defRPr/>
            </a:pPr>
            <a:endParaRPr>
              <a:latin typeface="Times New Roman"/>
              <a:cs typeface="Times New Roman"/>
            </a:endParaRPr>
          </a:p>
        </p:txBody>
      </p:sp>
      <p:sp>
        <p:nvSpPr>
          <p:cNvPr id="82383081" name="TextBox 82383080"/>
          <p:cNvSpPr txBox="1"/>
          <p:nvPr/>
        </p:nvSpPr>
        <p:spPr bwMode="auto">
          <a:xfrm>
            <a:off x="372965" y="1202927"/>
            <a:ext cx="10267805" cy="4480596"/>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l">
              <a:defRPr/>
            </a:pPr>
            <a:r>
              <a:rPr lang="ru-RU" sz="2400">
                <a:latin typeface="Times New Roman"/>
                <a:cs typeface="Times New Roman"/>
              </a:rPr>
              <a:t>Креативное мышление – это новый компонент функциональной грамотности.</a:t>
            </a:r>
            <a:r>
              <a:rPr lang="ru-RU" sz="2400" b="1">
                <a:latin typeface="Times New Roman"/>
                <a:cs typeface="Times New Roman"/>
              </a:rPr>
              <a:t> </a:t>
            </a:r>
            <a:r>
              <a:rPr lang="ru-RU" sz="2400">
                <a:latin typeface="Times New Roman"/>
                <a:cs typeface="Times New Roman"/>
              </a:rPr>
              <a:t>Привычка размышлять и мыслить креативно ― важнейший источник развития личности учащегося. Способность к креативному мышлению базируется на знаниях и опыте и может быть предметом целенаправленного формирования. Таким образом, важно сделать акцент на «малой» ежедневной, бытовой креативности, а не на ярко выраженном таланте. Важно предлагать задания, которые могут постепенно стимулировать привычку креативно мыслить и отзываться на проблемы. Креативное мышление свойственно каждому ребенку. Важно его не заглушить, а поддерживать и развивать. Здесь учащимся предлагается создать презентации, доклады, постеры, ребусы, кроссворды, альбомы, коллажи.</a:t>
            </a:r>
            <a:endParaRPr sz="2400">
              <a:latin typeface="Times New Roman"/>
              <a:cs typeface="Times New Roman"/>
            </a:endParaRPr>
          </a:p>
        </p:txBody>
      </p:sp>
      <p:pic>
        <p:nvPicPr>
          <p:cNvPr id="1030388956" name="object 19"/>
          <p:cNvPicPr/>
          <p:nvPr/>
        </p:nvPicPr>
        <p:blipFill>
          <a:blip r:embed="rId2" cstate="print"/>
          <a:stretch/>
        </p:blipFill>
        <p:spPr bwMode="auto">
          <a:xfrm>
            <a:off x="10353875" y="227531"/>
            <a:ext cx="1578862" cy="1581910"/>
          </a:xfrm>
          <a:prstGeom prst="rect">
            <a:avLst/>
          </a:prstGeom>
        </p:spPr>
      </p:pic>
      <p:pic>
        <p:nvPicPr>
          <p:cNvPr id="391814853" name="object 44"/>
          <p:cNvPicPr/>
          <p:nvPr/>
        </p:nvPicPr>
        <p:blipFill>
          <a:blip r:embed="rId3" cstate="print"/>
          <a:stretch/>
        </p:blipFill>
        <p:spPr bwMode="auto">
          <a:xfrm>
            <a:off x="-30583" y="11160"/>
            <a:ext cx="1828800" cy="1191767"/>
          </a:xfrm>
          <a:prstGeom prst="rect">
            <a:avLst/>
          </a:prstGeom>
        </p:spPr>
      </p:pic>
      <p:grpSp>
        <p:nvGrpSpPr>
          <p:cNvPr id="1469933835" name="object 2"/>
          <p:cNvGrpSpPr/>
          <p:nvPr/>
        </p:nvGrpSpPr>
        <p:grpSpPr bwMode="auto">
          <a:xfrm>
            <a:off x="4837670" y="5350703"/>
            <a:ext cx="3067372" cy="1805957"/>
            <a:chOff x="0" y="0"/>
            <a:chExt cx="3067372" cy="1805957"/>
          </a:xfrm>
        </p:grpSpPr>
        <p:sp>
          <p:nvSpPr>
            <p:cNvPr id="1334557822" name="object 3"/>
            <p:cNvSpPr/>
            <p:nvPr/>
          </p:nvSpPr>
          <p:spPr bwMode="auto">
            <a:xfrm>
              <a:off x="0" y="650237"/>
              <a:ext cx="230280" cy="1155719"/>
            </a:xfrm>
            <a:custGeom>
              <a:avLst/>
              <a:gdLst/>
              <a:ahLst/>
              <a:cxnLst/>
              <a:rect l="l" t="t" r="r" b="b"/>
              <a:pathLst>
                <a:path w="448309" h="2844165" extrusionOk="0">
                  <a:moveTo>
                    <a:pt x="0" y="0"/>
                  </a:moveTo>
                  <a:lnTo>
                    <a:pt x="0" y="2843783"/>
                  </a:lnTo>
                  <a:lnTo>
                    <a:pt x="448056" y="2843783"/>
                  </a:lnTo>
                  <a:lnTo>
                    <a:pt x="0" y="0"/>
                  </a:lnTo>
                  <a:close/>
                </a:path>
              </a:pathLst>
            </a:custGeom>
            <a:solidFill>
              <a:srgbClr val="E84B21">
                <a:alpha val="85096"/>
              </a:srgbClr>
            </a:solidFill>
          </p:spPr>
          <p:txBody>
            <a:bodyPr wrap="square" lIns="0" tIns="0" rIns="0" bIns="0" rtlCol="0"/>
            <a:lstStyle/>
            <a:p>
              <a:pPr>
                <a:defRPr/>
              </a:pPr>
              <a:endParaRPr/>
            </a:p>
          </p:txBody>
        </p:sp>
        <p:pic>
          <p:nvPicPr>
            <p:cNvPr id="758195942" name="object 4"/>
            <p:cNvPicPr/>
            <p:nvPr/>
          </p:nvPicPr>
          <p:blipFill>
            <a:blip r:embed="rId4" cstate="print"/>
            <a:stretch/>
          </p:blipFill>
          <p:spPr bwMode="auto">
            <a:xfrm>
              <a:off x="109594" y="0"/>
              <a:ext cx="2957516" cy="1414421"/>
            </a:xfrm>
            <a:prstGeom prst="rect">
              <a:avLst/>
            </a:prstGeom>
          </p:spPr>
        </p:pic>
        <p:pic>
          <p:nvPicPr>
            <p:cNvPr id="2127953858" name="object 5"/>
            <p:cNvPicPr/>
            <p:nvPr/>
          </p:nvPicPr>
          <p:blipFill>
            <a:blip r:embed="rId5" cstate="print"/>
            <a:stretch/>
          </p:blipFill>
          <p:spPr bwMode="auto">
            <a:xfrm>
              <a:off x="263028" y="105276"/>
              <a:ext cx="2661607" cy="1211299"/>
            </a:xfrm>
            <a:prstGeom prst="rect">
              <a:avLst/>
            </a:prstGeom>
          </p:spPr>
        </p:pic>
      </p:gr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p:nvPr/>
        </p:nvSpPr>
        <p:spPr bwMode="auto">
          <a:xfrm>
            <a:off x="0" y="4014215"/>
            <a:ext cx="448308" cy="2844165"/>
          </a:xfrm>
          <a:custGeom>
            <a:avLst/>
            <a:gdLst/>
            <a:ahLst/>
            <a:cxnLst/>
            <a:rect l="l" t="t" r="r" b="b"/>
            <a:pathLst>
              <a:path w="448309" h="2844165" extrusionOk="0">
                <a:moveTo>
                  <a:pt x="0" y="0"/>
                </a:moveTo>
                <a:lnTo>
                  <a:pt x="0" y="2843783"/>
                </a:lnTo>
                <a:lnTo>
                  <a:pt x="448056" y="2843783"/>
                </a:lnTo>
                <a:lnTo>
                  <a:pt x="0" y="0"/>
                </a:lnTo>
                <a:close/>
              </a:path>
            </a:pathLst>
          </a:custGeom>
          <a:solidFill>
            <a:srgbClr val="E84B21">
              <a:alpha val="85096"/>
            </a:srgbClr>
          </a:solidFill>
        </p:spPr>
        <p:txBody>
          <a:bodyPr wrap="square" lIns="0" tIns="0" rIns="0" bIns="0" rtlCol="0"/>
          <a:lstStyle/>
          <a:p>
            <a:pPr>
              <a:defRPr/>
            </a:pPr>
            <a:endParaRPr/>
          </a:p>
        </p:txBody>
      </p:sp>
      <p:sp>
        <p:nvSpPr>
          <p:cNvPr id="3" name="object 3"/>
          <p:cNvSpPr txBox="1"/>
          <p:nvPr/>
        </p:nvSpPr>
        <p:spPr bwMode="auto">
          <a:xfrm>
            <a:off x="334449" y="747731"/>
            <a:ext cx="4403125" cy="2945165"/>
          </a:xfrm>
          <a:prstGeom prst="rect">
            <a:avLst/>
          </a:prstGeom>
        </p:spPr>
        <p:txBody>
          <a:bodyPr vert="horz" wrap="square" lIns="0" tIns="125095" rIns="0" bIns="0" rtlCol="0">
            <a:spAutoFit/>
          </a:bodyPr>
          <a:lstStyle/>
          <a:p>
            <a:pPr marL="271780" indent="-259079">
              <a:lnSpc>
                <a:spcPct val="100000"/>
              </a:lnSpc>
              <a:spcBef>
                <a:spcPts val="985"/>
              </a:spcBef>
              <a:buFont typeface="Wingdings"/>
              <a:buChar char=""/>
              <a:tabLst>
                <a:tab pos="271780" algn="l"/>
              </a:tabLst>
              <a:defRPr/>
            </a:pPr>
            <a:r>
              <a:rPr sz="2000" spc="-10" dirty="0" err="1">
                <a:latin typeface="Times New Roman"/>
                <a:cs typeface="Times New Roman"/>
              </a:rPr>
              <a:t>Выполнение</a:t>
            </a:r>
            <a:r>
              <a:rPr sz="2000" spc="20" dirty="0">
                <a:latin typeface="Times New Roman"/>
                <a:cs typeface="Times New Roman"/>
              </a:rPr>
              <a:t> </a:t>
            </a:r>
            <a:r>
              <a:rPr sz="2000" spc="-10" dirty="0" err="1">
                <a:latin typeface="Times New Roman"/>
                <a:cs typeface="Times New Roman"/>
              </a:rPr>
              <a:t>творческих</a:t>
            </a:r>
            <a:r>
              <a:rPr sz="2000" spc="10" dirty="0">
                <a:latin typeface="Times New Roman"/>
                <a:cs typeface="Times New Roman"/>
              </a:rPr>
              <a:t> </a:t>
            </a:r>
            <a:r>
              <a:rPr sz="2000" spc="-10" dirty="0" err="1">
                <a:latin typeface="Times New Roman"/>
                <a:cs typeface="Times New Roman"/>
              </a:rPr>
              <a:t>проектов</a:t>
            </a:r>
            <a:endParaRPr sz="2000" dirty="0">
              <a:latin typeface="Times New Roman"/>
              <a:cs typeface="Times New Roman"/>
            </a:endParaRPr>
          </a:p>
          <a:p>
            <a:pPr marL="271780" indent="-259079">
              <a:lnSpc>
                <a:spcPct val="100000"/>
              </a:lnSpc>
              <a:spcBef>
                <a:spcPts val="890"/>
              </a:spcBef>
              <a:buFont typeface="Wingdings"/>
              <a:buChar char=""/>
              <a:tabLst>
                <a:tab pos="271780" algn="l"/>
              </a:tabLst>
              <a:defRPr/>
            </a:pPr>
            <a:r>
              <a:rPr sz="2000" spc="-15" dirty="0" err="1">
                <a:latin typeface="Times New Roman"/>
                <a:cs typeface="Times New Roman"/>
              </a:rPr>
              <a:t>Описание</a:t>
            </a:r>
            <a:r>
              <a:rPr sz="2000" spc="-30" dirty="0">
                <a:latin typeface="Times New Roman"/>
                <a:cs typeface="Times New Roman"/>
              </a:rPr>
              <a:t> </a:t>
            </a:r>
            <a:r>
              <a:rPr sz="2000" spc="-10" dirty="0" err="1">
                <a:latin typeface="Times New Roman"/>
                <a:cs typeface="Times New Roman"/>
              </a:rPr>
              <a:t>придуманных</a:t>
            </a:r>
            <a:r>
              <a:rPr sz="2000" dirty="0">
                <a:latin typeface="Times New Roman"/>
                <a:cs typeface="Times New Roman"/>
              </a:rPr>
              <a:t> </a:t>
            </a:r>
            <a:r>
              <a:rPr sz="2000" spc="-10" dirty="0" err="1">
                <a:latin typeface="Times New Roman"/>
                <a:cs typeface="Times New Roman"/>
              </a:rPr>
              <a:t>предметов</a:t>
            </a:r>
            <a:endParaRPr sz="2000" dirty="0">
              <a:latin typeface="Times New Roman"/>
              <a:cs typeface="Times New Roman"/>
            </a:endParaRPr>
          </a:p>
          <a:p>
            <a:pPr marL="271780" indent="-259079">
              <a:lnSpc>
                <a:spcPct val="100000"/>
              </a:lnSpc>
              <a:spcBef>
                <a:spcPts val="915"/>
              </a:spcBef>
              <a:buFont typeface="Wingdings"/>
              <a:buChar char=""/>
              <a:tabLst>
                <a:tab pos="271780" algn="l"/>
              </a:tabLst>
              <a:defRPr/>
            </a:pPr>
            <a:r>
              <a:rPr sz="2000" spc="-15" dirty="0" err="1">
                <a:latin typeface="Times New Roman"/>
                <a:cs typeface="Times New Roman"/>
              </a:rPr>
              <a:t>Сочинение</a:t>
            </a:r>
            <a:r>
              <a:rPr sz="2000" spc="15" dirty="0">
                <a:latin typeface="Times New Roman"/>
                <a:cs typeface="Times New Roman"/>
              </a:rPr>
              <a:t> </a:t>
            </a:r>
            <a:r>
              <a:rPr sz="2000" spc="-10" dirty="0" err="1">
                <a:latin typeface="Times New Roman"/>
                <a:cs typeface="Times New Roman"/>
              </a:rPr>
              <a:t>стихов</a:t>
            </a:r>
            <a:endParaRPr sz="2000" dirty="0">
              <a:latin typeface="Times New Roman"/>
              <a:cs typeface="Times New Roman"/>
            </a:endParaRPr>
          </a:p>
          <a:p>
            <a:pPr marL="271780" indent="-259079">
              <a:lnSpc>
                <a:spcPct val="100000"/>
              </a:lnSpc>
              <a:spcBef>
                <a:spcPts val="890"/>
              </a:spcBef>
              <a:buFont typeface="Wingdings"/>
              <a:buChar char=""/>
              <a:tabLst>
                <a:tab pos="271780" algn="l"/>
              </a:tabLst>
              <a:defRPr/>
            </a:pPr>
            <a:r>
              <a:rPr sz="2000" spc="-15" dirty="0" err="1">
                <a:latin typeface="Times New Roman"/>
                <a:cs typeface="Times New Roman"/>
              </a:rPr>
              <a:t>Сочинение</a:t>
            </a:r>
            <a:r>
              <a:rPr sz="2000" spc="-30" dirty="0">
                <a:latin typeface="Times New Roman"/>
                <a:cs typeface="Times New Roman"/>
              </a:rPr>
              <a:t> </a:t>
            </a:r>
            <a:r>
              <a:rPr sz="2000" spc="-10" dirty="0" err="1">
                <a:latin typeface="Times New Roman"/>
                <a:cs typeface="Times New Roman"/>
              </a:rPr>
              <a:t>историй</a:t>
            </a:r>
            <a:endParaRPr sz="2000" dirty="0">
              <a:latin typeface="Times New Roman"/>
              <a:cs typeface="Times New Roman"/>
            </a:endParaRPr>
          </a:p>
          <a:p>
            <a:pPr marL="271780" indent="-259079">
              <a:lnSpc>
                <a:spcPct val="100000"/>
              </a:lnSpc>
              <a:spcBef>
                <a:spcPts val="910"/>
              </a:spcBef>
              <a:buFont typeface="Wingdings"/>
              <a:buChar char=""/>
              <a:tabLst>
                <a:tab pos="271780" algn="l"/>
              </a:tabLst>
              <a:defRPr/>
            </a:pPr>
            <a:r>
              <a:rPr sz="2000" spc="-10" dirty="0" err="1">
                <a:latin typeface="Times New Roman"/>
                <a:cs typeface="Times New Roman"/>
              </a:rPr>
              <a:t>Создание</a:t>
            </a:r>
            <a:r>
              <a:rPr sz="2000" spc="-80" dirty="0">
                <a:latin typeface="Times New Roman"/>
                <a:cs typeface="Times New Roman"/>
              </a:rPr>
              <a:t> </a:t>
            </a:r>
            <a:r>
              <a:rPr sz="2000" spc="-10" dirty="0" err="1">
                <a:latin typeface="Times New Roman"/>
                <a:cs typeface="Times New Roman"/>
              </a:rPr>
              <a:t>комиксов</a:t>
            </a:r>
            <a:endParaRPr sz="2000" dirty="0">
              <a:latin typeface="Times New Roman"/>
              <a:cs typeface="Times New Roman"/>
            </a:endParaRPr>
          </a:p>
          <a:p>
            <a:pPr marL="271780" indent="-259079">
              <a:lnSpc>
                <a:spcPct val="100000"/>
              </a:lnSpc>
              <a:spcBef>
                <a:spcPts val="890"/>
              </a:spcBef>
              <a:buFont typeface="Wingdings"/>
              <a:buChar char=""/>
              <a:tabLst>
                <a:tab pos="271780" algn="l"/>
              </a:tabLst>
              <a:defRPr/>
            </a:pPr>
            <a:r>
              <a:rPr sz="2000" spc="-10" dirty="0" err="1">
                <a:latin typeface="Times New Roman"/>
                <a:cs typeface="Times New Roman"/>
              </a:rPr>
              <a:t>Оформление</a:t>
            </a:r>
            <a:r>
              <a:rPr sz="2000" spc="-25" dirty="0">
                <a:latin typeface="Times New Roman"/>
                <a:cs typeface="Times New Roman"/>
              </a:rPr>
              <a:t> </a:t>
            </a:r>
            <a:r>
              <a:rPr sz="2000" spc="-5" dirty="0" err="1">
                <a:latin typeface="Times New Roman"/>
                <a:cs typeface="Times New Roman"/>
              </a:rPr>
              <a:t>открыток</a:t>
            </a:r>
            <a:endParaRPr sz="2000" dirty="0">
              <a:latin typeface="Times New Roman"/>
              <a:cs typeface="Times New Roman"/>
            </a:endParaRPr>
          </a:p>
          <a:p>
            <a:pPr marL="271780" indent="-259079">
              <a:lnSpc>
                <a:spcPct val="100000"/>
              </a:lnSpc>
              <a:spcBef>
                <a:spcPts val="910"/>
              </a:spcBef>
              <a:buFont typeface="Wingdings"/>
              <a:buChar char=""/>
              <a:tabLst>
                <a:tab pos="271780" algn="l"/>
              </a:tabLst>
              <a:defRPr/>
            </a:pPr>
            <a:r>
              <a:rPr sz="2000" spc="-5" dirty="0">
                <a:latin typeface="Times New Roman"/>
                <a:cs typeface="Times New Roman"/>
              </a:rPr>
              <a:t>…</a:t>
            </a:r>
            <a:endParaRPr sz="2000" dirty="0">
              <a:latin typeface="Times New Roman"/>
              <a:cs typeface="Times New Roman"/>
            </a:endParaRPr>
          </a:p>
        </p:txBody>
      </p:sp>
      <p:grpSp>
        <p:nvGrpSpPr>
          <p:cNvPr id="4" name="object 4"/>
          <p:cNvGrpSpPr/>
          <p:nvPr/>
        </p:nvGrpSpPr>
        <p:grpSpPr bwMode="auto">
          <a:xfrm>
            <a:off x="4427358" y="425750"/>
            <a:ext cx="7910593" cy="4397437"/>
            <a:chOff x="0" y="0"/>
            <a:chExt cx="7910593" cy="4397437"/>
          </a:xfrm>
        </p:grpSpPr>
        <p:pic>
          <p:nvPicPr>
            <p:cNvPr id="5" name="object 5"/>
            <p:cNvPicPr/>
            <p:nvPr/>
          </p:nvPicPr>
          <p:blipFill>
            <a:blip r:embed="rId2" cstate="print"/>
            <a:stretch/>
          </p:blipFill>
          <p:spPr bwMode="auto">
            <a:xfrm>
              <a:off x="0" y="0"/>
              <a:ext cx="7910218" cy="4396838"/>
            </a:xfrm>
            <a:prstGeom prst="rect">
              <a:avLst/>
            </a:prstGeom>
          </p:spPr>
        </p:pic>
        <p:pic>
          <p:nvPicPr>
            <p:cNvPr id="6" name="object 6"/>
            <p:cNvPicPr/>
            <p:nvPr/>
          </p:nvPicPr>
          <p:blipFill>
            <a:blip r:embed="rId3" cstate="print"/>
            <a:stretch/>
          </p:blipFill>
          <p:spPr bwMode="auto">
            <a:xfrm>
              <a:off x="371560" y="321981"/>
              <a:ext cx="7193957" cy="3777919"/>
            </a:xfrm>
            <a:prstGeom prst="rect">
              <a:avLst/>
            </a:prstGeom>
          </p:spPr>
        </p:pic>
      </p:grpSp>
      <p:sp>
        <p:nvSpPr>
          <p:cNvPr id="7" name="object 7"/>
          <p:cNvSpPr txBox="1">
            <a:spLocks noGrp="1"/>
          </p:cNvSpPr>
          <p:nvPr>
            <p:ph type="title"/>
          </p:nvPr>
        </p:nvSpPr>
        <p:spPr bwMode="auto">
          <a:xfrm>
            <a:off x="286395" y="272198"/>
            <a:ext cx="8955029" cy="316900"/>
          </a:xfrm>
          <a:prstGeom prst="rect">
            <a:avLst/>
          </a:prstGeom>
        </p:spPr>
        <p:txBody>
          <a:bodyPr vert="horz" wrap="square" lIns="0" tIns="12064" rIns="0" bIns="0" rtlCol="0">
            <a:spAutoFit/>
          </a:bodyPr>
          <a:lstStyle/>
          <a:p>
            <a:pPr marL="450780" indent="-438080">
              <a:lnSpc>
                <a:spcPct val="100000"/>
              </a:lnSpc>
              <a:spcBef>
                <a:spcPts val="95"/>
              </a:spcBef>
              <a:buAutoNum type="arabicPeriod"/>
              <a:defRPr/>
            </a:pPr>
            <a:r>
              <a:rPr sz="2000" b="1" spc="-15" dirty="0">
                <a:solidFill>
                  <a:schemeClr val="tx2">
                    <a:lumMod val="75000"/>
                  </a:schemeClr>
                </a:solidFill>
                <a:latin typeface="Times New Roman"/>
                <a:cs typeface="Times New Roman"/>
              </a:rPr>
              <a:t>ТВОРЧЕСКИЕ</a:t>
            </a:r>
            <a:r>
              <a:rPr sz="2000" b="1" spc="50" dirty="0">
                <a:solidFill>
                  <a:schemeClr val="tx2">
                    <a:lumMod val="75000"/>
                  </a:schemeClr>
                </a:solidFill>
                <a:latin typeface="Times New Roman"/>
                <a:cs typeface="Times New Roman"/>
              </a:rPr>
              <a:t> </a:t>
            </a:r>
            <a:r>
              <a:rPr sz="2000" b="1" spc="-5" dirty="0">
                <a:solidFill>
                  <a:schemeClr val="tx2">
                    <a:lumMod val="75000"/>
                  </a:schemeClr>
                </a:solidFill>
                <a:latin typeface="Times New Roman"/>
                <a:cs typeface="Times New Roman"/>
              </a:rPr>
              <a:t>ЗАДАНИЯ</a:t>
            </a:r>
            <a:r>
              <a:rPr sz="2000" b="1" spc="-40" dirty="0">
                <a:solidFill>
                  <a:schemeClr val="tx2">
                    <a:lumMod val="75000"/>
                  </a:schemeClr>
                </a:solidFill>
                <a:latin typeface="Times New Roman"/>
                <a:cs typeface="Times New Roman"/>
              </a:rPr>
              <a:t> </a:t>
            </a:r>
            <a:r>
              <a:rPr sz="2000" b="1" spc="-5" dirty="0">
                <a:solidFill>
                  <a:schemeClr val="tx2">
                    <a:lumMod val="75000"/>
                  </a:schemeClr>
                </a:solidFill>
                <a:latin typeface="Times New Roman"/>
                <a:cs typeface="Times New Roman"/>
              </a:rPr>
              <a:t>В</a:t>
            </a:r>
            <a:r>
              <a:rPr sz="2000" b="1" spc="-55" dirty="0">
                <a:solidFill>
                  <a:schemeClr val="tx2">
                    <a:lumMod val="75000"/>
                  </a:schemeClr>
                </a:solidFill>
                <a:latin typeface="Times New Roman"/>
                <a:cs typeface="Times New Roman"/>
              </a:rPr>
              <a:t> </a:t>
            </a:r>
            <a:r>
              <a:rPr sz="2000" b="1" spc="-20" dirty="0">
                <a:solidFill>
                  <a:schemeClr val="tx2">
                    <a:lumMod val="75000"/>
                  </a:schemeClr>
                </a:solidFill>
                <a:latin typeface="Times New Roman"/>
                <a:cs typeface="Times New Roman"/>
              </a:rPr>
              <a:t>УМК</a:t>
            </a:r>
            <a:endParaRPr sz="2000" b="1" dirty="0">
              <a:solidFill>
                <a:schemeClr val="tx2">
                  <a:lumMod val="75000"/>
                </a:schemeClr>
              </a:solidFill>
            </a:endParaRPr>
          </a:p>
        </p:txBody>
      </p:sp>
      <p:pic>
        <p:nvPicPr>
          <p:cNvPr id="1750045112" name="object 20"/>
          <p:cNvPicPr/>
          <p:nvPr/>
        </p:nvPicPr>
        <p:blipFill>
          <a:blip r:embed="rId4" cstate="print"/>
          <a:stretch/>
        </p:blipFill>
        <p:spPr bwMode="auto">
          <a:xfrm>
            <a:off x="836753" y="4834902"/>
            <a:ext cx="3398518" cy="1411222"/>
          </a:xfrm>
          <a:prstGeom prst="rect">
            <a:avLst/>
          </a:prstGeom>
        </p:spPr>
      </p:pic>
      <p:sp>
        <p:nvSpPr>
          <p:cNvPr id="1386977825" name="TextBox 1386977824"/>
          <p:cNvSpPr txBox="1"/>
          <p:nvPr/>
        </p:nvSpPr>
        <p:spPr bwMode="auto">
          <a:xfrm>
            <a:off x="4970264" y="4834902"/>
            <a:ext cx="5686652" cy="374141"/>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12699" algn="l">
              <a:lnSpc>
                <a:spcPct val="100000"/>
              </a:lnSpc>
              <a:spcBef>
                <a:spcPts val="94"/>
              </a:spcBef>
              <a:defRPr/>
            </a:pPr>
            <a:r>
              <a:rPr spc="-9" dirty="0">
                <a:latin typeface="Times New Roman"/>
                <a:cs typeface="Times New Roman"/>
              </a:rPr>
              <a:t>2. </a:t>
            </a:r>
            <a:r>
              <a:rPr b="1" spc="-9" dirty="0">
                <a:latin typeface="Times New Roman"/>
                <a:cs typeface="Times New Roman"/>
                <a:hlinkClick r:id="rId5" action="ppaction://hlinksldjump"/>
              </a:rPr>
              <a:t>СОЧИНЕНИЕ</a:t>
            </a:r>
            <a:r>
              <a:rPr b="1" spc="-14" dirty="0">
                <a:latin typeface="Times New Roman"/>
                <a:cs typeface="Times New Roman"/>
                <a:hlinkClick r:id="rId5" action="ppaction://hlinksldjump"/>
              </a:rPr>
              <a:t> </a:t>
            </a:r>
            <a:r>
              <a:rPr b="1" spc="-9" dirty="0">
                <a:latin typeface="Times New Roman"/>
                <a:cs typeface="Times New Roman"/>
                <a:hlinkClick r:id="rId5" action="ppaction://hlinksldjump"/>
              </a:rPr>
              <a:t>ИСТОРИИ</a:t>
            </a:r>
            <a:endParaRPr b="1" dirty="0"/>
          </a:p>
        </p:txBody>
      </p:sp>
      <p:sp>
        <p:nvSpPr>
          <p:cNvPr id="977556209" name="TextBox 977556208"/>
          <p:cNvSpPr txBox="1"/>
          <p:nvPr/>
        </p:nvSpPr>
        <p:spPr bwMode="auto">
          <a:xfrm>
            <a:off x="4970264" y="5357634"/>
            <a:ext cx="4104677" cy="374141"/>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12699" algn="l">
              <a:lnSpc>
                <a:spcPct val="100000"/>
              </a:lnSpc>
              <a:spcBef>
                <a:spcPts val="89"/>
              </a:spcBef>
              <a:defRPr/>
            </a:pPr>
            <a:r>
              <a:rPr spc="-4" dirty="0">
                <a:latin typeface="Times New Roman"/>
                <a:cs typeface="Times New Roman"/>
              </a:rPr>
              <a:t>3</a:t>
            </a:r>
            <a:r>
              <a:rPr spc="-4" dirty="0">
                <a:latin typeface="Times New Roman"/>
                <a:cs typeface="Times New Roman"/>
                <a:hlinkClick r:id="rId6" action="ppaction://hlinksldjump"/>
              </a:rPr>
              <a:t>. </a:t>
            </a:r>
            <a:r>
              <a:rPr b="1" spc="-4" dirty="0">
                <a:latin typeface="Times New Roman"/>
                <a:cs typeface="Times New Roman"/>
                <a:hlinkClick r:id="rId6" action="ppaction://hlinksldjump"/>
              </a:rPr>
              <a:t>СОЗДАНИЕ</a:t>
            </a:r>
            <a:r>
              <a:rPr b="1" spc="-64" dirty="0">
                <a:latin typeface="Times New Roman"/>
                <a:cs typeface="Times New Roman"/>
                <a:hlinkClick r:id="rId6" action="ppaction://hlinksldjump"/>
              </a:rPr>
              <a:t> </a:t>
            </a:r>
            <a:r>
              <a:rPr b="1" spc="-4" dirty="0">
                <a:latin typeface="Times New Roman"/>
                <a:cs typeface="Times New Roman"/>
                <a:hlinkClick r:id="rId6" action="ppaction://hlinksldjump"/>
              </a:rPr>
              <a:t>НОВОГО</a:t>
            </a:r>
            <a:endParaRPr b="1" dirty="0"/>
          </a:p>
        </p:txBody>
      </p:sp>
      <p:sp>
        <p:nvSpPr>
          <p:cNvPr id="130046276" name="TextBox 130046275"/>
          <p:cNvSpPr txBox="1"/>
          <p:nvPr/>
        </p:nvSpPr>
        <p:spPr bwMode="auto">
          <a:xfrm>
            <a:off x="5115323" y="5880365"/>
            <a:ext cx="2698663" cy="36579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12699" algn="l">
              <a:lnSpc>
                <a:spcPct val="100000"/>
              </a:lnSpc>
              <a:spcBef>
                <a:spcPts val="94"/>
              </a:spcBef>
              <a:defRPr/>
            </a:pPr>
            <a:r>
              <a:rPr spc="-4" dirty="0">
                <a:solidFill>
                  <a:schemeClr val="tx1"/>
                </a:solidFill>
                <a:latin typeface="Times New Roman"/>
                <a:cs typeface="Times New Roman"/>
              </a:rPr>
              <a:t>4. </a:t>
            </a:r>
            <a:r>
              <a:rPr b="1" spc="-4" dirty="0">
                <a:solidFill>
                  <a:schemeClr val="tx1"/>
                </a:solidFill>
                <a:latin typeface="Times New Roman"/>
                <a:cs typeface="Times New Roman"/>
                <a:hlinkClick r:id="rId7" action="ppaction://hlinksldjump"/>
              </a:rPr>
              <a:t>С</a:t>
            </a:r>
            <a:r>
              <a:rPr b="1" spc="-24" dirty="0">
                <a:solidFill>
                  <a:schemeClr val="tx1"/>
                </a:solidFill>
                <a:latin typeface="Times New Roman"/>
                <a:cs typeface="Times New Roman"/>
                <a:hlinkClick r:id="rId7" action="ppaction://hlinksldjump"/>
              </a:rPr>
              <a:t>Р</a:t>
            </a:r>
            <a:r>
              <a:rPr b="1" spc="-9" dirty="0">
                <a:solidFill>
                  <a:schemeClr val="tx1"/>
                </a:solidFill>
                <a:latin typeface="Times New Roman"/>
                <a:cs typeface="Times New Roman"/>
                <a:hlinkClick r:id="rId7" action="ppaction://hlinksldjump"/>
              </a:rPr>
              <a:t>АВНЕН</a:t>
            </a:r>
            <a:r>
              <a:rPr b="1" spc="-19" dirty="0">
                <a:solidFill>
                  <a:schemeClr val="tx1"/>
                </a:solidFill>
                <a:latin typeface="Times New Roman"/>
                <a:cs typeface="Times New Roman"/>
                <a:hlinkClick r:id="rId7" action="ppaction://hlinksldjump"/>
              </a:rPr>
              <a:t>И</a:t>
            </a:r>
            <a:r>
              <a:rPr b="1" spc="-4" dirty="0">
                <a:solidFill>
                  <a:schemeClr val="tx1"/>
                </a:solidFill>
                <a:latin typeface="Times New Roman"/>
                <a:cs typeface="Times New Roman"/>
                <a:hlinkClick r:id="rId7" action="ppaction://hlinksldjump"/>
              </a:rPr>
              <a:t>Е</a:t>
            </a:r>
            <a:endParaRPr sz="3200" b="1" dirty="0">
              <a:solidFill>
                <a:schemeClr val="tx1"/>
              </a:solidFill>
              <a:latin typeface="Trebuchet MS"/>
              <a:cs typeface="Trebuchet MS"/>
            </a:endParaRPr>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25" name="Rectangle 1"/>
          <p:cNvSpPr>
            <a:spLocks noChangeArrowheads="1"/>
          </p:cNvSpPr>
          <p:nvPr/>
        </p:nvSpPr>
        <p:spPr bwMode="auto">
          <a:xfrm>
            <a:off x="238084" y="785794"/>
            <a:ext cx="1128720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a:lnSpc>
                <a:spcPct val="100000"/>
              </a:lnSpc>
              <a:spcBef>
                <a:spcPts val="0"/>
              </a:spcBef>
              <a:spcAft>
                <a:spcPts val="0"/>
              </a:spcAft>
              <a:buClrTx/>
              <a:buSzTx/>
              <a:buFontTx/>
              <a:buNone/>
              <a:defRPr/>
            </a:pPr>
            <a:r>
              <a:rPr lang="ru-RU" sz="1400" b="1" i="0" u="none" strike="noStrike" cap="none" dirty="0" smtClean="0">
                <a:ln>
                  <a:noFill/>
                </a:ln>
                <a:solidFill>
                  <a:srgbClr val="000000"/>
                </a:solidFill>
                <a:latin typeface="Times New Roman"/>
                <a:ea typeface="Calibri"/>
                <a:cs typeface="Times New Roman"/>
              </a:rPr>
              <a:t>Разгадайте </a:t>
            </a:r>
            <a:r>
              <a:rPr lang="ru-RU" sz="1400" b="1" i="0" u="none" strike="noStrike" cap="none" dirty="0">
                <a:ln>
                  <a:noFill/>
                </a:ln>
                <a:solidFill>
                  <a:srgbClr val="000000"/>
                </a:solidFill>
                <a:latin typeface="Times New Roman"/>
                <a:ea typeface="Calibri"/>
                <a:cs typeface="Times New Roman"/>
              </a:rPr>
              <a:t>ребусы:</a:t>
            </a:r>
            <a:endParaRPr lang="ru-RU" sz="1800" b="0" i="0" u="none" strike="noStrike" cap="none" dirty="0">
              <a:ln>
                <a:noFill/>
              </a:ln>
              <a:solidFill>
                <a:schemeClr val="tx1"/>
              </a:solidFill>
              <a:latin typeface="Arial"/>
              <a:cs typeface="Arial"/>
            </a:endParaRPr>
          </a:p>
        </p:txBody>
      </p:sp>
      <p:pic>
        <p:nvPicPr>
          <p:cNvPr id="1026" name="_x0000_i0">
            <a:hlinkClick r:id="rId2" action="ppaction://hlinkfile"/>
          </p:cNvPr>
          <p:cNvPicPr>
            <a:picLocks noChangeAspect="1" noChangeArrowheads="1"/>
          </p:cNvPicPr>
          <p:nvPr/>
        </p:nvPicPr>
        <p:blipFill>
          <a:blip r:embed="rId3" cstate="print"/>
          <a:stretch/>
        </p:blipFill>
        <p:spPr bwMode="auto">
          <a:xfrm>
            <a:off x="666712" y="2214554"/>
            <a:ext cx="2468562" cy="1414462"/>
          </a:xfrm>
          <a:prstGeom prst="rect">
            <a:avLst/>
          </a:prstGeom>
          <a:noFill/>
        </p:spPr>
      </p:pic>
      <p:pic>
        <p:nvPicPr>
          <p:cNvPr id="1027" name="Picture 3"/>
          <p:cNvPicPr>
            <a:picLocks noChangeAspect="1" noChangeArrowheads="1"/>
          </p:cNvPicPr>
          <p:nvPr/>
        </p:nvPicPr>
        <p:blipFill>
          <a:blip r:embed="rId4" cstate="print"/>
          <a:stretch/>
        </p:blipFill>
        <p:spPr bwMode="auto">
          <a:xfrm>
            <a:off x="4452926" y="2500306"/>
            <a:ext cx="1979613" cy="1533525"/>
          </a:xfrm>
          <a:prstGeom prst="rect">
            <a:avLst/>
          </a:prstGeom>
          <a:noFill/>
        </p:spPr>
      </p:pic>
      <p:pic>
        <p:nvPicPr>
          <p:cNvPr id="1028" name="Picture 4"/>
          <p:cNvPicPr>
            <a:picLocks noChangeAspect="1" noChangeArrowheads="1"/>
          </p:cNvPicPr>
          <p:nvPr/>
        </p:nvPicPr>
        <p:blipFill>
          <a:blip r:embed="rId5" cstate="print"/>
          <a:stretch/>
        </p:blipFill>
        <p:spPr bwMode="auto">
          <a:xfrm>
            <a:off x="7453322" y="1714488"/>
            <a:ext cx="1362075" cy="1535113"/>
          </a:xfrm>
          <a:prstGeom prst="rect">
            <a:avLst/>
          </a:prstGeom>
          <a:noFill/>
        </p:spPr>
      </p:pic>
      <p:pic>
        <p:nvPicPr>
          <p:cNvPr id="1029" name="Picture 5"/>
          <p:cNvPicPr>
            <a:picLocks noChangeAspect="1" noChangeArrowheads="1"/>
          </p:cNvPicPr>
          <p:nvPr/>
        </p:nvPicPr>
        <p:blipFill>
          <a:blip r:embed="rId6" cstate="print"/>
          <a:stretch/>
        </p:blipFill>
        <p:spPr bwMode="auto">
          <a:xfrm>
            <a:off x="9739338" y="2928934"/>
            <a:ext cx="1428750" cy="1454150"/>
          </a:xfrm>
          <a:prstGeom prst="rect">
            <a:avLst/>
          </a:prstGeom>
          <a:noFill/>
        </p:spPr>
      </p:pic>
      <p:pic>
        <p:nvPicPr>
          <p:cNvPr id="1030" name="Picture 6"/>
          <p:cNvPicPr>
            <a:picLocks noChangeAspect="1" noChangeArrowheads="1"/>
          </p:cNvPicPr>
          <p:nvPr/>
        </p:nvPicPr>
        <p:blipFill>
          <a:blip r:embed="rId7" cstate="print"/>
          <a:stretch/>
        </p:blipFill>
        <p:spPr bwMode="auto">
          <a:xfrm>
            <a:off x="2024034" y="4000504"/>
            <a:ext cx="1046163" cy="1282700"/>
          </a:xfrm>
          <a:prstGeom prst="rect">
            <a:avLst/>
          </a:prstGeom>
          <a:noFill/>
        </p:spPr>
      </p:pic>
      <p:pic>
        <p:nvPicPr>
          <p:cNvPr id="1031" name="Picture 7"/>
          <p:cNvPicPr>
            <a:picLocks noChangeAspect="1" noChangeArrowheads="1"/>
          </p:cNvPicPr>
          <p:nvPr/>
        </p:nvPicPr>
        <p:blipFill>
          <a:blip r:embed="rId8" cstate="print"/>
          <a:stretch/>
        </p:blipFill>
        <p:spPr bwMode="auto">
          <a:xfrm>
            <a:off x="5381620" y="4643446"/>
            <a:ext cx="3127375" cy="1143000"/>
          </a:xfrm>
          <a:prstGeom prst="rect">
            <a:avLst/>
          </a:prstGeom>
          <a:noFill/>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dirty="0"/>
          </a:p>
        </p:txBody>
      </p:sp>
      <p:pic>
        <p:nvPicPr>
          <p:cNvPr id="4" name="Рисунок 3" descr="C:\Users\Света\Desktop\ХХХХХХ\20240119_081753.jpg"/>
          <p:cNvPicPr/>
          <p:nvPr/>
        </p:nvPicPr>
        <p:blipFill>
          <a:blip r:embed="rId2" cstate="print"/>
          <a:srcRect/>
          <a:stretch>
            <a:fillRect/>
          </a:stretch>
        </p:blipFill>
        <p:spPr bwMode="auto">
          <a:xfrm rot="4532540">
            <a:off x="159680" y="3175437"/>
            <a:ext cx="2656846" cy="1993321"/>
          </a:xfrm>
          <a:prstGeom prst="rect">
            <a:avLst/>
          </a:prstGeom>
          <a:noFill/>
          <a:ln w="9525">
            <a:noFill/>
            <a:miter lim="800000"/>
            <a:headEnd/>
            <a:tailEnd/>
          </a:ln>
        </p:spPr>
      </p:pic>
      <p:pic>
        <p:nvPicPr>
          <p:cNvPr id="5" name="Рисунок 4" descr="C:\Users\Света\Desktop\ХХХХХХ\20240119_081653.jpg"/>
          <p:cNvPicPr/>
          <p:nvPr/>
        </p:nvPicPr>
        <p:blipFill>
          <a:blip r:embed="rId3" cstate="print"/>
          <a:srcRect/>
          <a:stretch>
            <a:fillRect/>
          </a:stretch>
        </p:blipFill>
        <p:spPr bwMode="auto">
          <a:xfrm rot="7003617">
            <a:off x="9865361" y="322747"/>
            <a:ext cx="1755017" cy="2361239"/>
          </a:xfrm>
          <a:prstGeom prst="rect">
            <a:avLst/>
          </a:prstGeom>
          <a:noFill/>
          <a:ln w="9525">
            <a:noFill/>
            <a:miter lim="800000"/>
            <a:headEnd/>
            <a:tailEnd/>
          </a:ln>
        </p:spPr>
      </p:pic>
      <p:pic>
        <p:nvPicPr>
          <p:cNvPr id="6" name="Рисунок 5" descr="C:\Users\Света\Desktop\ХХХХХХ\20240119_081733.jpg"/>
          <p:cNvPicPr/>
          <p:nvPr/>
        </p:nvPicPr>
        <p:blipFill>
          <a:blip r:embed="rId4" cstate="print"/>
          <a:srcRect/>
          <a:stretch>
            <a:fillRect/>
          </a:stretch>
        </p:blipFill>
        <p:spPr bwMode="auto">
          <a:xfrm rot="6872239">
            <a:off x="9964403" y="3226892"/>
            <a:ext cx="1887971" cy="1676342"/>
          </a:xfrm>
          <a:prstGeom prst="rect">
            <a:avLst/>
          </a:prstGeom>
          <a:noFill/>
          <a:ln w="9525">
            <a:noFill/>
            <a:miter lim="800000"/>
            <a:headEnd/>
            <a:tailEnd/>
          </a:ln>
        </p:spPr>
      </p:pic>
      <p:pic>
        <p:nvPicPr>
          <p:cNvPr id="8" name="Рисунок 7" descr="C:\Users\Света\Desktop\1-.jpg"/>
          <p:cNvPicPr/>
          <p:nvPr/>
        </p:nvPicPr>
        <p:blipFill>
          <a:blip r:embed="rId5" cstate="print"/>
          <a:srcRect/>
          <a:stretch>
            <a:fillRect/>
          </a:stretch>
        </p:blipFill>
        <p:spPr bwMode="auto">
          <a:xfrm>
            <a:off x="191344" y="0"/>
            <a:ext cx="4745772" cy="2514600"/>
          </a:xfrm>
          <a:prstGeom prst="rect">
            <a:avLst/>
          </a:prstGeom>
          <a:noFill/>
          <a:ln w="9525">
            <a:noFill/>
            <a:miter lim="800000"/>
            <a:headEnd/>
            <a:tailEnd/>
          </a:ln>
        </p:spPr>
      </p:pic>
      <p:pic>
        <p:nvPicPr>
          <p:cNvPr id="7" name="Рисунок 6" descr="C:\Users\Света\Desktop\2-.jpg"/>
          <p:cNvPicPr/>
          <p:nvPr/>
        </p:nvPicPr>
        <p:blipFill>
          <a:blip r:embed="rId6" cstate="print"/>
          <a:srcRect/>
          <a:stretch>
            <a:fillRect/>
          </a:stretch>
        </p:blipFill>
        <p:spPr bwMode="auto">
          <a:xfrm>
            <a:off x="2639616" y="1772816"/>
            <a:ext cx="3579566" cy="1845675"/>
          </a:xfrm>
          <a:prstGeom prst="rect">
            <a:avLst/>
          </a:prstGeom>
          <a:noFill/>
          <a:ln w="9525">
            <a:noFill/>
            <a:miter lim="800000"/>
            <a:headEnd/>
            <a:tailEnd/>
          </a:ln>
        </p:spPr>
      </p:pic>
      <p:pic>
        <p:nvPicPr>
          <p:cNvPr id="9" name="Рисунок 5" descr="C:\Documents and Settings\Учитель\Рабочий стол\материал для портфолио\666.JPG"/>
          <p:cNvPicPr>
            <a:picLocks noChangeAspect="1" noChangeArrowheads="1"/>
          </p:cNvPicPr>
          <p:nvPr/>
        </p:nvPicPr>
        <p:blipFill>
          <a:blip r:embed="rId7" cstate="print"/>
          <a:srcRect/>
          <a:stretch>
            <a:fillRect/>
          </a:stretch>
        </p:blipFill>
        <p:spPr bwMode="auto">
          <a:xfrm>
            <a:off x="3071664" y="4005064"/>
            <a:ext cx="3225800" cy="2419350"/>
          </a:xfrm>
          <a:prstGeom prst="rect">
            <a:avLst/>
          </a:prstGeom>
          <a:noFill/>
          <a:ln w="9525">
            <a:noFill/>
            <a:miter lim="800000"/>
            <a:headEnd/>
            <a:tailEnd/>
          </a:ln>
        </p:spPr>
      </p:pic>
      <p:pic>
        <p:nvPicPr>
          <p:cNvPr id="10" name="Picture 4" descr="C:\Users\Света\Desktop\света\Desktop\архив\фотики\фото\фото мой класс\P1080312.JPG"/>
          <p:cNvPicPr>
            <a:picLocks noChangeAspect="1" noChangeArrowheads="1"/>
          </p:cNvPicPr>
          <p:nvPr/>
        </p:nvPicPr>
        <p:blipFill>
          <a:blip r:embed="rId8" cstate="print"/>
          <a:srcRect/>
          <a:stretch>
            <a:fillRect/>
          </a:stretch>
        </p:blipFill>
        <p:spPr bwMode="auto">
          <a:xfrm>
            <a:off x="6600056" y="476672"/>
            <a:ext cx="2594774" cy="1944216"/>
          </a:xfrm>
          <a:prstGeom prst="rect">
            <a:avLst/>
          </a:prstGeom>
          <a:noFill/>
          <a:ln w="9525">
            <a:noFill/>
            <a:miter lim="800000"/>
            <a:headEnd/>
            <a:tailEnd/>
          </a:ln>
        </p:spPr>
      </p:pic>
      <p:pic>
        <p:nvPicPr>
          <p:cNvPr id="11" name="Picture 2" descr="C:\Users\Света\Desktop\фото 2018\Новая папка\IMG_20180109_085208.jpg"/>
          <p:cNvPicPr>
            <a:picLocks noChangeAspect="1" noChangeArrowheads="1"/>
          </p:cNvPicPr>
          <p:nvPr/>
        </p:nvPicPr>
        <p:blipFill>
          <a:blip r:embed="rId9" cstate="print"/>
          <a:srcRect/>
          <a:stretch>
            <a:fillRect/>
          </a:stretch>
        </p:blipFill>
        <p:spPr bwMode="auto">
          <a:xfrm>
            <a:off x="6600056" y="2780928"/>
            <a:ext cx="2664296" cy="35482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83910558" name="Holder 2"/>
          <p:cNvSpPr>
            <a:spLocks noGrp="1"/>
          </p:cNvSpPr>
          <p:nvPr>
            <p:ph type="title"/>
          </p:nvPr>
        </p:nvSpPr>
        <p:spPr bwMode="auto">
          <a:xfrm>
            <a:off x="1641728" y="227532"/>
            <a:ext cx="6561181" cy="1097315"/>
          </a:xfrm>
        </p:spPr>
        <p:txBody>
          <a:bodyPr lIns="0" tIns="0" rIns="0" bIns="0"/>
          <a:lstStyle>
            <a:lvl1pPr>
              <a:defRPr sz="3200" b="0" i="0">
                <a:solidFill>
                  <a:srgbClr val="E84B21"/>
                </a:solidFill>
                <a:latin typeface="Trebuchet MS"/>
                <a:cs typeface="Trebuchet MS"/>
              </a:defRPr>
            </a:lvl1pPr>
          </a:lstStyle>
          <a:p>
            <a:pPr>
              <a:defRPr/>
            </a:pPr>
            <a:r>
              <a:rPr lang="en-US" sz="7200"/>
              <a:t>Vielen Dank!</a:t>
            </a:r>
            <a:endParaRPr/>
          </a:p>
        </p:txBody>
      </p:sp>
      <p:pic>
        <p:nvPicPr>
          <p:cNvPr id="1140964517" name="Рисунок 1140964516"/>
          <p:cNvPicPr>
            <a:picLocks noChangeAspect="1"/>
          </p:cNvPicPr>
          <p:nvPr/>
        </p:nvPicPr>
        <p:blipFill>
          <a:blip r:embed="rId2" cstate="print"/>
          <a:stretch/>
        </p:blipFill>
        <p:spPr bwMode="auto">
          <a:xfrm>
            <a:off x="82445" y="1630550"/>
            <a:ext cx="9008317" cy="4800600"/>
          </a:xfrm>
          <a:prstGeom prst="rect">
            <a:avLst/>
          </a:prstGeom>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endParaRPr lang="ru-RU"/>
          </a:p>
        </p:txBody>
      </p:sp>
      <p:sp>
        <p:nvSpPr>
          <p:cNvPr id="3" name="Текст 2"/>
          <p:cNvSpPr>
            <a:spLocks noGrp="1"/>
          </p:cNvSpPr>
          <p:nvPr>
            <p:ph type="body" idx="1"/>
          </p:nvPr>
        </p:nvSpPr>
        <p:spPr bwMode="auto">
          <a:xfrm>
            <a:off x="416763" y="1095248"/>
            <a:ext cx="11358473" cy="3293209"/>
          </a:xfrm>
        </p:spPr>
        <p:txBody>
          <a:bodyPr/>
          <a:lstStyle/>
          <a:p>
            <a:pPr>
              <a:defRPr/>
            </a:pPr>
            <a:r>
              <a:rPr lang="ru-RU" sz="2800" b="1" dirty="0"/>
              <a:t>Использованные ресурсы:</a:t>
            </a:r>
            <a:endParaRPr lang="ru-RU" sz="2800" dirty="0"/>
          </a:p>
          <a:p>
            <a:pPr>
              <a:defRPr/>
            </a:pPr>
            <a:r>
              <a:rPr lang="ru-RU" sz="2800" b="1" dirty="0"/>
              <a:t> </a:t>
            </a:r>
            <a:endParaRPr lang="ru-RU" sz="2800" dirty="0"/>
          </a:p>
          <a:p>
            <a:pPr>
              <a:defRPr/>
            </a:pPr>
            <a:r>
              <a:rPr lang="ru-RU" sz="2800" dirty="0"/>
              <a:t>1.</a:t>
            </a:r>
            <a:r>
              <a:rPr lang="en-US" sz="2800" u="sng" dirty="0">
                <a:hlinkClick r:id="rId2" tooltip="https://fg.resh.edu.ru/"/>
              </a:rPr>
              <a:t>https</a:t>
            </a:r>
            <a:r>
              <a:rPr lang="ru-RU" sz="2800" u="sng" dirty="0">
                <a:hlinkClick r:id="rId2" tooltip="https://fg.resh.edu.ru/"/>
              </a:rPr>
              <a:t>://</a:t>
            </a:r>
            <a:r>
              <a:rPr lang="en-US" sz="2800" u="sng" dirty="0" err="1">
                <a:hlinkClick r:id="rId2" tooltip="https://fg.resh.edu.ru/"/>
              </a:rPr>
              <a:t>fg</a:t>
            </a:r>
            <a:r>
              <a:rPr lang="ru-RU" sz="2800" u="sng" dirty="0">
                <a:hlinkClick r:id="rId2" tooltip="https://fg.resh.edu.ru/"/>
              </a:rPr>
              <a:t>.</a:t>
            </a:r>
            <a:r>
              <a:rPr lang="en-US" sz="2800" u="sng" dirty="0" err="1">
                <a:hlinkClick r:id="rId2" tooltip="https://fg.resh.edu.ru/"/>
              </a:rPr>
              <a:t>resh</a:t>
            </a:r>
            <a:r>
              <a:rPr lang="ru-RU" sz="2800" u="sng" dirty="0">
                <a:hlinkClick r:id="rId2" tooltip="https://fg.resh.edu.ru/"/>
              </a:rPr>
              <a:t>.</a:t>
            </a:r>
            <a:r>
              <a:rPr lang="en-US" sz="2800" u="sng" dirty="0" err="1">
                <a:hlinkClick r:id="rId2" tooltip="https://fg.resh.edu.ru/"/>
              </a:rPr>
              <a:t>edu</a:t>
            </a:r>
            <a:r>
              <a:rPr lang="ru-RU" sz="2800" u="sng" dirty="0">
                <a:hlinkClick r:id="rId2" tooltip="https://fg.resh.edu.ru/"/>
              </a:rPr>
              <a:t>.</a:t>
            </a:r>
            <a:r>
              <a:rPr lang="en-US" sz="2800" u="sng" dirty="0" err="1">
                <a:hlinkClick r:id="rId2" tooltip="https://fg.resh.edu.ru/"/>
              </a:rPr>
              <a:t>ru</a:t>
            </a:r>
            <a:r>
              <a:rPr lang="ru-RU" sz="2800" u="sng" dirty="0">
                <a:hlinkClick r:id="rId2" tooltip="https://fg.resh.edu.ru/"/>
              </a:rPr>
              <a:t>/</a:t>
            </a:r>
            <a:r>
              <a:rPr lang="en-US" sz="2800" dirty="0"/>
              <a:t> </a:t>
            </a:r>
            <a:endParaRPr lang="ru-RU" sz="2800" dirty="0"/>
          </a:p>
          <a:p>
            <a:pPr>
              <a:defRPr/>
            </a:pPr>
            <a:r>
              <a:rPr lang="ru-RU" sz="2800" dirty="0"/>
              <a:t>2.</a:t>
            </a:r>
            <a:r>
              <a:rPr lang="ru-RU" sz="2800" u="sng" dirty="0">
                <a:hlinkClick r:id="rId3" tooltip="https://edsoo.ru/"/>
              </a:rPr>
              <a:t>https://edsoo.ru/</a:t>
            </a:r>
            <a:endParaRPr lang="ru-RU" sz="2800" dirty="0"/>
          </a:p>
          <a:p>
            <a:pPr>
              <a:defRPr/>
            </a:pPr>
            <a:r>
              <a:rPr lang="ru-RU" sz="2800" dirty="0"/>
              <a:t>3.</a:t>
            </a:r>
            <a:r>
              <a:rPr lang="ru-RU" sz="2800" u="sng" dirty="0">
                <a:hlinkClick r:id="rId4" tooltip="https://apkpro.ru/"/>
              </a:rPr>
              <a:t>https://apkpro.ru</a:t>
            </a:r>
            <a:endParaRPr lang="ru-RU" sz="2800" dirty="0"/>
          </a:p>
          <a:p>
            <a:pPr>
              <a:defRPr/>
            </a:pPr>
            <a:r>
              <a:rPr lang="ru-RU" sz="2800" dirty="0"/>
              <a:t>4. </a:t>
            </a:r>
            <a:r>
              <a:rPr lang="ru-RU" sz="2800" u="sng" dirty="0">
                <a:hlinkClick r:id="rId5" tooltip="https://spbappo.ru/metodicheskaya-podderzhka-pedagogichesk/"/>
              </a:rPr>
              <a:t>https://spbappo.ru/metodicheskaya-podderzhka-pedagogichesk/</a:t>
            </a:r>
            <a:endParaRPr lang="ru-RU" sz="2800" dirty="0"/>
          </a:p>
          <a:p>
            <a:pPr>
              <a:defRPr/>
            </a:pPr>
            <a:r>
              <a:rPr lang="ru-RU" sz="2800" b="1" dirty="0"/>
              <a:t> </a:t>
            </a:r>
            <a:endParaRPr lang="ru-RU" sz="2800" dirty="0"/>
          </a:p>
          <a:p>
            <a:pPr>
              <a:defRPr/>
            </a:pPr>
            <a:endParaRPr lang="ru-RU" dirty="0"/>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Текст 2"/>
          <p:cNvSpPr>
            <a:spLocks noGrp="1"/>
          </p:cNvSpPr>
          <p:nvPr>
            <p:ph type="body" idx="1"/>
          </p:nvPr>
        </p:nvSpPr>
        <p:spPr bwMode="auto"/>
        <p:txBody>
          <a:bodyPr/>
          <a:lstStyle/>
          <a:p>
            <a:pPr>
              <a:defRPr/>
            </a:pPr>
            <a:endParaRPr lang="ru-RU" dirty="0"/>
          </a:p>
        </p:txBody>
      </p:sp>
      <p:pic>
        <p:nvPicPr>
          <p:cNvPr id="4" name="Рисунок 3" descr="t1680161069ab.png"/>
          <p:cNvPicPr/>
          <p:nvPr/>
        </p:nvPicPr>
        <p:blipFill>
          <a:blip r:embed="rId2" cstate="print"/>
          <a:stretch/>
        </p:blipFill>
        <p:spPr bwMode="auto">
          <a:xfrm>
            <a:off x="335360" y="260648"/>
            <a:ext cx="4032448" cy="3621757"/>
          </a:xfrm>
          <a:prstGeom prst="rect">
            <a:avLst/>
          </a:prstGeom>
          <a:noFill/>
          <a:ln w="9525">
            <a:noFill/>
            <a:miter lim="800000"/>
            <a:headEnd/>
            <a:tailEnd/>
          </a:ln>
        </p:spPr>
      </p:pic>
      <p:pic>
        <p:nvPicPr>
          <p:cNvPr id="5" name="Рисунок 4" descr="t1680161069ac.png"/>
          <p:cNvPicPr/>
          <p:nvPr/>
        </p:nvPicPr>
        <p:blipFill>
          <a:blip r:embed="rId3" cstate="print"/>
          <a:stretch/>
        </p:blipFill>
        <p:spPr bwMode="auto">
          <a:xfrm>
            <a:off x="5663952" y="2348880"/>
            <a:ext cx="3729037" cy="1704975"/>
          </a:xfrm>
          <a:prstGeom prst="rect">
            <a:avLst/>
          </a:prstGeom>
          <a:noFill/>
          <a:ln w="9525">
            <a:noFill/>
            <a:miter lim="800000"/>
            <a:headEnd/>
            <a:tailEnd/>
          </a:ln>
        </p:spPr>
      </p:pic>
      <p:pic>
        <p:nvPicPr>
          <p:cNvPr id="6" name="Рисунок 5" descr="t1680161069ad.png"/>
          <p:cNvPicPr/>
          <p:nvPr/>
        </p:nvPicPr>
        <p:blipFill>
          <a:blip r:embed="rId4" cstate="print"/>
          <a:stretch/>
        </p:blipFill>
        <p:spPr bwMode="auto">
          <a:xfrm>
            <a:off x="8458200" y="4149080"/>
            <a:ext cx="3733800" cy="1905000"/>
          </a:xfrm>
          <a:prstGeom prst="rect">
            <a:avLst/>
          </a:prstGeom>
          <a:noFill/>
          <a:ln w="9525">
            <a:noFill/>
            <a:miter lim="800000"/>
            <a:headEnd/>
            <a:tailEnd/>
          </a:ln>
        </p:spPr>
      </p:pic>
      <p:pic>
        <p:nvPicPr>
          <p:cNvPr id="7" name="Рисунок 6" descr="t1680161069ae.png"/>
          <p:cNvPicPr/>
          <p:nvPr/>
        </p:nvPicPr>
        <p:blipFill>
          <a:blip r:embed="rId5" cstate="print"/>
          <a:stretch/>
        </p:blipFill>
        <p:spPr bwMode="auto">
          <a:xfrm>
            <a:off x="4871864" y="620688"/>
            <a:ext cx="2809875" cy="1590675"/>
          </a:xfrm>
          <a:prstGeom prst="rect">
            <a:avLst/>
          </a:prstGeom>
          <a:noFill/>
          <a:ln w="9525">
            <a:noFill/>
            <a:miter lim="800000"/>
            <a:headEnd/>
            <a:tailEnd/>
          </a:ln>
        </p:spPr>
      </p:pic>
      <p:pic>
        <p:nvPicPr>
          <p:cNvPr id="8" name="Рисунок 7" descr="t1680161069af.png"/>
          <p:cNvPicPr/>
          <p:nvPr/>
        </p:nvPicPr>
        <p:blipFill>
          <a:blip r:embed="rId6" cstate="print"/>
          <a:stretch/>
        </p:blipFill>
        <p:spPr bwMode="auto">
          <a:xfrm>
            <a:off x="5447928" y="4509120"/>
            <a:ext cx="2952750" cy="2124075"/>
          </a:xfrm>
          <a:prstGeom prst="rect">
            <a:avLst/>
          </a:prstGeom>
          <a:noFill/>
          <a:ln w="9525">
            <a:noFill/>
            <a:miter lim="800000"/>
            <a:headEnd/>
            <a:tailEnd/>
          </a:ln>
        </p:spPr>
      </p:pic>
      <p:pic>
        <p:nvPicPr>
          <p:cNvPr id="9" name="Рисунок 8" descr="t1680161069ag.png"/>
          <p:cNvPicPr/>
          <p:nvPr/>
        </p:nvPicPr>
        <p:blipFill>
          <a:blip r:embed="rId7" cstate="print"/>
          <a:stretch/>
        </p:blipFill>
        <p:spPr bwMode="auto">
          <a:xfrm>
            <a:off x="2135560" y="4437112"/>
            <a:ext cx="3519487" cy="2143125"/>
          </a:xfrm>
          <a:prstGeom prst="rect">
            <a:avLst/>
          </a:prstGeom>
          <a:noFill/>
          <a:ln w="9525">
            <a:noFill/>
            <a:miter lim="800000"/>
            <a:headEnd/>
            <a:tailEnd/>
          </a:ln>
        </p:spPr>
      </p:pic>
      <p:pic>
        <p:nvPicPr>
          <p:cNvPr id="10" name="Рисунок 9" descr="t1680161069aj.png"/>
          <p:cNvPicPr/>
          <p:nvPr/>
        </p:nvPicPr>
        <p:blipFill>
          <a:blip r:embed="rId8" cstate="print"/>
          <a:stretch/>
        </p:blipFill>
        <p:spPr bwMode="auto">
          <a:xfrm>
            <a:off x="8112224" y="404664"/>
            <a:ext cx="3088183" cy="1656184"/>
          </a:xfrm>
          <a:prstGeom prst="rect">
            <a:avLst/>
          </a:prstGeom>
          <a:noFill/>
          <a:ln w="9525">
            <a:noFill/>
            <a:miter lim="800000"/>
            <a:headEnd/>
            <a:tailEnd/>
          </a:ln>
        </p:spPr>
      </p:pic>
      <p:pic>
        <p:nvPicPr>
          <p:cNvPr id="11" name="Рисунок 10" descr="t1680161069ak.png"/>
          <p:cNvPicPr/>
          <p:nvPr/>
        </p:nvPicPr>
        <p:blipFill>
          <a:blip r:embed="rId9" cstate="print"/>
          <a:stretch/>
        </p:blipFill>
        <p:spPr bwMode="auto">
          <a:xfrm>
            <a:off x="0" y="4725144"/>
            <a:ext cx="2471737" cy="1628775"/>
          </a:xfrm>
          <a:prstGeom prst="rect">
            <a:avLst/>
          </a:prstGeom>
          <a:noFill/>
          <a:ln w="9525">
            <a:noFill/>
            <a:miter lim="800000"/>
            <a:headEnd/>
            <a:tailEnd/>
          </a:ln>
        </p:spPr>
      </p:pic>
      <p:sp>
        <p:nvSpPr>
          <p:cNvPr id="12" name="Заголовок 11"/>
          <p:cNvSpPr>
            <a:spLocks noGrp="1"/>
          </p:cNvSpPr>
          <p:nvPr>
            <p:ph type="title"/>
          </p:nvPr>
        </p:nvSpPr>
        <p:spPr/>
        <p:txBody>
          <a:bodyPr/>
          <a:lstStyle/>
          <a:p>
            <a:endParaRPr lang="ru-RU"/>
          </a:p>
        </p:txBody>
      </p:sp>
      <p:sp>
        <p:nvSpPr>
          <p:cNvPr id="13" name="Стрелка вниз 12">
            <a:hlinkClick r:id="rId10" action="ppaction://hlinksldjump"/>
          </p:cNvPr>
          <p:cNvSpPr/>
          <p:nvPr/>
        </p:nvSpPr>
        <p:spPr>
          <a:xfrm>
            <a:off x="9912424" y="6237312"/>
            <a:ext cx="93610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p:nvPr/>
        </p:nvSpPr>
        <p:spPr bwMode="auto">
          <a:xfrm>
            <a:off x="0" y="4014215"/>
            <a:ext cx="448308" cy="2844165"/>
          </a:xfrm>
          <a:custGeom>
            <a:avLst/>
            <a:gdLst/>
            <a:ahLst/>
            <a:cxnLst/>
            <a:rect l="l" t="t" r="r" b="b"/>
            <a:pathLst>
              <a:path w="448309" h="2844165" extrusionOk="0">
                <a:moveTo>
                  <a:pt x="0" y="0"/>
                </a:moveTo>
                <a:lnTo>
                  <a:pt x="0" y="2843783"/>
                </a:lnTo>
                <a:lnTo>
                  <a:pt x="448056" y="2843783"/>
                </a:lnTo>
                <a:lnTo>
                  <a:pt x="0" y="0"/>
                </a:lnTo>
                <a:close/>
              </a:path>
            </a:pathLst>
          </a:custGeom>
          <a:solidFill>
            <a:srgbClr val="E84B21">
              <a:alpha val="85096"/>
            </a:srgbClr>
          </a:solidFill>
        </p:spPr>
        <p:txBody>
          <a:bodyPr wrap="square" lIns="0" tIns="0" rIns="0" bIns="0" rtlCol="0"/>
          <a:lstStyle/>
          <a:p>
            <a:pPr>
              <a:defRPr/>
            </a:pPr>
            <a:endParaRPr/>
          </a:p>
        </p:txBody>
      </p:sp>
      <p:grpSp>
        <p:nvGrpSpPr>
          <p:cNvPr id="3" name="object 3"/>
          <p:cNvGrpSpPr/>
          <p:nvPr/>
        </p:nvGrpSpPr>
        <p:grpSpPr bwMode="auto">
          <a:xfrm>
            <a:off x="771462" y="1499616"/>
            <a:ext cx="5876290" cy="4632960"/>
            <a:chOff x="771462" y="1499616"/>
            <a:chExt cx="5876290" cy="4632960"/>
          </a:xfrm>
        </p:grpSpPr>
        <p:pic>
          <p:nvPicPr>
            <p:cNvPr id="4" name="object 4"/>
            <p:cNvPicPr/>
            <p:nvPr/>
          </p:nvPicPr>
          <p:blipFill>
            <a:blip r:embed="rId2" cstate="print"/>
            <a:stretch/>
          </p:blipFill>
          <p:spPr bwMode="auto">
            <a:xfrm>
              <a:off x="771462" y="1501020"/>
              <a:ext cx="2791331" cy="3258550"/>
            </a:xfrm>
            <a:prstGeom prst="rect">
              <a:avLst/>
            </a:prstGeom>
          </p:spPr>
        </p:pic>
        <p:pic>
          <p:nvPicPr>
            <p:cNvPr id="5" name="object 5"/>
            <p:cNvPicPr/>
            <p:nvPr/>
          </p:nvPicPr>
          <p:blipFill>
            <a:blip r:embed="rId3" cstate="print"/>
            <a:stretch/>
          </p:blipFill>
          <p:spPr bwMode="auto">
            <a:xfrm>
              <a:off x="920496" y="1676400"/>
              <a:ext cx="2505454" cy="2923032"/>
            </a:xfrm>
            <a:prstGeom prst="rect">
              <a:avLst/>
            </a:prstGeom>
          </p:spPr>
        </p:pic>
        <p:pic>
          <p:nvPicPr>
            <p:cNvPr id="6" name="object 6"/>
            <p:cNvPicPr/>
            <p:nvPr/>
          </p:nvPicPr>
          <p:blipFill>
            <a:blip r:embed="rId4" cstate="print"/>
            <a:stretch/>
          </p:blipFill>
          <p:spPr bwMode="auto">
            <a:xfrm>
              <a:off x="2453640" y="3014472"/>
              <a:ext cx="2691384" cy="3118104"/>
            </a:xfrm>
            <a:prstGeom prst="rect">
              <a:avLst/>
            </a:prstGeom>
          </p:spPr>
        </p:pic>
        <p:pic>
          <p:nvPicPr>
            <p:cNvPr id="7" name="object 7"/>
            <p:cNvPicPr/>
            <p:nvPr/>
          </p:nvPicPr>
          <p:blipFill>
            <a:blip r:embed="rId5" cstate="print"/>
            <a:stretch/>
          </p:blipFill>
          <p:spPr bwMode="auto">
            <a:xfrm>
              <a:off x="2627375" y="3215639"/>
              <a:ext cx="2356104" cy="2767583"/>
            </a:xfrm>
            <a:prstGeom prst="rect">
              <a:avLst/>
            </a:prstGeom>
          </p:spPr>
        </p:pic>
        <p:pic>
          <p:nvPicPr>
            <p:cNvPr id="8" name="object 8"/>
            <p:cNvPicPr/>
            <p:nvPr/>
          </p:nvPicPr>
          <p:blipFill>
            <a:blip r:embed="rId6" cstate="print"/>
            <a:stretch/>
          </p:blipFill>
          <p:spPr bwMode="auto">
            <a:xfrm>
              <a:off x="3791712" y="1572768"/>
              <a:ext cx="2852928" cy="3709416"/>
            </a:xfrm>
            <a:prstGeom prst="rect">
              <a:avLst/>
            </a:prstGeom>
          </p:spPr>
        </p:pic>
        <p:pic>
          <p:nvPicPr>
            <p:cNvPr id="9" name="object 9"/>
            <p:cNvPicPr/>
            <p:nvPr/>
          </p:nvPicPr>
          <p:blipFill>
            <a:blip r:embed="rId7" cstate="print"/>
            <a:stretch/>
          </p:blipFill>
          <p:spPr bwMode="auto">
            <a:xfrm>
              <a:off x="3965447" y="1773936"/>
              <a:ext cx="2517648" cy="3319272"/>
            </a:xfrm>
            <a:prstGeom prst="rect">
              <a:avLst/>
            </a:prstGeom>
          </p:spPr>
        </p:pic>
        <p:sp>
          <p:nvSpPr>
            <p:cNvPr id="10" name="object 10"/>
            <p:cNvSpPr/>
            <p:nvPr/>
          </p:nvSpPr>
          <p:spPr bwMode="auto">
            <a:xfrm>
              <a:off x="3706368" y="1511808"/>
              <a:ext cx="2929255" cy="1134110"/>
            </a:xfrm>
            <a:custGeom>
              <a:avLst/>
              <a:gdLst/>
              <a:ahLst/>
              <a:cxnLst/>
              <a:rect l="l" t="t" r="r" b="b"/>
              <a:pathLst>
                <a:path w="2929254" h="1134110" extrusionOk="0">
                  <a:moveTo>
                    <a:pt x="0" y="566801"/>
                  </a:moveTo>
                  <a:lnTo>
                    <a:pt x="5080" y="519175"/>
                  </a:lnTo>
                  <a:lnTo>
                    <a:pt x="20193" y="472566"/>
                  </a:lnTo>
                  <a:lnTo>
                    <a:pt x="44704" y="427354"/>
                  </a:lnTo>
                  <a:lnTo>
                    <a:pt x="78486" y="383413"/>
                  </a:lnTo>
                  <a:lnTo>
                    <a:pt x="120904" y="340994"/>
                  </a:lnTo>
                  <a:lnTo>
                    <a:pt x="171577" y="300354"/>
                  </a:lnTo>
                  <a:lnTo>
                    <a:pt x="230251" y="261619"/>
                  </a:lnTo>
                  <a:lnTo>
                    <a:pt x="296418" y="224916"/>
                  </a:lnTo>
                  <a:lnTo>
                    <a:pt x="332105" y="207390"/>
                  </a:lnTo>
                  <a:lnTo>
                    <a:pt x="369570" y="190372"/>
                  </a:lnTo>
                  <a:lnTo>
                    <a:pt x="408686" y="173989"/>
                  </a:lnTo>
                  <a:lnTo>
                    <a:pt x="449453" y="158241"/>
                  </a:lnTo>
                  <a:lnTo>
                    <a:pt x="491871" y="143128"/>
                  </a:lnTo>
                  <a:lnTo>
                    <a:pt x="535686" y="128524"/>
                  </a:lnTo>
                  <a:lnTo>
                    <a:pt x="581025" y="114680"/>
                  </a:lnTo>
                  <a:lnTo>
                    <a:pt x="627761" y="101600"/>
                  </a:lnTo>
                  <a:lnTo>
                    <a:pt x="675894" y="89153"/>
                  </a:lnTo>
                  <a:lnTo>
                    <a:pt x="725297" y="77342"/>
                  </a:lnTo>
                  <a:lnTo>
                    <a:pt x="775970" y="66420"/>
                  </a:lnTo>
                  <a:lnTo>
                    <a:pt x="827913" y="56261"/>
                  </a:lnTo>
                  <a:lnTo>
                    <a:pt x="880999" y="46736"/>
                  </a:lnTo>
                  <a:lnTo>
                    <a:pt x="935101" y="38100"/>
                  </a:lnTo>
                  <a:lnTo>
                    <a:pt x="990346" y="30352"/>
                  </a:lnTo>
                  <a:lnTo>
                    <a:pt x="1046607" y="23367"/>
                  </a:lnTo>
                  <a:lnTo>
                    <a:pt x="1103884" y="17271"/>
                  </a:lnTo>
                  <a:lnTo>
                    <a:pt x="1161923" y="12064"/>
                  </a:lnTo>
                  <a:lnTo>
                    <a:pt x="1220978" y="7746"/>
                  </a:lnTo>
                  <a:lnTo>
                    <a:pt x="1280795" y="4444"/>
                  </a:lnTo>
                  <a:lnTo>
                    <a:pt x="1341247" y="2031"/>
                  </a:lnTo>
                  <a:lnTo>
                    <a:pt x="1402588" y="507"/>
                  </a:lnTo>
                  <a:lnTo>
                    <a:pt x="1464437" y="0"/>
                  </a:lnTo>
                  <a:lnTo>
                    <a:pt x="1526413" y="507"/>
                  </a:lnTo>
                  <a:lnTo>
                    <a:pt x="1587627" y="2031"/>
                  </a:lnTo>
                  <a:lnTo>
                    <a:pt x="1648206" y="4444"/>
                  </a:lnTo>
                  <a:lnTo>
                    <a:pt x="1707896" y="7746"/>
                  </a:lnTo>
                  <a:lnTo>
                    <a:pt x="1766951" y="12064"/>
                  </a:lnTo>
                  <a:lnTo>
                    <a:pt x="1824990" y="17271"/>
                  </a:lnTo>
                  <a:lnTo>
                    <a:pt x="1882267" y="23367"/>
                  </a:lnTo>
                  <a:lnTo>
                    <a:pt x="1938528" y="30352"/>
                  </a:lnTo>
                  <a:lnTo>
                    <a:pt x="1993773" y="38100"/>
                  </a:lnTo>
                  <a:lnTo>
                    <a:pt x="2047875" y="46736"/>
                  </a:lnTo>
                  <a:lnTo>
                    <a:pt x="2100961" y="56261"/>
                  </a:lnTo>
                  <a:lnTo>
                    <a:pt x="2152904" y="66420"/>
                  </a:lnTo>
                  <a:lnTo>
                    <a:pt x="2203577" y="77342"/>
                  </a:lnTo>
                  <a:lnTo>
                    <a:pt x="2252980" y="89153"/>
                  </a:lnTo>
                  <a:lnTo>
                    <a:pt x="2301113" y="101600"/>
                  </a:lnTo>
                  <a:lnTo>
                    <a:pt x="2347849" y="114680"/>
                  </a:lnTo>
                  <a:lnTo>
                    <a:pt x="2393188" y="128524"/>
                  </a:lnTo>
                  <a:lnTo>
                    <a:pt x="2437003" y="143128"/>
                  </a:lnTo>
                  <a:lnTo>
                    <a:pt x="2479421" y="158241"/>
                  </a:lnTo>
                  <a:lnTo>
                    <a:pt x="2520188" y="173989"/>
                  </a:lnTo>
                  <a:lnTo>
                    <a:pt x="2559304" y="190372"/>
                  </a:lnTo>
                  <a:lnTo>
                    <a:pt x="2596769" y="207390"/>
                  </a:lnTo>
                  <a:lnTo>
                    <a:pt x="2632583" y="224916"/>
                  </a:lnTo>
                  <a:lnTo>
                    <a:pt x="2666492" y="242950"/>
                  </a:lnTo>
                  <a:lnTo>
                    <a:pt x="2757297" y="300354"/>
                  </a:lnTo>
                  <a:lnTo>
                    <a:pt x="2808097" y="340994"/>
                  </a:lnTo>
                  <a:lnTo>
                    <a:pt x="2850515" y="383413"/>
                  </a:lnTo>
                  <a:lnTo>
                    <a:pt x="2884170" y="427354"/>
                  </a:lnTo>
                  <a:lnTo>
                    <a:pt x="2908808" y="472566"/>
                  </a:lnTo>
                  <a:lnTo>
                    <a:pt x="2923793" y="519175"/>
                  </a:lnTo>
                  <a:lnTo>
                    <a:pt x="2928874" y="566801"/>
                  </a:lnTo>
                  <a:lnTo>
                    <a:pt x="2927604" y="590803"/>
                  </a:lnTo>
                  <a:lnTo>
                    <a:pt x="2917443" y="637920"/>
                  </a:lnTo>
                  <a:lnTo>
                    <a:pt x="2897632" y="683894"/>
                  </a:lnTo>
                  <a:lnTo>
                    <a:pt x="2868422" y="728599"/>
                  </a:lnTo>
                  <a:lnTo>
                    <a:pt x="2830322" y="771778"/>
                  </a:lnTo>
                  <a:lnTo>
                    <a:pt x="2783713" y="813180"/>
                  </a:lnTo>
                  <a:lnTo>
                    <a:pt x="2728976" y="852931"/>
                  </a:lnTo>
                  <a:lnTo>
                    <a:pt x="2666492" y="890651"/>
                  </a:lnTo>
                  <a:lnTo>
                    <a:pt x="2632583" y="908812"/>
                  </a:lnTo>
                  <a:lnTo>
                    <a:pt x="2596769" y="926338"/>
                  </a:lnTo>
                  <a:lnTo>
                    <a:pt x="2559304" y="943355"/>
                  </a:lnTo>
                  <a:lnTo>
                    <a:pt x="2520188" y="959738"/>
                  </a:lnTo>
                  <a:lnTo>
                    <a:pt x="2479421" y="975487"/>
                  </a:lnTo>
                  <a:lnTo>
                    <a:pt x="2437003" y="990600"/>
                  </a:lnTo>
                  <a:lnTo>
                    <a:pt x="2393188" y="1005204"/>
                  </a:lnTo>
                  <a:lnTo>
                    <a:pt x="2347849" y="1019047"/>
                  </a:lnTo>
                  <a:lnTo>
                    <a:pt x="2301113" y="1032128"/>
                  </a:lnTo>
                  <a:lnTo>
                    <a:pt x="2252980" y="1044575"/>
                  </a:lnTo>
                  <a:lnTo>
                    <a:pt x="2203577" y="1056258"/>
                  </a:lnTo>
                  <a:lnTo>
                    <a:pt x="2152904" y="1067307"/>
                  </a:lnTo>
                  <a:lnTo>
                    <a:pt x="2100961" y="1077467"/>
                  </a:lnTo>
                  <a:lnTo>
                    <a:pt x="2047875" y="1086992"/>
                  </a:lnTo>
                  <a:lnTo>
                    <a:pt x="1993773" y="1095502"/>
                  </a:lnTo>
                  <a:lnTo>
                    <a:pt x="1938528" y="1103376"/>
                  </a:lnTo>
                  <a:lnTo>
                    <a:pt x="1882267" y="1110361"/>
                  </a:lnTo>
                  <a:lnTo>
                    <a:pt x="1824990" y="1116456"/>
                  </a:lnTo>
                  <a:lnTo>
                    <a:pt x="1766951" y="1121664"/>
                  </a:lnTo>
                  <a:lnTo>
                    <a:pt x="1707896" y="1125981"/>
                  </a:lnTo>
                  <a:lnTo>
                    <a:pt x="1648206" y="1129283"/>
                  </a:lnTo>
                  <a:lnTo>
                    <a:pt x="1587627" y="1131696"/>
                  </a:lnTo>
                  <a:lnTo>
                    <a:pt x="1526413" y="1133220"/>
                  </a:lnTo>
                  <a:lnTo>
                    <a:pt x="1464437" y="1133728"/>
                  </a:lnTo>
                  <a:lnTo>
                    <a:pt x="1402588" y="1133220"/>
                  </a:lnTo>
                  <a:lnTo>
                    <a:pt x="1341247" y="1131696"/>
                  </a:lnTo>
                  <a:lnTo>
                    <a:pt x="1280795" y="1129283"/>
                  </a:lnTo>
                  <a:lnTo>
                    <a:pt x="1220978" y="1125981"/>
                  </a:lnTo>
                  <a:lnTo>
                    <a:pt x="1161923" y="1121664"/>
                  </a:lnTo>
                  <a:lnTo>
                    <a:pt x="1103884" y="1116456"/>
                  </a:lnTo>
                  <a:lnTo>
                    <a:pt x="1046607" y="1110361"/>
                  </a:lnTo>
                  <a:lnTo>
                    <a:pt x="990346" y="1103376"/>
                  </a:lnTo>
                  <a:lnTo>
                    <a:pt x="935101" y="1095502"/>
                  </a:lnTo>
                  <a:lnTo>
                    <a:pt x="880999" y="1086992"/>
                  </a:lnTo>
                  <a:lnTo>
                    <a:pt x="827913" y="1077467"/>
                  </a:lnTo>
                  <a:lnTo>
                    <a:pt x="775970" y="1067307"/>
                  </a:lnTo>
                  <a:lnTo>
                    <a:pt x="725297" y="1056258"/>
                  </a:lnTo>
                  <a:lnTo>
                    <a:pt x="675894" y="1044575"/>
                  </a:lnTo>
                  <a:lnTo>
                    <a:pt x="627761" y="1032128"/>
                  </a:lnTo>
                  <a:lnTo>
                    <a:pt x="581025" y="1019047"/>
                  </a:lnTo>
                  <a:lnTo>
                    <a:pt x="535686" y="1005204"/>
                  </a:lnTo>
                  <a:lnTo>
                    <a:pt x="491871" y="990600"/>
                  </a:lnTo>
                  <a:lnTo>
                    <a:pt x="449453" y="975487"/>
                  </a:lnTo>
                  <a:lnTo>
                    <a:pt x="408686" y="959738"/>
                  </a:lnTo>
                  <a:lnTo>
                    <a:pt x="369570" y="943355"/>
                  </a:lnTo>
                  <a:lnTo>
                    <a:pt x="332105" y="926338"/>
                  </a:lnTo>
                  <a:lnTo>
                    <a:pt x="296418" y="908812"/>
                  </a:lnTo>
                  <a:lnTo>
                    <a:pt x="262382" y="890651"/>
                  </a:lnTo>
                  <a:lnTo>
                    <a:pt x="171577" y="833374"/>
                  </a:lnTo>
                  <a:lnTo>
                    <a:pt x="120904" y="792733"/>
                  </a:lnTo>
                  <a:lnTo>
                    <a:pt x="78486" y="750315"/>
                  </a:lnTo>
                  <a:lnTo>
                    <a:pt x="44704" y="706374"/>
                  </a:lnTo>
                  <a:lnTo>
                    <a:pt x="20193" y="661162"/>
                  </a:lnTo>
                  <a:lnTo>
                    <a:pt x="5080" y="614552"/>
                  </a:lnTo>
                  <a:lnTo>
                    <a:pt x="0" y="566801"/>
                  </a:lnTo>
                  <a:close/>
                </a:path>
              </a:pathLst>
            </a:custGeom>
            <a:grpFill/>
            <a:ln w="24384">
              <a:solidFill>
                <a:srgbClr val="C00000"/>
              </a:solidFill>
            </a:ln>
          </p:spPr>
          <p:txBody>
            <a:bodyPr wrap="square" lIns="0" tIns="0" rIns="0" bIns="0" rtlCol="0"/>
            <a:lstStyle/>
            <a:p>
              <a:pPr>
                <a:defRPr/>
              </a:pPr>
              <a:endParaRPr/>
            </a:p>
          </p:txBody>
        </p:sp>
      </p:grpSp>
      <p:sp>
        <p:nvSpPr>
          <p:cNvPr id="11" name="object 11"/>
          <p:cNvSpPr txBox="1"/>
          <p:nvPr/>
        </p:nvSpPr>
        <p:spPr bwMode="auto">
          <a:xfrm>
            <a:off x="7535671" y="1312469"/>
            <a:ext cx="1401445" cy="4392930"/>
          </a:xfrm>
          <a:prstGeom prst="rect">
            <a:avLst/>
          </a:prstGeom>
        </p:spPr>
        <p:txBody>
          <a:bodyPr vert="horz" wrap="square" lIns="0" tIns="12700" rIns="0" bIns="0" rtlCol="0">
            <a:spAutoFit/>
          </a:bodyPr>
          <a:lstStyle/>
          <a:p>
            <a:pPr marL="12700" marR="308610">
              <a:lnSpc>
                <a:spcPct val="132100"/>
              </a:lnSpc>
              <a:spcBef>
                <a:spcPts val="100"/>
              </a:spcBef>
              <a:defRPr/>
            </a:pPr>
            <a:r>
              <a:rPr sz="2000" spc="-15">
                <a:latin typeface="Trebuchet MS"/>
                <a:cs typeface="Trebuchet MS"/>
              </a:rPr>
              <a:t>Р</a:t>
            </a:r>
            <a:r>
              <a:rPr sz="2000">
                <a:latin typeface="Trebuchet MS"/>
                <a:cs typeface="Trebuchet MS"/>
              </a:rPr>
              <a:t>а</a:t>
            </a:r>
            <a:r>
              <a:rPr sz="2000" spc="-15">
                <a:latin typeface="Trebuchet MS"/>
                <a:cs typeface="Trebuchet MS"/>
              </a:rPr>
              <a:t>сс</a:t>
            </a:r>
            <a:r>
              <a:rPr sz="2000" spc="-10">
                <a:latin typeface="Trebuchet MS"/>
                <a:cs typeface="Trebuchet MS"/>
              </a:rPr>
              <a:t>к</a:t>
            </a:r>
            <a:r>
              <a:rPr sz="2000" spc="5">
                <a:latin typeface="Trebuchet MS"/>
                <a:cs typeface="Trebuchet MS"/>
              </a:rPr>
              <a:t>а</a:t>
            </a:r>
            <a:r>
              <a:rPr sz="2000">
                <a:latin typeface="Trebuchet MS"/>
                <a:cs typeface="Trebuchet MS"/>
              </a:rPr>
              <a:t>з</a:t>
            </a:r>
            <a:r>
              <a:rPr sz="2000" spc="-5">
                <a:latin typeface="Trebuchet MS"/>
                <a:cs typeface="Trebuchet MS"/>
              </a:rPr>
              <a:t>ы  </a:t>
            </a:r>
            <a:r>
              <a:rPr sz="2000" spc="-10">
                <a:latin typeface="Trebuchet MS"/>
                <a:cs typeface="Trebuchet MS"/>
              </a:rPr>
              <a:t>Стихи</a:t>
            </a:r>
            <a:endParaRPr sz="2000">
              <a:latin typeface="Trebuchet MS"/>
              <a:cs typeface="Trebuchet MS"/>
            </a:endParaRPr>
          </a:p>
          <a:p>
            <a:pPr marL="12700" marR="519430">
              <a:lnSpc>
                <a:spcPts val="3600"/>
              </a:lnSpc>
              <a:spcBef>
                <a:spcPts val="320"/>
              </a:spcBef>
              <a:defRPr/>
            </a:pPr>
            <a:r>
              <a:rPr sz="2000" spc="-10">
                <a:latin typeface="Trebuchet MS"/>
                <a:cs typeface="Trebuchet MS"/>
              </a:rPr>
              <a:t>Песни </a:t>
            </a:r>
            <a:r>
              <a:rPr sz="2000" spc="-5">
                <a:latin typeface="Trebuchet MS"/>
                <a:cs typeface="Trebuchet MS"/>
              </a:rPr>
              <a:t> Сказки </a:t>
            </a:r>
            <a:r>
              <a:rPr sz="2000" spc="-590">
                <a:latin typeface="Trebuchet MS"/>
                <a:cs typeface="Trebuchet MS"/>
              </a:rPr>
              <a:t> </a:t>
            </a:r>
            <a:r>
              <a:rPr sz="2000" spc="-5">
                <a:latin typeface="Trebuchet MS"/>
                <a:cs typeface="Trebuchet MS"/>
              </a:rPr>
              <a:t>П</a:t>
            </a:r>
            <a:r>
              <a:rPr sz="2000" spc="-20">
                <a:latin typeface="Trebuchet MS"/>
                <a:cs typeface="Trebuchet MS"/>
              </a:rPr>
              <a:t>и</a:t>
            </a:r>
            <a:r>
              <a:rPr sz="2000" spc="-15">
                <a:latin typeface="Trebuchet MS"/>
                <a:cs typeface="Trebuchet MS"/>
              </a:rPr>
              <a:t>с</a:t>
            </a:r>
            <a:r>
              <a:rPr sz="2000" spc="-5">
                <a:latin typeface="Trebuchet MS"/>
                <a:cs typeface="Trebuchet MS"/>
              </a:rPr>
              <a:t>ьма</a:t>
            </a:r>
            <a:endParaRPr sz="2000">
              <a:latin typeface="Trebuchet MS"/>
              <a:cs typeface="Trebuchet MS"/>
            </a:endParaRPr>
          </a:p>
          <a:p>
            <a:pPr marL="12700">
              <a:lnSpc>
                <a:spcPct val="100000"/>
              </a:lnSpc>
              <a:spcBef>
                <a:spcPts val="910"/>
              </a:spcBef>
              <a:defRPr/>
            </a:pPr>
            <a:r>
              <a:rPr sz="2000" spc="-10">
                <a:latin typeface="Trebuchet MS"/>
                <a:cs typeface="Trebuchet MS"/>
              </a:rPr>
              <a:t>Рецепты</a:t>
            </a:r>
            <a:endParaRPr sz="2000">
              <a:latin typeface="Trebuchet MS"/>
              <a:cs typeface="Trebuchet MS"/>
            </a:endParaRPr>
          </a:p>
          <a:p>
            <a:pPr marL="12700">
              <a:lnSpc>
                <a:spcPct val="100000"/>
              </a:lnSpc>
              <a:spcBef>
                <a:spcPts val="770"/>
              </a:spcBef>
              <a:defRPr/>
            </a:pPr>
            <a:r>
              <a:rPr sz="2000" spc="-10">
                <a:latin typeface="Trebuchet MS"/>
                <a:cs typeface="Trebuchet MS"/>
              </a:rPr>
              <a:t>Инструкции</a:t>
            </a:r>
            <a:endParaRPr sz="2000">
              <a:latin typeface="Trebuchet MS"/>
              <a:cs typeface="Trebuchet MS"/>
            </a:endParaRPr>
          </a:p>
          <a:p>
            <a:pPr marL="12700">
              <a:lnSpc>
                <a:spcPct val="100000"/>
              </a:lnSpc>
              <a:spcBef>
                <a:spcPts val="1200"/>
              </a:spcBef>
              <a:defRPr/>
            </a:pPr>
            <a:r>
              <a:rPr sz="2000" spc="-5">
                <a:latin typeface="Trebuchet MS"/>
                <a:cs typeface="Trebuchet MS"/>
              </a:rPr>
              <a:t>Блоги</a:t>
            </a:r>
            <a:endParaRPr sz="2000">
              <a:latin typeface="Trebuchet MS"/>
              <a:cs typeface="Trebuchet MS"/>
            </a:endParaRPr>
          </a:p>
          <a:p>
            <a:pPr marL="12700">
              <a:lnSpc>
                <a:spcPct val="100000"/>
              </a:lnSpc>
              <a:spcBef>
                <a:spcPts val="1250"/>
              </a:spcBef>
              <a:defRPr/>
            </a:pPr>
            <a:r>
              <a:rPr sz="2000" spc="-10">
                <a:latin typeface="Trebuchet MS"/>
                <a:cs typeface="Trebuchet MS"/>
              </a:rPr>
              <a:t>Комиксы</a:t>
            </a:r>
            <a:endParaRPr sz="2000">
              <a:latin typeface="Trebuchet MS"/>
              <a:cs typeface="Trebuchet MS"/>
            </a:endParaRPr>
          </a:p>
          <a:p>
            <a:pPr marL="12700">
              <a:lnSpc>
                <a:spcPct val="100000"/>
              </a:lnSpc>
              <a:spcBef>
                <a:spcPts val="795"/>
              </a:spcBef>
              <a:defRPr/>
            </a:pPr>
            <a:r>
              <a:rPr sz="2000" spc="-10">
                <a:latin typeface="Trebuchet MS"/>
                <a:cs typeface="Trebuchet MS"/>
              </a:rPr>
              <a:t>…</a:t>
            </a:r>
            <a:endParaRPr sz="2000">
              <a:latin typeface="Trebuchet MS"/>
              <a:cs typeface="Trebuchet MS"/>
            </a:endParaRPr>
          </a:p>
        </p:txBody>
      </p:sp>
      <p:sp>
        <p:nvSpPr>
          <p:cNvPr id="12" name="object 12"/>
          <p:cNvSpPr txBox="1">
            <a:spLocks noGrp="1"/>
          </p:cNvSpPr>
          <p:nvPr>
            <p:ph type="title"/>
          </p:nvPr>
        </p:nvSpPr>
        <p:spPr bwMode="auto">
          <a:xfrm>
            <a:off x="743813" y="524713"/>
            <a:ext cx="8952587" cy="504625"/>
          </a:xfrm>
          <a:prstGeom prst="rect">
            <a:avLst/>
          </a:prstGeom>
        </p:spPr>
        <p:txBody>
          <a:bodyPr vert="horz" wrap="square" lIns="0" tIns="12065" rIns="0" bIns="0" rtlCol="0">
            <a:spAutoFit/>
          </a:bodyPr>
          <a:lstStyle/>
          <a:p>
            <a:pPr marL="12700">
              <a:lnSpc>
                <a:spcPct val="100000"/>
              </a:lnSpc>
              <a:spcBef>
                <a:spcPts val="95"/>
              </a:spcBef>
              <a:defRPr/>
            </a:pPr>
            <a:r>
              <a:rPr b="1" spc="-15" dirty="0">
                <a:latin typeface="Times New Roman" pitchFamily="18" charset="0"/>
                <a:cs typeface="Times New Roman" pitchFamily="18" charset="0"/>
              </a:rPr>
              <a:t>ТЕКСТЫ</a:t>
            </a:r>
            <a:r>
              <a:rPr b="1" spc="25" dirty="0">
                <a:latin typeface="Times New Roman" pitchFamily="18" charset="0"/>
                <a:cs typeface="Times New Roman" pitchFamily="18" charset="0"/>
              </a:rPr>
              <a:t> </a:t>
            </a:r>
            <a:r>
              <a:rPr b="1" spc="-10" dirty="0">
                <a:latin typeface="Times New Roman" pitchFamily="18" charset="0"/>
                <a:cs typeface="Times New Roman" pitchFamily="18" charset="0"/>
              </a:rPr>
              <a:t>РАЗНЫХ</a:t>
            </a:r>
            <a:r>
              <a:rPr b="1" spc="-95" dirty="0">
                <a:latin typeface="Times New Roman" pitchFamily="18" charset="0"/>
                <a:cs typeface="Times New Roman" pitchFamily="18" charset="0"/>
              </a:rPr>
              <a:t> </a:t>
            </a:r>
            <a:r>
              <a:rPr b="1" spc="-10" dirty="0">
                <a:latin typeface="Times New Roman" pitchFamily="18" charset="0"/>
                <a:cs typeface="Times New Roman" pitchFamily="18" charset="0"/>
              </a:rPr>
              <a:t>ЖАНРОВ</a:t>
            </a:r>
            <a:r>
              <a:rPr b="1" spc="-25" dirty="0">
                <a:latin typeface="Times New Roman" pitchFamily="18" charset="0"/>
                <a:cs typeface="Times New Roman" pitchFamily="18" charset="0"/>
              </a:rPr>
              <a:t> </a:t>
            </a:r>
            <a:r>
              <a:rPr b="1" spc="-5" dirty="0">
                <a:latin typeface="Times New Roman" pitchFamily="18" charset="0"/>
                <a:cs typeface="Times New Roman" pitchFamily="18" charset="0"/>
              </a:rPr>
              <a:t>И</a:t>
            </a:r>
            <a:r>
              <a:rPr b="1" spc="-55" dirty="0">
                <a:latin typeface="Times New Roman" pitchFamily="18" charset="0"/>
                <a:cs typeface="Times New Roman" pitchFamily="18" charset="0"/>
              </a:rPr>
              <a:t> </a:t>
            </a:r>
            <a:r>
              <a:rPr b="1" spc="-10" dirty="0">
                <a:latin typeface="Times New Roman" pitchFamily="18" charset="0"/>
                <a:cs typeface="Times New Roman" pitchFamily="18" charset="0"/>
              </a:rPr>
              <a:t>СТИЛЕЙ</a:t>
            </a:r>
            <a:endParaRPr b="1" dirty="0">
              <a:latin typeface="Times New Roman" pitchFamily="18" charset="0"/>
              <a:cs typeface="Times New Roman" pitchFamily="18" charset="0"/>
            </a:endParaRPr>
          </a:p>
        </p:txBody>
      </p:sp>
      <p:sp>
        <p:nvSpPr>
          <p:cNvPr id="13" name="Стрелка вниз 12">
            <a:hlinkClick r:id="rId8" action="ppaction://hlinksldjump"/>
          </p:cNvPr>
          <p:cNvSpPr/>
          <p:nvPr/>
        </p:nvSpPr>
        <p:spPr>
          <a:xfrm>
            <a:off x="9984432" y="5589240"/>
            <a:ext cx="1224136"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Picture 8" descr="C:\Users\Света\Desktop\для аттестации фото\P1110445.JPG"/>
          <p:cNvPicPr>
            <a:picLocks noChangeAspect="1" noChangeArrowheads="1"/>
          </p:cNvPicPr>
          <p:nvPr/>
        </p:nvPicPr>
        <p:blipFill>
          <a:blip r:embed="rId9" cstate="print"/>
          <a:srcRect/>
          <a:stretch>
            <a:fillRect/>
          </a:stretch>
        </p:blipFill>
        <p:spPr bwMode="auto">
          <a:xfrm>
            <a:off x="9116835" y="980728"/>
            <a:ext cx="3075165" cy="2304256"/>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object 2"/>
          <p:cNvGrpSpPr/>
          <p:nvPr/>
        </p:nvGrpSpPr>
        <p:grpSpPr bwMode="auto">
          <a:xfrm>
            <a:off x="890330" y="1723309"/>
            <a:ext cx="3441065" cy="4665345"/>
            <a:chOff x="890330" y="1723309"/>
            <a:chExt cx="3441065" cy="4665345"/>
          </a:xfrm>
        </p:grpSpPr>
        <p:pic>
          <p:nvPicPr>
            <p:cNvPr id="3" name="object 3"/>
            <p:cNvPicPr/>
            <p:nvPr/>
          </p:nvPicPr>
          <p:blipFill>
            <a:blip r:embed="rId2" cstate="print"/>
            <a:stretch/>
          </p:blipFill>
          <p:spPr bwMode="auto">
            <a:xfrm>
              <a:off x="890330" y="1723309"/>
              <a:ext cx="3440563" cy="4665298"/>
            </a:xfrm>
            <a:prstGeom prst="rect">
              <a:avLst/>
            </a:prstGeom>
          </p:spPr>
        </p:pic>
        <p:pic>
          <p:nvPicPr>
            <p:cNvPr id="4" name="object 4"/>
            <p:cNvPicPr/>
            <p:nvPr/>
          </p:nvPicPr>
          <p:blipFill>
            <a:blip r:embed="rId3" cstate="print"/>
            <a:stretch/>
          </p:blipFill>
          <p:spPr bwMode="auto">
            <a:xfrm>
              <a:off x="1057655" y="1895854"/>
              <a:ext cx="3121151" cy="4352544"/>
            </a:xfrm>
            <a:prstGeom prst="rect">
              <a:avLst/>
            </a:prstGeom>
          </p:spPr>
        </p:pic>
      </p:grpSp>
      <p:grpSp>
        <p:nvGrpSpPr>
          <p:cNvPr id="5" name="object 5"/>
          <p:cNvGrpSpPr/>
          <p:nvPr/>
        </p:nvGrpSpPr>
        <p:grpSpPr bwMode="auto">
          <a:xfrm>
            <a:off x="4151784" y="1772816"/>
            <a:ext cx="4754880" cy="3447415"/>
            <a:chOff x="4376928" y="2749295"/>
            <a:chExt cx="4754880" cy="3447415"/>
          </a:xfrm>
        </p:grpSpPr>
        <p:pic>
          <p:nvPicPr>
            <p:cNvPr id="6" name="object 6"/>
            <p:cNvPicPr/>
            <p:nvPr/>
          </p:nvPicPr>
          <p:blipFill>
            <a:blip r:embed="rId4" cstate="print"/>
            <a:stretch/>
          </p:blipFill>
          <p:spPr bwMode="auto">
            <a:xfrm>
              <a:off x="4376928" y="2749295"/>
              <a:ext cx="4754880" cy="3447288"/>
            </a:xfrm>
            <a:prstGeom prst="rect">
              <a:avLst/>
            </a:prstGeom>
          </p:spPr>
        </p:pic>
        <p:pic>
          <p:nvPicPr>
            <p:cNvPr id="7" name="object 7"/>
            <p:cNvPicPr/>
            <p:nvPr/>
          </p:nvPicPr>
          <p:blipFill>
            <a:blip r:embed="rId5" cstate="print"/>
            <a:stretch/>
          </p:blipFill>
          <p:spPr bwMode="auto">
            <a:xfrm>
              <a:off x="4572000" y="2947415"/>
              <a:ext cx="4379976" cy="3063238"/>
            </a:xfrm>
            <a:prstGeom prst="rect">
              <a:avLst/>
            </a:prstGeom>
          </p:spPr>
        </p:pic>
      </p:grpSp>
      <p:sp>
        <p:nvSpPr>
          <p:cNvPr id="8" name="object 8"/>
          <p:cNvSpPr txBox="1">
            <a:spLocks noGrp="1"/>
          </p:cNvSpPr>
          <p:nvPr>
            <p:ph type="title"/>
          </p:nvPr>
        </p:nvSpPr>
        <p:spPr bwMode="auto">
          <a:xfrm>
            <a:off x="1220216" y="621614"/>
            <a:ext cx="4359910" cy="512445"/>
          </a:xfrm>
          <a:prstGeom prst="rect">
            <a:avLst/>
          </a:prstGeom>
        </p:spPr>
        <p:txBody>
          <a:bodyPr vert="horz" wrap="square" lIns="0" tIns="12065" rIns="0" bIns="0" rtlCol="0">
            <a:spAutoFit/>
          </a:bodyPr>
          <a:lstStyle/>
          <a:p>
            <a:pPr marL="12700">
              <a:lnSpc>
                <a:spcPct val="100000"/>
              </a:lnSpc>
              <a:spcBef>
                <a:spcPts val="95"/>
              </a:spcBef>
              <a:defRPr/>
            </a:pPr>
            <a:r>
              <a:rPr spc="-10"/>
              <a:t>НЕСПЛОШНЫЕ</a:t>
            </a:r>
            <a:r>
              <a:rPr spc="-70"/>
              <a:t> </a:t>
            </a:r>
            <a:r>
              <a:rPr spc="-15"/>
              <a:t>ТЕКСТЫ</a:t>
            </a:r>
            <a:endParaRPr/>
          </a:p>
        </p:txBody>
      </p:sp>
      <p:pic>
        <p:nvPicPr>
          <p:cNvPr id="9" name="object 9"/>
          <p:cNvPicPr/>
          <p:nvPr/>
        </p:nvPicPr>
        <p:blipFill>
          <a:blip r:embed="rId6" cstate="print"/>
          <a:stretch/>
        </p:blipFill>
        <p:spPr bwMode="auto">
          <a:xfrm>
            <a:off x="6349061" y="581121"/>
            <a:ext cx="2052604" cy="1134789"/>
          </a:xfrm>
          <a:prstGeom prst="rect">
            <a:avLst/>
          </a:prstGeom>
        </p:spPr>
      </p:pic>
      <p:pic>
        <p:nvPicPr>
          <p:cNvPr id="10" name="Рисунок 9" descr="t1680161069aa.png"/>
          <p:cNvPicPr/>
          <p:nvPr/>
        </p:nvPicPr>
        <p:blipFill>
          <a:blip r:embed="rId7" cstate="print"/>
          <a:stretch/>
        </p:blipFill>
        <p:spPr bwMode="auto">
          <a:xfrm>
            <a:off x="8904312" y="188640"/>
            <a:ext cx="2826296" cy="3070473"/>
          </a:xfrm>
          <a:prstGeom prst="rect">
            <a:avLst/>
          </a:prstGeom>
          <a:noFill/>
          <a:ln w="9525">
            <a:noFill/>
            <a:miter lim="800000"/>
            <a:headEnd/>
            <a:tailEnd/>
          </a:ln>
        </p:spPr>
      </p:pic>
      <p:sp>
        <p:nvSpPr>
          <p:cNvPr id="11" name="Прямоугольник 10"/>
          <p:cNvSpPr/>
          <p:nvPr/>
        </p:nvSpPr>
        <p:spPr>
          <a:xfrm>
            <a:off x="5447928" y="4941168"/>
            <a:ext cx="6096000" cy="1477328"/>
          </a:xfrm>
          <a:prstGeom prst="rect">
            <a:avLst/>
          </a:prstGeom>
        </p:spPr>
        <p:txBody>
          <a:bodyPr>
            <a:spAutoFit/>
          </a:bodyPr>
          <a:lstStyle/>
          <a:p>
            <a:pPr>
              <a:defRPr/>
            </a:pPr>
            <a:r>
              <a:rPr lang="ru-RU" dirty="0" smtClean="0"/>
              <a:t>Рис. 1. Карта погоды.</a:t>
            </a:r>
          </a:p>
          <a:p>
            <a:pPr>
              <a:defRPr/>
            </a:pPr>
            <a:r>
              <a:rPr lang="ru-RU" dirty="0" smtClean="0"/>
              <a:t> </a:t>
            </a:r>
          </a:p>
          <a:p>
            <a:pPr>
              <a:defRPr/>
            </a:pPr>
            <a:r>
              <a:rPr lang="ru-RU" dirty="0" smtClean="0"/>
              <a:t>Раскрытие текста; раскрытие смысла, содержания.</a:t>
            </a:r>
          </a:p>
          <a:p>
            <a:pPr>
              <a:defRPr/>
            </a:pPr>
            <a:r>
              <a:rPr lang="en-US" dirty="0" err="1" smtClean="0"/>
              <a:t>Findet</a:t>
            </a:r>
            <a:r>
              <a:rPr lang="en-US" dirty="0" smtClean="0"/>
              <a:t> </a:t>
            </a:r>
            <a:r>
              <a:rPr lang="en-US" dirty="0" err="1" smtClean="0"/>
              <a:t>bitte</a:t>
            </a:r>
            <a:r>
              <a:rPr lang="en-US" dirty="0" smtClean="0"/>
              <a:t> </a:t>
            </a:r>
            <a:r>
              <a:rPr lang="en-US" dirty="0" err="1" smtClean="0"/>
              <a:t>im</a:t>
            </a:r>
            <a:r>
              <a:rPr lang="en-US" dirty="0" smtClean="0"/>
              <a:t> Text </a:t>
            </a:r>
            <a:r>
              <a:rPr lang="en-US" dirty="0" err="1" smtClean="0"/>
              <a:t>folgende</a:t>
            </a:r>
            <a:r>
              <a:rPr lang="en-US" dirty="0" smtClean="0"/>
              <a:t> Information</a:t>
            </a:r>
            <a:r>
              <a:rPr lang="ru-RU" dirty="0" smtClean="0"/>
              <a:t>е</a:t>
            </a:r>
            <a:r>
              <a:rPr lang="en-US" dirty="0" smtClean="0"/>
              <a:t>n.</a:t>
            </a:r>
          </a:p>
          <a:p>
            <a:pPr>
              <a:defRPr/>
            </a:pPr>
            <a:r>
              <a:rPr lang="en-US" dirty="0" err="1" smtClean="0"/>
              <a:t>Wie</a:t>
            </a:r>
            <a:r>
              <a:rPr lang="en-US" dirty="0" smtClean="0"/>
              <a:t> </a:t>
            </a:r>
            <a:r>
              <a:rPr lang="en-US" dirty="0" err="1" smtClean="0"/>
              <a:t>ist</a:t>
            </a:r>
            <a:r>
              <a:rPr lang="en-US" dirty="0" smtClean="0"/>
              <a:t> das Wetter in Deutschland: </a:t>
            </a:r>
            <a:r>
              <a:rPr lang="en-US" dirty="0" err="1" smtClean="0"/>
              <a:t>kalt</a:t>
            </a:r>
            <a:r>
              <a:rPr lang="en-US" dirty="0" smtClean="0"/>
              <a:t> </a:t>
            </a:r>
            <a:r>
              <a:rPr lang="en-US" dirty="0" err="1" smtClean="0"/>
              <a:t>oder</a:t>
            </a:r>
            <a:r>
              <a:rPr lang="en-US" dirty="0" smtClean="0"/>
              <a:t> warm?</a:t>
            </a:r>
            <a:endParaRPr lang="en-US" dirty="0"/>
          </a:p>
        </p:txBody>
      </p:sp>
      <p:sp>
        <p:nvSpPr>
          <p:cNvPr id="12" name="Прямоугольник 11"/>
          <p:cNvSpPr/>
          <p:nvPr/>
        </p:nvSpPr>
        <p:spPr>
          <a:xfrm>
            <a:off x="4511824" y="6488668"/>
            <a:ext cx="6059672" cy="369332"/>
          </a:xfrm>
          <a:prstGeom prst="rect">
            <a:avLst/>
          </a:prstGeom>
        </p:spPr>
        <p:txBody>
          <a:bodyPr wrap="none">
            <a:spAutoFit/>
          </a:bodyPr>
          <a:lstStyle/>
          <a:p>
            <a:pPr>
              <a:defRPr/>
            </a:pPr>
            <a:r>
              <a:rPr lang="en-US" dirty="0" err="1" smtClean="0"/>
              <a:t>Wohin</a:t>
            </a:r>
            <a:r>
              <a:rPr lang="en-US" dirty="0" smtClean="0"/>
              <a:t> </a:t>
            </a:r>
            <a:r>
              <a:rPr lang="en-US" dirty="0" err="1" smtClean="0"/>
              <a:t>kann</a:t>
            </a:r>
            <a:r>
              <a:rPr lang="en-US" dirty="0" smtClean="0"/>
              <a:t> man </a:t>
            </a:r>
            <a:r>
              <a:rPr lang="en-US" dirty="0" err="1" smtClean="0"/>
              <a:t>fahren</a:t>
            </a:r>
            <a:r>
              <a:rPr lang="en-US" dirty="0" smtClean="0"/>
              <a:t>, um die </a:t>
            </a:r>
            <a:r>
              <a:rPr lang="en-US" dirty="0" err="1" smtClean="0"/>
              <a:t>heiterste</a:t>
            </a:r>
            <a:r>
              <a:rPr lang="en-US" dirty="0" smtClean="0"/>
              <a:t> </a:t>
            </a:r>
            <a:r>
              <a:rPr lang="en-US" dirty="0" err="1" smtClean="0"/>
              <a:t>Sonne</a:t>
            </a:r>
            <a:r>
              <a:rPr lang="en-US" dirty="0" smtClean="0"/>
              <a:t> </a:t>
            </a:r>
            <a:r>
              <a:rPr lang="en-US" dirty="0" err="1" smtClean="0"/>
              <a:t>zu</a:t>
            </a:r>
            <a:r>
              <a:rPr lang="en-US" dirty="0" smtClean="0"/>
              <a:t> </a:t>
            </a:r>
            <a:r>
              <a:rPr lang="en-US" dirty="0" err="1" smtClean="0"/>
              <a:t>genießen</a:t>
            </a:r>
            <a:r>
              <a:rPr lang="en-US" dirty="0" smtClean="0"/>
              <a:t>?</a:t>
            </a:r>
            <a:endParaRPr lang="ru-RU" dirty="0"/>
          </a:p>
        </p:txBody>
      </p:sp>
      <p:sp>
        <p:nvSpPr>
          <p:cNvPr id="13" name="Стрелка вниз 12">
            <a:hlinkClick r:id="rId8" action="ppaction://hlinksldjump"/>
          </p:cNvPr>
          <p:cNvSpPr/>
          <p:nvPr/>
        </p:nvSpPr>
        <p:spPr>
          <a:xfrm>
            <a:off x="10596594" y="5500702"/>
            <a:ext cx="1595406" cy="10246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p:nvPr/>
        </p:nvSpPr>
        <p:spPr bwMode="auto">
          <a:xfrm>
            <a:off x="0" y="4014215"/>
            <a:ext cx="448308" cy="2844165"/>
          </a:xfrm>
          <a:custGeom>
            <a:avLst/>
            <a:gdLst/>
            <a:ahLst/>
            <a:cxnLst/>
            <a:rect l="l" t="t" r="r" b="b"/>
            <a:pathLst>
              <a:path w="448309" h="2844165" extrusionOk="0">
                <a:moveTo>
                  <a:pt x="0" y="0"/>
                </a:moveTo>
                <a:lnTo>
                  <a:pt x="0" y="2843783"/>
                </a:lnTo>
                <a:lnTo>
                  <a:pt x="448056" y="2843783"/>
                </a:lnTo>
                <a:lnTo>
                  <a:pt x="0" y="0"/>
                </a:lnTo>
                <a:close/>
              </a:path>
            </a:pathLst>
          </a:custGeom>
          <a:solidFill>
            <a:srgbClr val="E84B21">
              <a:alpha val="85096"/>
            </a:srgbClr>
          </a:solidFill>
        </p:spPr>
        <p:txBody>
          <a:bodyPr wrap="square" lIns="0" tIns="0" rIns="0" bIns="0" rtlCol="0"/>
          <a:lstStyle/>
          <a:p>
            <a:pPr>
              <a:defRPr/>
            </a:pPr>
            <a:endParaRPr/>
          </a:p>
        </p:txBody>
      </p:sp>
      <p:pic>
        <p:nvPicPr>
          <p:cNvPr id="3" name="object 3"/>
          <p:cNvPicPr/>
          <p:nvPr/>
        </p:nvPicPr>
        <p:blipFill>
          <a:blip r:embed="rId2" cstate="print"/>
          <a:stretch/>
        </p:blipFill>
        <p:spPr bwMode="auto">
          <a:xfrm>
            <a:off x="426719" y="383186"/>
            <a:ext cx="2014727" cy="1591917"/>
          </a:xfrm>
          <a:prstGeom prst="rect">
            <a:avLst/>
          </a:prstGeom>
        </p:spPr>
      </p:pic>
      <p:sp>
        <p:nvSpPr>
          <p:cNvPr id="4" name="object 4"/>
          <p:cNvSpPr txBox="1"/>
          <p:nvPr/>
        </p:nvSpPr>
        <p:spPr bwMode="auto">
          <a:xfrm>
            <a:off x="543864" y="2033887"/>
            <a:ext cx="1951989" cy="764540"/>
          </a:xfrm>
          <a:prstGeom prst="rect">
            <a:avLst/>
          </a:prstGeom>
        </p:spPr>
        <p:txBody>
          <a:bodyPr vert="horz" wrap="square" lIns="0" tIns="77470" rIns="0" bIns="0" rtlCol="0">
            <a:spAutoFit/>
          </a:bodyPr>
          <a:lstStyle/>
          <a:p>
            <a:pPr algn="ctr">
              <a:lnSpc>
                <a:spcPct val="100000"/>
              </a:lnSpc>
              <a:spcBef>
                <a:spcPts val="610"/>
              </a:spcBef>
              <a:defRPr/>
            </a:pPr>
            <a:r>
              <a:rPr sz="2000" b="1" spc="-5" dirty="0" err="1">
                <a:latin typeface="Times New Roman" pitchFamily="18" charset="0"/>
                <a:cs typeface="Times New Roman" pitchFamily="18" charset="0"/>
              </a:rPr>
              <a:t>Математическая</a:t>
            </a:r>
            <a:endParaRPr sz="2000" b="1" dirty="0">
              <a:latin typeface="Times New Roman" pitchFamily="18" charset="0"/>
              <a:cs typeface="Times New Roman" pitchFamily="18" charset="0"/>
            </a:endParaRPr>
          </a:p>
          <a:p>
            <a:pPr marL="1270" algn="ctr">
              <a:lnSpc>
                <a:spcPct val="100000"/>
              </a:lnSpc>
              <a:spcBef>
                <a:spcPts val="505"/>
              </a:spcBef>
              <a:defRPr/>
            </a:pPr>
            <a:r>
              <a:rPr sz="2000" b="1" spc="-10" dirty="0" err="1">
                <a:latin typeface="Times New Roman" pitchFamily="18" charset="0"/>
                <a:cs typeface="Times New Roman" pitchFamily="18" charset="0"/>
              </a:rPr>
              <a:t>грамотность</a:t>
            </a:r>
            <a:endParaRPr sz="2000" b="1" dirty="0">
              <a:latin typeface="Times New Roman" pitchFamily="18" charset="0"/>
              <a:cs typeface="Times New Roman" pitchFamily="18" charset="0"/>
            </a:endParaRPr>
          </a:p>
        </p:txBody>
      </p:sp>
      <p:pic>
        <p:nvPicPr>
          <p:cNvPr id="5" name="object 5"/>
          <p:cNvPicPr/>
          <p:nvPr/>
        </p:nvPicPr>
        <p:blipFill>
          <a:blip r:embed="rId3" cstate="print"/>
          <a:stretch/>
        </p:blipFill>
        <p:spPr bwMode="auto">
          <a:xfrm>
            <a:off x="3983735" y="398021"/>
            <a:ext cx="1657108" cy="1540506"/>
          </a:xfrm>
          <a:prstGeom prst="rect">
            <a:avLst/>
          </a:prstGeom>
        </p:spPr>
      </p:pic>
      <p:sp>
        <p:nvSpPr>
          <p:cNvPr id="6" name="object 6"/>
          <p:cNvSpPr txBox="1">
            <a:spLocks noGrp="1"/>
          </p:cNvSpPr>
          <p:nvPr>
            <p:ph type="title"/>
          </p:nvPr>
        </p:nvSpPr>
        <p:spPr bwMode="auto">
          <a:xfrm>
            <a:off x="4079776" y="2060848"/>
            <a:ext cx="2016224" cy="319959"/>
          </a:xfrm>
          <a:prstGeom prst="rect">
            <a:avLst/>
          </a:prstGeom>
        </p:spPr>
        <p:txBody>
          <a:bodyPr vert="horz" wrap="square" lIns="0" tIns="12065" rIns="0" bIns="0" rtlCol="0">
            <a:spAutoFit/>
          </a:bodyPr>
          <a:lstStyle/>
          <a:p>
            <a:pPr marL="12700">
              <a:lnSpc>
                <a:spcPct val="100000"/>
              </a:lnSpc>
              <a:spcBef>
                <a:spcPts val="95"/>
              </a:spcBef>
              <a:defRPr/>
            </a:pPr>
            <a:r>
              <a:rPr sz="2000" b="1" dirty="0" err="1">
                <a:solidFill>
                  <a:srgbClr val="000000"/>
                </a:solidFill>
                <a:latin typeface="Times New Roman" pitchFamily="18" charset="0"/>
                <a:cs typeface="Times New Roman" pitchFamily="18" charset="0"/>
              </a:rPr>
              <a:t>Ч</a:t>
            </a:r>
            <a:r>
              <a:rPr sz="2000" b="1" spc="-20" dirty="0" err="1">
                <a:solidFill>
                  <a:srgbClr val="000000"/>
                </a:solidFill>
                <a:latin typeface="Times New Roman" pitchFamily="18" charset="0"/>
                <a:cs typeface="Times New Roman" pitchFamily="18" charset="0"/>
              </a:rPr>
              <a:t>и</a:t>
            </a:r>
            <a:r>
              <a:rPr sz="2000" b="1" dirty="0" err="1">
                <a:solidFill>
                  <a:srgbClr val="000000"/>
                </a:solidFill>
                <a:latin typeface="Times New Roman" pitchFamily="18" charset="0"/>
                <a:cs typeface="Times New Roman" pitchFamily="18" charset="0"/>
              </a:rPr>
              <a:t>тат</a:t>
            </a:r>
            <a:r>
              <a:rPr sz="2000" b="1" spc="-15" dirty="0" err="1">
                <a:solidFill>
                  <a:srgbClr val="000000"/>
                </a:solidFill>
                <a:latin typeface="Times New Roman" pitchFamily="18" charset="0"/>
                <a:cs typeface="Times New Roman" pitchFamily="18" charset="0"/>
              </a:rPr>
              <a:t>е</a:t>
            </a:r>
            <a:r>
              <a:rPr sz="2000" b="1" spc="-5" dirty="0" err="1">
                <a:solidFill>
                  <a:srgbClr val="000000"/>
                </a:solidFill>
                <a:latin typeface="Times New Roman" pitchFamily="18" charset="0"/>
                <a:cs typeface="Times New Roman" pitchFamily="18" charset="0"/>
              </a:rPr>
              <a:t>льск</a:t>
            </a:r>
            <a:r>
              <a:rPr sz="2000" b="1" dirty="0" err="1">
                <a:solidFill>
                  <a:srgbClr val="000000"/>
                </a:solidFill>
                <a:latin typeface="Times New Roman" pitchFamily="18" charset="0"/>
                <a:cs typeface="Times New Roman" pitchFamily="18" charset="0"/>
              </a:rPr>
              <a:t>а</a:t>
            </a:r>
            <a:r>
              <a:rPr sz="2000" b="1" spc="-5" dirty="0" err="1">
                <a:solidFill>
                  <a:srgbClr val="000000"/>
                </a:solidFill>
                <a:latin typeface="Times New Roman" pitchFamily="18" charset="0"/>
                <a:cs typeface="Times New Roman" pitchFamily="18" charset="0"/>
              </a:rPr>
              <a:t>я</a:t>
            </a:r>
            <a:endParaRPr sz="2000" b="1" dirty="0">
              <a:latin typeface="Times New Roman" pitchFamily="18" charset="0"/>
              <a:cs typeface="Times New Roman" pitchFamily="18" charset="0"/>
            </a:endParaRPr>
          </a:p>
        </p:txBody>
      </p:sp>
      <p:sp>
        <p:nvSpPr>
          <p:cNvPr id="7" name="object 7"/>
          <p:cNvSpPr txBox="1"/>
          <p:nvPr/>
        </p:nvSpPr>
        <p:spPr bwMode="auto">
          <a:xfrm>
            <a:off x="4044822" y="2446399"/>
            <a:ext cx="1478280" cy="329565"/>
          </a:xfrm>
          <a:prstGeom prst="rect">
            <a:avLst/>
          </a:prstGeom>
        </p:spPr>
        <p:txBody>
          <a:bodyPr vert="horz" wrap="square" lIns="0" tIns="11430" rIns="0" bIns="0" rtlCol="0">
            <a:spAutoFit/>
          </a:bodyPr>
          <a:lstStyle/>
          <a:p>
            <a:pPr marL="12700">
              <a:lnSpc>
                <a:spcPct val="100000"/>
              </a:lnSpc>
              <a:spcBef>
                <a:spcPts val="90"/>
              </a:spcBef>
              <a:defRPr/>
            </a:pPr>
            <a:r>
              <a:rPr sz="2000" b="1" spc="-10" dirty="0" err="1">
                <a:latin typeface="Times New Roman" pitchFamily="18" charset="0"/>
                <a:cs typeface="Times New Roman" pitchFamily="18" charset="0"/>
              </a:rPr>
              <a:t>грамотность</a:t>
            </a:r>
            <a:endParaRPr sz="2000" b="1" dirty="0">
              <a:latin typeface="Times New Roman" pitchFamily="18" charset="0"/>
              <a:cs typeface="Times New Roman" pitchFamily="18" charset="0"/>
            </a:endParaRPr>
          </a:p>
        </p:txBody>
      </p:sp>
      <p:grpSp>
        <p:nvGrpSpPr>
          <p:cNvPr id="8" name="object 8"/>
          <p:cNvGrpSpPr/>
          <p:nvPr/>
        </p:nvGrpSpPr>
        <p:grpSpPr bwMode="auto">
          <a:xfrm>
            <a:off x="7190231" y="393191"/>
            <a:ext cx="2041525" cy="1515110"/>
            <a:chOff x="7190231" y="393191"/>
            <a:chExt cx="2041525" cy="1515110"/>
          </a:xfrm>
        </p:grpSpPr>
        <p:pic>
          <p:nvPicPr>
            <p:cNvPr id="9" name="object 9"/>
            <p:cNvPicPr/>
            <p:nvPr/>
          </p:nvPicPr>
          <p:blipFill>
            <a:blip r:embed="rId4" cstate="print"/>
            <a:stretch/>
          </p:blipFill>
          <p:spPr bwMode="auto">
            <a:xfrm>
              <a:off x="7202423" y="405383"/>
              <a:ext cx="2017776" cy="1490472"/>
            </a:xfrm>
            <a:prstGeom prst="rect">
              <a:avLst/>
            </a:prstGeom>
          </p:spPr>
        </p:pic>
        <p:sp>
          <p:nvSpPr>
            <p:cNvPr id="10" name="object 10"/>
            <p:cNvSpPr/>
            <p:nvPr/>
          </p:nvSpPr>
          <p:spPr bwMode="auto">
            <a:xfrm>
              <a:off x="7202423" y="405383"/>
              <a:ext cx="2017395" cy="1490980"/>
            </a:xfrm>
            <a:custGeom>
              <a:avLst/>
              <a:gdLst/>
              <a:ahLst/>
              <a:cxnLst/>
              <a:rect l="l" t="t" r="r" b="b"/>
              <a:pathLst>
                <a:path w="2017395" h="1490980" extrusionOk="0">
                  <a:moveTo>
                    <a:pt x="0" y="248412"/>
                  </a:moveTo>
                  <a:lnTo>
                    <a:pt x="6096" y="191388"/>
                  </a:lnTo>
                  <a:lnTo>
                    <a:pt x="23495" y="139191"/>
                  </a:lnTo>
                  <a:lnTo>
                    <a:pt x="50800" y="92963"/>
                  </a:lnTo>
                  <a:lnTo>
                    <a:pt x="86741" y="54610"/>
                  </a:lnTo>
                  <a:lnTo>
                    <a:pt x="129667" y="25273"/>
                  </a:lnTo>
                  <a:lnTo>
                    <a:pt x="178434" y="6603"/>
                  </a:lnTo>
                  <a:lnTo>
                    <a:pt x="231521" y="0"/>
                  </a:lnTo>
                  <a:lnTo>
                    <a:pt x="1785620" y="0"/>
                  </a:lnTo>
                  <a:lnTo>
                    <a:pt x="1838705" y="6603"/>
                  </a:lnTo>
                  <a:lnTo>
                    <a:pt x="1887474" y="25273"/>
                  </a:lnTo>
                  <a:lnTo>
                    <a:pt x="1930527" y="54610"/>
                  </a:lnTo>
                  <a:lnTo>
                    <a:pt x="1966341" y="92963"/>
                  </a:lnTo>
                  <a:lnTo>
                    <a:pt x="1993646" y="139191"/>
                  </a:lnTo>
                  <a:lnTo>
                    <a:pt x="2011045" y="191388"/>
                  </a:lnTo>
                  <a:lnTo>
                    <a:pt x="2017141" y="248412"/>
                  </a:lnTo>
                  <a:lnTo>
                    <a:pt x="2017141" y="1242060"/>
                  </a:lnTo>
                  <a:lnTo>
                    <a:pt x="2011045" y="1299082"/>
                  </a:lnTo>
                  <a:lnTo>
                    <a:pt x="1993646" y="1351279"/>
                  </a:lnTo>
                  <a:lnTo>
                    <a:pt x="1966341" y="1397507"/>
                  </a:lnTo>
                  <a:lnTo>
                    <a:pt x="1930527" y="1435862"/>
                  </a:lnTo>
                  <a:lnTo>
                    <a:pt x="1887474" y="1465199"/>
                  </a:lnTo>
                  <a:lnTo>
                    <a:pt x="1838705" y="1483867"/>
                  </a:lnTo>
                  <a:lnTo>
                    <a:pt x="1785620" y="1490471"/>
                  </a:lnTo>
                  <a:lnTo>
                    <a:pt x="231521" y="1490471"/>
                  </a:lnTo>
                  <a:lnTo>
                    <a:pt x="178434" y="1483867"/>
                  </a:lnTo>
                  <a:lnTo>
                    <a:pt x="129667" y="1465199"/>
                  </a:lnTo>
                  <a:lnTo>
                    <a:pt x="86741" y="1435862"/>
                  </a:lnTo>
                  <a:lnTo>
                    <a:pt x="50800" y="1397507"/>
                  </a:lnTo>
                  <a:lnTo>
                    <a:pt x="23495" y="1351279"/>
                  </a:lnTo>
                  <a:lnTo>
                    <a:pt x="6096" y="1299082"/>
                  </a:lnTo>
                  <a:lnTo>
                    <a:pt x="0" y="1242060"/>
                  </a:lnTo>
                  <a:lnTo>
                    <a:pt x="0" y="248412"/>
                  </a:lnTo>
                  <a:close/>
                </a:path>
              </a:pathLst>
            </a:custGeom>
            <a:grpFill/>
            <a:ln w="24384">
              <a:solidFill>
                <a:srgbClr val="FFFFFF"/>
              </a:solidFill>
            </a:ln>
          </p:spPr>
          <p:txBody>
            <a:bodyPr wrap="square" lIns="0" tIns="0" rIns="0" bIns="0" rtlCol="0"/>
            <a:lstStyle/>
            <a:p>
              <a:pPr>
                <a:defRPr/>
              </a:pPr>
              <a:endParaRPr/>
            </a:p>
          </p:txBody>
        </p:sp>
      </p:grpSp>
      <p:sp>
        <p:nvSpPr>
          <p:cNvPr id="11" name="object 11"/>
          <p:cNvSpPr txBox="1"/>
          <p:nvPr/>
        </p:nvSpPr>
        <p:spPr bwMode="auto">
          <a:xfrm>
            <a:off x="6971538" y="1994474"/>
            <a:ext cx="2468245" cy="787400"/>
          </a:xfrm>
          <a:prstGeom prst="rect">
            <a:avLst/>
          </a:prstGeom>
        </p:spPr>
        <p:txBody>
          <a:bodyPr vert="horz" wrap="square" lIns="0" tIns="88265" rIns="0" bIns="0" rtlCol="0">
            <a:spAutoFit/>
          </a:bodyPr>
          <a:lstStyle/>
          <a:p>
            <a:pPr algn="ctr">
              <a:lnSpc>
                <a:spcPct val="100000"/>
              </a:lnSpc>
              <a:spcBef>
                <a:spcPts val="695"/>
              </a:spcBef>
              <a:defRPr/>
            </a:pPr>
            <a:r>
              <a:rPr sz="2000" b="1" spc="-20" dirty="0" err="1" smtClean="0">
                <a:latin typeface="Times New Roman" pitchFamily="18" charset="0"/>
                <a:cs typeface="Times New Roman" pitchFamily="18" charset="0"/>
              </a:rPr>
              <a:t>Естественнонаучная</a:t>
            </a:r>
            <a:endParaRPr sz="2000" b="1" dirty="0">
              <a:latin typeface="Times New Roman" pitchFamily="18" charset="0"/>
              <a:cs typeface="Times New Roman" pitchFamily="18" charset="0"/>
            </a:endParaRPr>
          </a:p>
          <a:p>
            <a:pPr marL="70485" algn="ctr">
              <a:lnSpc>
                <a:spcPct val="100000"/>
              </a:lnSpc>
              <a:spcBef>
                <a:spcPts val="600"/>
              </a:spcBef>
              <a:defRPr/>
            </a:pPr>
            <a:r>
              <a:rPr sz="2000" b="1" spc="-5" dirty="0" err="1">
                <a:latin typeface="Times New Roman" pitchFamily="18" charset="0"/>
                <a:cs typeface="Times New Roman" pitchFamily="18" charset="0"/>
              </a:rPr>
              <a:t>грамотность</a:t>
            </a:r>
            <a:endParaRPr sz="2000" b="1" dirty="0">
              <a:latin typeface="Times New Roman" pitchFamily="18" charset="0"/>
              <a:cs typeface="Times New Roman" pitchFamily="18" charset="0"/>
            </a:endParaRPr>
          </a:p>
        </p:txBody>
      </p:sp>
      <p:pic>
        <p:nvPicPr>
          <p:cNvPr id="12" name="object 12"/>
          <p:cNvPicPr/>
          <p:nvPr/>
        </p:nvPicPr>
        <p:blipFill>
          <a:blip r:embed="rId5" cstate="print"/>
          <a:stretch/>
        </p:blipFill>
        <p:spPr bwMode="auto">
          <a:xfrm>
            <a:off x="637031" y="4364843"/>
            <a:ext cx="1784812" cy="1304436"/>
          </a:xfrm>
          <a:prstGeom prst="rect">
            <a:avLst/>
          </a:prstGeom>
        </p:spPr>
      </p:pic>
      <p:sp>
        <p:nvSpPr>
          <p:cNvPr id="13" name="object 13"/>
          <p:cNvSpPr txBox="1"/>
          <p:nvPr/>
        </p:nvSpPr>
        <p:spPr bwMode="auto">
          <a:xfrm>
            <a:off x="717600" y="5870531"/>
            <a:ext cx="1478280" cy="764540"/>
          </a:xfrm>
          <a:prstGeom prst="rect">
            <a:avLst/>
          </a:prstGeom>
        </p:spPr>
        <p:txBody>
          <a:bodyPr vert="horz" wrap="square" lIns="0" tIns="77470" rIns="0" bIns="0" rtlCol="0">
            <a:spAutoFit/>
          </a:bodyPr>
          <a:lstStyle/>
          <a:p>
            <a:pPr marL="45720">
              <a:lnSpc>
                <a:spcPct val="100000"/>
              </a:lnSpc>
              <a:spcBef>
                <a:spcPts val="610"/>
              </a:spcBef>
              <a:defRPr/>
            </a:pPr>
            <a:r>
              <a:rPr sz="2000" b="1" spc="-10" dirty="0" err="1">
                <a:latin typeface="Tempus Sans ITC" pitchFamily="82" charset="0"/>
                <a:cs typeface="Trebuchet MS"/>
              </a:rPr>
              <a:t>Финансовая</a:t>
            </a:r>
            <a:endParaRPr sz="2000" b="1" dirty="0">
              <a:latin typeface="Tempus Sans ITC" pitchFamily="82" charset="0"/>
              <a:cs typeface="Trebuchet MS"/>
            </a:endParaRPr>
          </a:p>
          <a:p>
            <a:pPr marL="12700">
              <a:lnSpc>
                <a:spcPct val="100000"/>
              </a:lnSpc>
              <a:spcBef>
                <a:spcPts val="505"/>
              </a:spcBef>
              <a:defRPr/>
            </a:pPr>
            <a:r>
              <a:rPr sz="2000" b="1" spc="-10" dirty="0" err="1">
                <a:latin typeface="Tempus Sans ITC" pitchFamily="82" charset="0"/>
                <a:cs typeface="Trebuchet MS"/>
              </a:rPr>
              <a:t>грамотность</a:t>
            </a:r>
            <a:endParaRPr sz="2000" b="1" dirty="0">
              <a:latin typeface="Tempus Sans ITC" pitchFamily="82" charset="0"/>
              <a:cs typeface="Trebuchet MS"/>
            </a:endParaRPr>
          </a:p>
        </p:txBody>
      </p:sp>
      <p:pic>
        <p:nvPicPr>
          <p:cNvPr id="14" name="object 14"/>
          <p:cNvPicPr/>
          <p:nvPr/>
        </p:nvPicPr>
        <p:blipFill>
          <a:blip r:embed="rId6" cstate="print"/>
          <a:stretch/>
        </p:blipFill>
        <p:spPr bwMode="auto">
          <a:xfrm>
            <a:off x="3987748" y="4311778"/>
            <a:ext cx="1644955" cy="1397125"/>
          </a:xfrm>
          <a:prstGeom prst="rect">
            <a:avLst/>
          </a:prstGeom>
        </p:spPr>
      </p:pic>
      <p:grpSp>
        <p:nvGrpSpPr>
          <p:cNvPr id="15" name="object 15"/>
          <p:cNvGrpSpPr/>
          <p:nvPr/>
        </p:nvGrpSpPr>
        <p:grpSpPr bwMode="auto">
          <a:xfrm>
            <a:off x="7187183" y="4276344"/>
            <a:ext cx="2026285" cy="1392555"/>
            <a:chOff x="7187183" y="4276344"/>
            <a:chExt cx="2026285" cy="1392555"/>
          </a:xfrm>
        </p:grpSpPr>
        <p:pic>
          <p:nvPicPr>
            <p:cNvPr id="16" name="object 16"/>
            <p:cNvPicPr/>
            <p:nvPr/>
          </p:nvPicPr>
          <p:blipFill>
            <a:blip r:embed="rId7" cstate="print"/>
            <a:stretch/>
          </p:blipFill>
          <p:spPr bwMode="auto">
            <a:xfrm>
              <a:off x="7199375" y="4288536"/>
              <a:ext cx="1999487" cy="1365504"/>
            </a:xfrm>
            <a:prstGeom prst="rect">
              <a:avLst/>
            </a:prstGeom>
          </p:spPr>
        </p:pic>
        <p:sp>
          <p:nvSpPr>
            <p:cNvPr id="17" name="object 17"/>
            <p:cNvSpPr/>
            <p:nvPr/>
          </p:nvSpPr>
          <p:spPr bwMode="auto">
            <a:xfrm>
              <a:off x="7199375" y="4288536"/>
              <a:ext cx="2002155" cy="1368425"/>
            </a:xfrm>
            <a:custGeom>
              <a:avLst/>
              <a:gdLst/>
              <a:ahLst/>
              <a:cxnLst/>
              <a:rect l="l" t="t" r="r" b="b"/>
              <a:pathLst>
                <a:path w="2002154" h="1368425" extrusionOk="0">
                  <a:moveTo>
                    <a:pt x="0" y="227964"/>
                  </a:moveTo>
                  <a:lnTo>
                    <a:pt x="6096" y="175768"/>
                  </a:lnTo>
                  <a:lnTo>
                    <a:pt x="23368" y="127762"/>
                  </a:lnTo>
                  <a:lnTo>
                    <a:pt x="50546" y="85343"/>
                  </a:lnTo>
                  <a:lnTo>
                    <a:pt x="86105" y="50037"/>
                  </a:lnTo>
                  <a:lnTo>
                    <a:pt x="128904" y="23113"/>
                  </a:lnTo>
                  <a:lnTo>
                    <a:pt x="177292" y="5968"/>
                  </a:lnTo>
                  <a:lnTo>
                    <a:pt x="230124" y="0"/>
                  </a:lnTo>
                  <a:lnTo>
                    <a:pt x="1771777" y="0"/>
                  </a:lnTo>
                  <a:lnTo>
                    <a:pt x="1824608" y="5968"/>
                  </a:lnTo>
                  <a:lnTo>
                    <a:pt x="1872996" y="23113"/>
                  </a:lnTo>
                  <a:lnTo>
                    <a:pt x="1915795" y="50037"/>
                  </a:lnTo>
                  <a:lnTo>
                    <a:pt x="1951354" y="85343"/>
                  </a:lnTo>
                  <a:lnTo>
                    <a:pt x="1978532" y="127762"/>
                  </a:lnTo>
                  <a:lnTo>
                    <a:pt x="1995804" y="175768"/>
                  </a:lnTo>
                  <a:lnTo>
                    <a:pt x="2001901" y="227964"/>
                  </a:lnTo>
                  <a:lnTo>
                    <a:pt x="2001901" y="1140079"/>
                  </a:lnTo>
                  <a:lnTo>
                    <a:pt x="1995804" y="1192402"/>
                  </a:lnTo>
                  <a:lnTo>
                    <a:pt x="1978532" y="1240408"/>
                  </a:lnTo>
                  <a:lnTo>
                    <a:pt x="1951354" y="1282700"/>
                  </a:lnTo>
                  <a:lnTo>
                    <a:pt x="1915795" y="1318018"/>
                  </a:lnTo>
                  <a:lnTo>
                    <a:pt x="1872996" y="1344930"/>
                  </a:lnTo>
                  <a:lnTo>
                    <a:pt x="1824608" y="1362087"/>
                  </a:lnTo>
                  <a:lnTo>
                    <a:pt x="1771777" y="1368107"/>
                  </a:lnTo>
                  <a:lnTo>
                    <a:pt x="230124" y="1368107"/>
                  </a:lnTo>
                  <a:lnTo>
                    <a:pt x="177292" y="1362087"/>
                  </a:lnTo>
                  <a:lnTo>
                    <a:pt x="128904" y="1344930"/>
                  </a:lnTo>
                  <a:lnTo>
                    <a:pt x="86105" y="1318018"/>
                  </a:lnTo>
                  <a:lnTo>
                    <a:pt x="50546" y="1282700"/>
                  </a:lnTo>
                  <a:lnTo>
                    <a:pt x="23368" y="1240408"/>
                  </a:lnTo>
                  <a:lnTo>
                    <a:pt x="6096" y="1192402"/>
                  </a:lnTo>
                  <a:lnTo>
                    <a:pt x="0" y="1140079"/>
                  </a:lnTo>
                  <a:lnTo>
                    <a:pt x="0" y="227964"/>
                  </a:lnTo>
                  <a:close/>
                </a:path>
              </a:pathLst>
            </a:custGeom>
            <a:grpFill/>
            <a:ln w="24384">
              <a:solidFill>
                <a:srgbClr val="FFFFFF"/>
              </a:solidFill>
            </a:ln>
          </p:spPr>
          <p:txBody>
            <a:bodyPr wrap="square" lIns="0" tIns="0" rIns="0" bIns="0" rtlCol="0"/>
            <a:lstStyle/>
            <a:p>
              <a:pPr>
                <a:defRPr/>
              </a:pPr>
              <a:endParaRPr/>
            </a:p>
          </p:txBody>
        </p:sp>
      </p:grpSp>
      <p:sp>
        <p:nvSpPr>
          <p:cNvPr id="18" name="object 18"/>
          <p:cNvSpPr txBox="1"/>
          <p:nvPr/>
        </p:nvSpPr>
        <p:spPr bwMode="auto">
          <a:xfrm>
            <a:off x="4093845" y="5986373"/>
            <a:ext cx="1563370" cy="646430"/>
          </a:xfrm>
          <a:prstGeom prst="rect">
            <a:avLst/>
          </a:prstGeom>
        </p:spPr>
        <p:txBody>
          <a:bodyPr vert="horz" wrap="square" lIns="0" tIns="11430" rIns="0" bIns="0" rtlCol="0">
            <a:spAutoFit/>
          </a:bodyPr>
          <a:lstStyle/>
          <a:p>
            <a:pPr marL="40005">
              <a:lnSpc>
                <a:spcPct val="100000"/>
              </a:lnSpc>
              <a:spcBef>
                <a:spcPts val="90"/>
              </a:spcBef>
              <a:defRPr/>
            </a:pPr>
            <a:r>
              <a:rPr sz="2000" b="1" spc="-5" dirty="0" err="1">
                <a:latin typeface="Times New Roman" pitchFamily="18" charset="0"/>
                <a:cs typeface="Times New Roman" pitchFamily="18" charset="0"/>
              </a:rPr>
              <a:t>Глобальные</a:t>
            </a:r>
            <a:endParaRPr sz="2000" b="1" dirty="0">
              <a:latin typeface="Times New Roman" pitchFamily="18" charset="0"/>
              <a:cs typeface="Times New Roman" pitchFamily="18" charset="0"/>
            </a:endParaRPr>
          </a:p>
          <a:p>
            <a:pPr marL="12700">
              <a:lnSpc>
                <a:spcPct val="100000"/>
              </a:lnSpc>
              <a:spcBef>
                <a:spcPts val="95"/>
              </a:spcBef>
              <a:defRPr/>
            </a:pPr>
            <a:r>
              <a:rPr sz="2000" b="1" spc="-10" dirty="0" err="1">
                <a:latin typeface="Times New Roman" pitchFamily="18" charset="0"/>
                <a:cs typeface="Times New Roman" pitchFamily="18" charset="0"/>
              </a:rPr>
              <a:t>компетенции</a:t>
            </a:r>
            <a:endParaRPr sz="2000" b="1" dirty="0">
              <a:latin typeface="Times New Roman" pitchFamily="18" charset="0"/>
              <a:cs typeface="Times New Roman" pitchFamily="18" charset="0"/>
            </a:endParaRPr>
          </a:p>
        </p:txBody>
      </p:sp>
      <p:sp>
        <p:nvSpPr>
          <p:cNvPr id="19" name="object 19"/>
          <p:cNvSpPr txBox="1"/>
          <p:nvPr/>
        </p:nvSpPr>
        <p:spPr bwMode="auto">
          <a:xfrm>
            <a:off x="7767066" y="5949281"/>
            <a:ext cx="1857326" cy="627095"/>
          </a:xfrm>
          <a:prstGeom prst="rect">
            <a:avLst/>
          </a:prstGeom>
        </p:spPr>
        <p:txBody>
          <a:bodyPr vert="horz" wrap="square" lIns="0" tIns="11430" rIns="0" bIns="0" rtlCol="0">
            <a:spAutoFit/>
          </a:bodyPr>
          <a:lstStyle/>
          <a:p>
            <a:pPr marL="12700">
              <a:lnSpc>
                <a:spcPct val="100000"/>
              </a:lnSpc>
              <a:spcBef>
                <a:spcPts val="90"/>
              </a:spcBef>
              <a:defRPr/>
            </a:pPr>
            <a:r>
              <a:rPr sz="2000" b="1" spc="-10" dirty="0" err="1">
                <a:latin typeface="Times New Roman" pitchFamily="18" charset="0"/>
                <a:cs typeface="Times New Roman" pitchFamily="18" charset="0"/>
              </a:rPr>
              <a:t>Креативное</a:t>
            </a:r>
            <a:endParaRPr sz="2000" b="1" dirty="0">
              <a:latin typeface="Times New Roman" pitchFamily="18" charset="0"/>
              <a:cs typeface="Times New Roman" pitchFamily="18" charset="0"/>
            </a:endParaRPr>
          </a:p>
          <a:p>
            <a:pPr marL="91440">
              <a:lnSpc>
                <a:spcPct val="100000"/>
              </a:lnSpc>
              <a:defRPr/>
            </a:pPr>
            <a:r>
              <a:rPr sz="2000" b="1" spc="-10" dirty="0" err="1">
                <a:latin typeface="Times New Roman" pitchFamily="18" charset="0"/>
                <a:cs typeface="Times New Roman" pitchFamily="18" charset="0"/>
              </a:rPr>
              <a:t>мышление</a:t>
            </a:r>
            <a:endParaRPr sz="2000" b="1" dirty="0">
              <a:latin typeface="Times New Roman" pitchFamily="18" charset="0"/>
              <a:cs typeface="Times New Roman" pitchFamily="18" charset="0"/>
            </a:endParaRPr>
          </a:p>
        </p:txBody>
      </p:sp>
      <p:sp>
        <p:nvSpPr>
          <p:cNvPr id="20" name="object 20"/>
          <p:cNvSpPr txBox="1"/>
          <p:nvPr/>
        </p:nvSpPr>
        <p:spPr bwMode="auto">
          <a:xfrm>
            <a:off x="695400" y="2967050"/>
            <a:ext cx="10441159" cy="1009892"/>
          </a:xfrm>
          <a:prstGeom prst="rect">
            <a:avLst/>
          </a:prstGeom>
        </p:spPr>
        <p:txBody>
          <a:bodyPr vert="horz" wrap="square" lIns="0" tIns="12065" rIns="0" bIns="0" rtlCol="0">
            <a:spAutoFit/>
          </a:bodyPr>
          <a:lstStyle/>
          <a:p>
            <a:pPr marL="1872614" marR="5080" indent="-1859914" algn="ctr">
              <a:lnSpc>
                <a:spcPct val="100000"/>
              </a:lnSpc>
              <a:spcBef>
                <a:spcPts val="95"/>
              </a:spcBef>
              <a:defRPr/>
            </a:pPr>
            <a:r>
              <a:rPr sz="3200" b="1" spc="-15" dirty="0">
                <a:solidFill>
                  <a:srgbClr val="E84B21"/>
                </a:solidFill>
                <a:latin typeface="Times New Roman" pitchFamily="18" charset="0"/>
                <a:cs typeface="Times New Roman" pitchFamily="18" charset="0"/>
              </a:rPr>
              <a:t>НАПРАВЛЕНИЯ</a:t>
            </a:r>
            <a:r>
              <a:rPr sz="3200" b="1" spc="-125" dirty="0">
                <a:solidFill>
                  <a:srgbClr val="E84B21"/>
                </a:solidFill>
                <a:latin typeface="Times New Roman" pitchFamily="18" charset="0"/>
                <a:cs typeface="Times New Roman" pitchFamily="18" charset="0"/>
              </a:rPr>
              <a:t> </a:t>
            </a:r>
            <a:r>
              <a:rPr lang="ru-RU" sz="3200" b="1" spc="-125" dirty="0" smtClean="0">
                <a:solidFill>
                  <a:srgbClr val="E84B21"/>
                </a:solidFill>
                <a:latin typeface="Times New Roman" pitchFamily="18" charset="0"/>
                <a:cs typeface="Times New Roman" pitchFamily="18" charset="0"/>
              </a:rPr>
              <a:t>     </a:t>
            </a:r>
            <a:r>
              <a:rPr sz="3200" b="1" spc="-5" dirty="0" smtClean="0">
                <a:solidFill>
                  <a:srgbClr val="E84B21"/>
                </a:solidFill>
                <a:latin typeface="Times New Roman" pitchFamily="18" charset="0"/>
                <a:cs typeface="Times New Roman" pitchFamily="18" charset="0"/>
              </a:rPr>
              <a:t>ФУНКЦИОНАЛЬНОЙ </a:t>
            </a:r>
            <a:endParaRPr lang="ru-RU" sz="3200" b="1" spc="-5" dirty="0" smtClean="0">
              <a:solidFill>
                <a:srgbClr val="E84B21"/>
              </a:solidFill>
              <a:latin typeface="Times New Roman" pitchFamily="18" charset="0"/>
              <a:cs typeface="Times New Roman" pitchFamily="18" charset="0"/>
            </a:endParaRPr>
          </a:p>
          <a:p>
            <a:pPr marL="1872614" marR="5080" indent="-1859914" algn="ctr">
              <a:lnSpc>
                <a:spcPct val="100000"/>
              </a:lnSpc>
              <a:spcBef>
                <a:spcPts val="95"/>
              </a:spcBef>
              <a:defRPr/>
            </a:pPr>
            <a:r>
              <a:rPr sz="3200" b="1" spc="-944" dirty="0" smtClean="0">
                <a:solidFill>
                  <a:srgbClr val="E84B21"/>
                </a:solidFill>
                <a:latin typeface="Times New Roman" pitchFamily="18" charset="0"/>
                <a:cs typeface="Times New Roman" pitchFamily="18" charset="0"/>
              </a:rPr>
              <a:t> </a:t>
            </a:r>
            <a:r>
              <a:rPr sz="3200" b="1" spc="-10" dirty="0">
                <a:solidFill>
                  <a:srgbClr val="E84B21"/>
                </a:solidFill>
                <a:latin typeface="Times New Roman" pitchFamily="18" charset="0"/>
                <a:cs typeface="Times New Roman" pitchFamily="18" charset="0"/>
              </a:rPr>
              <a:t>ГРАМОТНОСТИ</a:t>
            </a:r>
            <a:endParaRPr sz="3200" b="1" dirty="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1641729" y="227533"/>
            <a:ext cx="5639434" cy="984885"/>
          </a:xfrm>
        </p:spPr>
        <p:txBody>
          <a:bodyPr/>
          <a:lstStyle/>
          <a:p>
            <a:pPr>
              <a:defRPr/>
            </a:pPr>
            <a:r>
              <a:rPr lang="ru-RU" b="1" dirty="0" smtClean="0">
                <a:latin typeface="Times New Roman" pitchFamily="18" charset="0"/>
                <a:cs typeface="Times New Roman" pitchFamily="18" charset="0"/>
              </a:rPr>
              <a:t>Финансовая грамотность.</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3" name="Текст 2"/>
          <p:cNvSpPr>
            <a:spLocks noGrp="1"/>
          </p:cNvSpPr>
          <p:nvPr>
            <p:ph type="body" idx="1"/>
          </p:nvPr>
        </p:nvSpPr>
        <p:spPr bwMode="auto">
          <a:xfrm>
            <a:off x="407368" y="1010245"/>
            <a:ext cx="11358473" cy="5847755"/>
          </a:xfrm>
        </p:spPr>
        <p:txBody>
          <a:bodyPr/>
          <a:lstStyle/>
          <a:p>
            <a:pPr>
              <a:defRPr/>
            </a:pPr>
            <a:r>
              <a:rPr lang="en-US" dirty="0"/>
              <a:t> </a:t>
            </a:r>
            <a:endParaRPr lang="ru-RU" dirty="0"/>
          </a:p>
          <a:p>
            <a:pPr>
              <a:defRPr/>
            </a:pPr>
            <a:r>
              <a:rPr lang="ru-RU" dirty="0"/>
              <a:t> </a:t>
            </a:r>
            <a:endParaRPr dirty="0"/>
          </a:p>
          <a:p>
            <a:pPr>
              <a:defRPr/>
            </a:pPr>
            <a:r>
              <a:rPr lang="ru-RU" sz="2800" b="1" dirty="0" smtClean="0">
                <a:latin typeface="Times New Roman" pitchFamily="18" charset="0"/>
                <a:cs typeface="Times New Roman" pitchFamily="18" charset="0"/>
              </a:rPr>
              <a:t>Прочитайте </a:t>
            </a:r>
            <a:r>
              <a:rPr lang="ru-RU" sz="2800" b="1" dirty="0">
                <a:latin typeface="Times New Roman" pitchFamily="18" charset="0"/>
                <a:cs typeface="Times New Roman" pitchFamily="18" charset="0"/>
              </a:rPr>
              <a:t>и переведите диалог. Выполните необходимые вычисления и заполните пропуски:</a:t>
            </a:r>
            <a:endParaRPr lang="ru-RU" sz="2800" dirty="0">
              <a:latin typeface="Times New Roman" pitchFamily="18" charset="0"/>
              <a:cs typeface="Times New Roman" pitchFamily="18" charset="0"/>
            </a:endParaRPr>
          </a:p>
          <a:p>
            <a:pPr>
              <a:defRPr/>
            </a:pPr>
            <a:r>
              <a:rPr lang="de-DE" sz="2800" b="1" dirty="0" err="1">
                <a:latin typeface="Times New Roman" pitchFamily="18" charset="0"/>
                <a:cs typeface="Times New Roman" pitchFamily="18" charset="0"/>
              </a:rPr>
              <a:t>Verkauferin</a:t>
            </a:r>
            <a:r>
              <a:rPr lang="de-DE" sz="2800" b="1" dirty="0">
                <a:latin typeface="Times New Roman" pitchFamily="18" charset="0"/>
                <a:cs typeface="Times New Roman" pitchFamily="18" charset="0"/>
              </a:rPr>
              <a:t>: </a:t>
            </a:r>
            <a:r>
              <a:rPr lang="en-US" sz="2800" dirty="0" err="1">
                <a:latin typeface="Times New Roman" pitchFamily="18" charset="0"/>
                <a:cs typeface="Times New Roman" pitchFamily="18" charset="0"/>
              </a:rPr>
              <a:t>GutenTag</a:t>
            </a:r>
            <a:r>
              <a:rPr lang="ru-RU" sz="2800" dirty="0">
                <a:latin typeface="Times New Roman" pitchFamily="18" charset="0"/>
                <a:cs typeface="Times New Roman" pitchFamily="18" charset="0"/>
              </a:rPr>
              <a:t>!</a:t>
            </a:r>
            <a:r>
              <a:rPr lang="de-DE" sz="2800" dirty="0">
                <a:latin typeface="Times New Roman" pitchFamily="18" charset="0"/>
                <a:cs typeface="Times New Roman" pitchFamily="18" charset="0"/>
              </a:rPr>
              <a:t>Sie wünschen?</a:t>
            </a:r>
            <a:endParaRPr lang="ru-RU" sz="2800" dirty="0">
              <a:latin typeface="Times New Roman" pitchFamily="18" charset="0"/>
              <a:cs typeface="Times New Roman" pitchFamily="18" charset="0"/>
            </a:endParaRPr>
          </a:p>
          <a:p>
            <a:pPr>
              <a:defRPr/>
            </a:pPr>
            <a:r>
              <a:rPr lang="de-DE" sz="2800" b="1" dirty="0">
                <a:latin typeface="Times New Roman" pitchFamily="18" charset="0"/>
                <a:cs typeface="Times New Roman" pitchFamily="18" charset="0"/>
              </a:rPr>
              <a:t>Kunde:</a:t>
            </a:r>
            <a:r>
              <a:rPr lang="de-DE" sz="2800" dirty="0">
                <a:latin typeface="Times New Roman" pitchFamily="18" charset="0"/>
                <a:cs typeface="Times New Roman" pitchFamily="18" charset="0"/>
              </a:rPr>
              <a:t> Bitte, drei Fruchtjoghurt zu 99 Cent, </a:t>
            </a:r>
            <a:r>
              <a:rPr lang="de-DE" sz="2800" dirty="0" err="1">
                <a:latin typeface="Times New Roman" pitchFamily="18" charset="0"/>
                <a:cs typeface="Times New Roman" pitchFamily="18" charset="0"/>
              </a:rPr>
              <a:t>Frichmilch</a:t>
            </a:r>
            <a:r>
              <a:rPr lang="de-DE" sz="2800" dirty="0">
                <a:latin typeface="Times New Roman" pitchFamily="18" charset="0"/>
                <a:cs typeface="Times New Roman" pitchFamily="18" charset="0"/>
              </a:rPr>
              <a:t> eine </a:t>
            </a:r>
            <a:r>
              <a:rPr lang="de-DE" sz="2800" dirty="0" err="1">
                <a:latin typeface="Times New Roman" pitchFamily="18" charset="0"/>
                <a:cs typeface="Times New Roman" pitchFamily="18" charset="0"/>
              </a:rPr>
              <a:t>Packungzu</a:t>
            </a:r>
            <a:r>
              <a:rPr lang="de-DE" sz="2800" dirty="0">
                <a:latin typeface="Times New Roman" pitchFamily="18" charset="0"/>
                <a:cs typeface="Times New Roman" pitchFamily="18" charset="0"/>
              </a:rPr>
              <a:t> </a:t>
            </a:r>
            <a:r>
              <a:rPr lang="ru-RU" sz="2800" dirty="0">
                <a:latin typeface="Times New Roman" pitchFamily="18" charset="0"/>
                <a:cs typeface="Times New Roman" pitchFamily="18" charset="0"/>
              </a:rPr>
              <a:t>2</a:t>
            </a:r>
            <a:r>
              <a:rPr lang="de-DE" sz="2800" dirty="0">
                <a:latin typeface="Times New Roman" pitchFamily="18" charset="0"/>
                <a:cs typeface="Times New Roman" pitchFamily="18" charset="0"/>
              </a:rPr>
              <a:t> Euro</a:t>
            </a:r>
            <a:r>
              <a:rPr lang="ru-RU" sz="2800" dirty="0">
                <a:latin typeface="Times New Roman" pitchFamily="18" charset="0"/>
                <a:cs typeface="Times New Roman" pitchFamily="18" charset="0"/>
              </a:rPr>
              <a:t> 20</a:t>
            </a:r>
            <a:r>
              <a:rPr lang="de-DE" sz="2800" dirty="0">
                <a:latin typeface="Times New Roman" pitchFamily="18" charset="0"/>
                <a:cs typeface="Times New Roman" pitchFamily="18" charset="0"/>
              </a:rPr>
              <a:t>Cent, zwei Stück Butter zu 2 </a:t>
            </a:r>
            <a:r>
              <a:rPr lang="de-DE" sz="2800" dirty="0" err="1">
                <a:latin typeface="Times New Roman" pitchFamily="18" charset="0"/>
                <a:cs typeface="Times New Roman" pitchFamily="18" charset="0"/>
              </a:rPr>
              <a:t>Euro,fünf</a:t>
            </a:r>
            <a:r>
              <a:rPr lang="de-DE" sz="2800" dirty="0">
                <a:latin typeface="Times New Roman" pitchFamily="18" charset="0"/>
                <a:cs typeface="Times New Roman" pitchFamily="18" charset="0"/>
              </a:rPr>
              <a:t>  Süßigkeiten zu 15Cent  . Es wäre alles. Was macht das?</a:t>
            </a:r>
            <a:endParaRPr lang="ru-RU" sz="2800" dirty="0">
              <a:latin typeface="Times New Roman" pitchFamily="18" charset="0"/>
              <a:cs typeface="Times New Roman" pitchFamily="18" charset="0"/>
            </a:endParaRPr>
          </a:p>
          <a:p>
            <a:pPr>
              <a:defRPr/>
            </a:pPr>
            <a:r>
              <a:rPr lang="de-DE" sz="2800" b="1" dirty="0" err="1">
                <a:latin typeface="Times New Roman" pitchFamily="18" charset="0"/>
                <a:cs typeface="Times New Roman" pitchFamily="18" charset="0"/>
              </a:rPr>
              <a:t>Verkauferin</a:t>
            </a:r>
            <a:r>
              <a:rPr lang="de-DE" sz="2800" b="1" dirty="0">
                <a:latin typeface="Times New Roman" pitchFamily="18" charset="0"/>
                <a:cs typeface="Times New Roman" pitchFamily="18" charset="0"/>
              </a:rPr>
              <a:t>: </a:t>
            </a:r>
            <a:r>
              <a:rPr lang="en-US" sz="2800" dirty="0">
                <a:latin typeface="Times New Roman" pitchFamily="18" charset="0"/>
                <a:cs typeface="Times New Roman" pitchFamily="18" charset="0"/>
              </a:rPr>
              <a:t>____</a:t>
            </a:r>
            <a:r>
              <a:rPr lang="de-DE" sz="2800" dirty="0">
                <a:latin typeface="Times New Roman" pitchFamily="18" charset="0"/>
                <a:cs typeface="Times New Roman" pitchFamily="18" charset="0"/>
              </a:rPr>
              <a:t> Euro </a:t>
            </a:r>
            <a:r>
              <a:rPr lang="en-US" sz="2800" dirty="0">
                <a:latin typeface="Times New Roman" pitchFamily="18" charset="0"/>
                <a:cs typeface="Times New Roman" pitchFamily="18" charset="0"/>
              </a:rPr>
              <a:t>____</a:t>
            </a:r>
            <a:r>
              <a:rPr lang="ru-RU" sz="2800" dirty="0">
                <a:latin typeface="Times New Roman" pitchFamily="18" charset="0"/>
                <a:cs typeface="Times New Roman" pitchFamily="18" charset="0"/>
              </a:rPr>
              <a:t>С</a:t>
            </a:r>
            <a:r>
              <a:rPr lang="de-DE" sz="2800" dirty="0" err="1">
                <a:latin typeface="Times New Roman" pitchFamily="18" charset="0"/>
                <a:cs typeface="Times New Roman" pitchFamily="18" charset="0"/>
              </a:rPr>
              <a:t>ent</a:t>
            </a:r>
            <a:endParaRPr lang="ru-RU" sz="2800" dirty="0">
              <a:latin typeface="Times New Roman" pitchFamily="18" charset="0"/>
              <a:cs typeface="Times New Roman" pitchFamily="18" charset="0"/>
            </a:endParaRPr>
          </a:p>
          <a:p>
            <a:pPr>
              <a:defRPr/>
            </a:pPr>
            <a:r>
              <a:rPr lang="de-DE" sz="2800" b="1" dirty="0">
                <a:latin typeface="Times New Roman" pitchFamily="18" charset="0"/>
                <a:cs typeface="Times New Roman" pitchFamily="18" charset="0"/>
              </a:rPr>
              <a:t>Kunde:</a:t>
            </a:r>
            <a:r>
              <a:rPr lang="de-DE" sz="2800" dirty="0">
                <a:latin typeface="Times New Roman" pitchFamily="18" charset="0"/>
                <a:cs typeface="Times New Roman" pitchFamily="18" charset="0"/>
              </a:rPr>
              <a:t> Bitte 10 Euro</a:t>
            </a:r>
            <a:endParaRPr lang="ru-RU" sz="2800" dirty="0">
              <a:latin typeface="Times New Roman" pitchFamily="18" charset="0"/>
              <a:cs typeface="Times New Roman" pitchFamily="18" charset="0"/>
            </a:endParaRPr>
          </a:p>
          <a:p>
            <a:pPr>
              <a:defRPr/>
            </a:pPr>
            <a:r>
              <a:rPr lang="de-DE" sz="2800" b="1" dirty="0" err="1">
                <a:latin typeface="Times New Roman" pitchFamily="18" charset="0"/>
                <a:cs typeface="Times New Roman" pitchFamily="18" charset="0"/>
              </a:rPr>
              <a:t>Verkauferin</a:t>
            </a:r>
            <a:r>
              <a:rPr lang="de-DE" sz="2800" b="1" dirty="0">
                <a:latin typeface="Times New Roman" pitchFamily="18" charset="0"/>
                <a:cs typeface="Times New Roman" pitchFamily="18" charset="0"/>
              </a:rPr>
              <a:t>: </a:t>
            </a:r>
            <a:r>
              <a:rPr lang="de-DE" sz="2800" dirty="0">
                <a:latin typeface="Times New Roman" pitchFamily="18" charset="0"/>
                <a:cs typeface="Times New Roman" pitchFamily="18" charset="0"/>
              </a:rPr>
              <a:t>Bitte den Rest ____Euro</a:t>
            </a:r>
            <a:r>
              <a:rPr lang="en-US" sz="2800" dirty="0">
                <a:latin typeface="Times New Roman" pitchFamily="18" charset="0"/>
                <a:cs typeface="Times New Roman" pitchFamily="18" charset="0"/>
              </a:rPr>
              <a:t>____</a:t>
            </a:r>
            <a:r>
              <a:rPr lang="de-DE" sz="2800" dirty="0">
                <a:latin typeface="Times New Roman" pitchFamily="18" charset="0"/>
                <a:cs typeface="Times New Roman" pitchFamily="18" charset="0"/>
              </a:rPr>
              <a:t> Cent. Danke. Kommen Sie noch vorbei!</a:t>
            </a:r>
            <a:endParaRPr lang="ru-RU" sz="2800" dirty="0">
              <a:latin typeface="Times New Roman" pitchFamily="18" charset="0"/>
              <a:cs typeface="Times New Roman" pitchFamily="18" charset="0"/>
            </a:endParaRPr>
          </a:p>
          <a:p>
            <a:pPr>
              <a:defRPr/>
            </a:pPr>
            <a:r>
              <a:rPr lang="de-DE" sz="2800" b="1" dirty="0">
                <a:latin typeface="Times New Roman" pitchFamily="18" charset="0"/>
                <a:cs typeface="Times New Roman" pitchFamily="18" charset="0"/>
              </a:rPr>
              <a:t>Kunde:</a:t>
            </a:r>
            <a:r>
              <a:rPr lang="de-DE" sz="2800" dirty="0">
                <a:latin typeface="Times New Roman" pitchFamily="18" charset="0"/>
                <a:cs typeface="Times New Roman" pitchFamily="18" charset="0"/>
              </a:rPr>
              <a:t> Danke. Auf Wiedersehen!</a:t>
            </a:r>
            <a:endParaRPr lang="ru-RU" sz="2800" dirty="0">
              <a:latin typeface="Times New Roman" pitchFamily="18" charset="0"/>
              <a:cs typeface="Times New Roman" pitchFamily="18" charset="0"/>
            </a:endParaRPr>
          </a:p>
          <a:p>
            <a:pPr>
              <a:defRPr/>
            </a:pPr>
            <a:r>
              <a:rPr lang="ru-RU" b="1" dirty="0">
                <a:latin typeface="Times New Roman" pitchFamily="18" charset="0"/>
                <a:cs typeface="Times New Roman" pitchFamily="18" charset="0"/>
              </a:rPr>
              <a:t> </a:t>
            </a:r>
            <a:endParaRPr lang="ru-RU" dirty="0">
              <a:latin typeface="Times New Roman" pitchFamily="18" charset="0"/>
              <a:cs typeface="Times New Roman" pitchFamily="18" charset="0"/>
            </a:endParaRPr>
          </a:p>
          <a:p>
            <a:pPr>
              <a:defRPr/>
            </a:pPr>
            <a:endParaRPr lang="ru-RU" dirty="0"/>
          </a:p>
        </p:txBody>
      </p:sp>
      <p:sp>
        <p:nvSpPr>
          <p:cNvPr id="4" name="Стрелка вниз 3">
            <a:hlinkClick r:id="rId2" action="ppaction://hlinksldjump"/>
          </p:cNvPr>
          <p:cNvSpPr/>
          <p:nvPr/>
        </p:nvSpPr>
        <p:spPr>
          <a:xfrm>
            <a:off x="8256240" y="5715016"/>
            <a:ext cx="1983164" cy="9543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1641728" y="227533"/>
            <a:ext cx="8702743" cy="984885"/>
          </a:xfrm>
        </p:spPr>
        <p:txBody>
          <a:bodyPr/>
          <a:lstStyle/>
          <a:p>
            <a:pPr>
              <a:defRPr/>
            </a:pPr>
            <a:r>
              <a:rPr lang="ru-RU" b="1" dirty="0" smtClean="0">
                <a:latin typeface="Times New Roman" pitchFamily="18" charset="0"/>
                <a:cs typeface="Times New Roman" pitchFamily="18" charset="0"/>
              </a:rPr>
              <a:t>Естественнонаучная грамотность</a:t>
            </a:r>
            <a:r>
              <a:rPr lang="ru-RU" b="1" dirty="0" smtClean="0"/>
              <a:t>.</a:t>
            </a:r>
            <a:r>
              <a:rPr lang="ru-RU" dirty="0" smtClean="0"/>
              <a:t/>
            </a:r>
            <a:br>
              <a:rPr lang="ru-RU" dirty="0" smtClean="0"/>
            </a:br>
            <a:endParaRPr lang="ru-RU" dirty="0"/>
          </a:p>
        </p:txBody>
      </p:sp>
      <p:sp>
        <p:nvSpPr>
          <p:cNvPr id="3" name="Текст 2"/>
          <p:cNvSpPr>
            <a:spLocks noGrp="1"/>
          </p:cNvSpPr>
          <p:nvPr>
            <p:ph type="body" idx="1"/>
          </p:nvPr>
        </p:nvSpPr>
        <p:spPr bwMode="auto">
          <a:xfrm>
            <a:off x="381000" y="914400"/>
            <a:ext cx="11506200" cy="5386090"/>
          </a:xfrm>
        </p:spPr>
        <p:txBody>
          <a:bodyPr/>
          <a:lstStyle/>
          <a:p>
            <a:pPr>
              <a:defRPr/>
            </a:pPr>
            <a:r>
              <a:rPr lang="ru-RU" sz="2400" b="1" dirty="0" smtClean="0">
                <a:latin typeface="Times New Roman" pitchFamily="18" charset="0"/>
                <a:cs typeface="Times New Roman" pitchFamily="18" charset="0"/>
              </a:rPr>
              <a:t>Прочитайте </a:t>
            </a:r>
            <a:r>
              <a:rPr lang="ru-RU" sz="2400" b="1" dirty="0">
                <a:latin typeface="Times New Roman" pitchFamily="18" charset="0"/>
                <a:cs typeface="Times New Roman" pitchFamily="18" charset="0"/>
              </a:rPr>
              <a:t>и переведите текст о Германии.  </a:t>
            </a:r>
            <a:r>
              <a:rPr lang="ru-RU" sz="2400" b="1" dirty="0" smtClean="0">
                <a:latin typeface="Times New Roman" pitchFamily="18" charset="0"/>
                <a:cs typeface="Times New Roman" pitchFamily="18" charset="0"/>
              </a:rPr>
              <a:t>Допишите слова</a:t>
            </a:r>
            <a:r>
              <a:rPr lang="en-US" sz="2400" b="1" dirty="0">
                <a:latin typeface="Times New Roman" pitchFamily="18" charset="0"/>
                <a:cs typeface="Times New Roman" pitchFamily="18" charset="0"/>
              </a:rPr>
              <a:t>, </a:t>
            </a:r>
            <a:r>
              <a:rPr lang="ru-RU" sz="2400" b="1" dirty="0" smtClean="0">
                <a:latin typeface="Times New Roman" pitchFamily="18" charset="0"/>
                <a:cs typeface="Times New Roman" pitchFamily="18" charset="0"/>
              </a:rPr>
              <a:t>пропущенные автором</a:t>
            </a:r>
            <a:r>
              <a:rPr lang="en-US" sz="2400" b="1" dirty="0">
                <a:latin typeface="Times New Roman" pitchFamily="18" charset="0"/>
                <a:cs typeface="Times New Roman" pitchFamily="18" charset="0"/>
              </a:rPr>
              <a:t>:</a:t>
            </a:r>
            <a:endParaRPr lang="ru-RU" sz="2400" dirty="0">
              <a:latin typeface="Times New Roman" pitchFamily="18" charset="0"/>
              <a:cs typeface="Times New Roman" pitchFamily="18" charset="0"/>
            </a:endParaRPr>
          </a:p>
          <a:p>
            <a:pPr>
              <a:defRPr/>
            </a:pPr>
            <a:r>
              <a:rPr lang="en-US" sz="2400" dirty="0">
                <a:latin typeface="Times New Roman" pitchFamily="18" charset="0"/>
                <a:cs typeface="Times New Roman" pitchFamily="18" charset="0"/>
              </a:rPr>
              <a:t> </a:t>
            </a:r>
            <a:endParaRPr lang="ru-RU" sz="2400" dirty="0">
              <a:latin typeface="Times New Roman" pitchFamily="18" charset="0"/>
              <a:cs typeface="Times New Roman" pitchFamily="18" charset="0"/>
            </a:endParaRPr>
          </a:p>
          <a:p>
            <a:pPr>
              <a:defRPr/>
            </a:pPr>
            <a:r>
              <a:rPr lang="en-US" sz="2400" dirty="0">
                <a:latin typeface="Times New Roman" pitchFamily="18" charset="0"/>
                <a:cs typeface="Times New Roman" pitchFamily="18" charset="0"/>
              </a:rPr>
              <a:t>Die </a:t>
            </a:r>
            <a:r>
              <a:rPr lang="en-US" sz="2400" dirty="0" err="1">
                <a:latin typeface="Times New Roman" pitchFamily="18" charset="0"/>
                <a:cs typeface="Times New Roman" pitchFamily="18" charset="0"/>
              </a:rPr>
              <a:t>Bundesrepublik</a:t>
            </a:r>
            <a:r>
              <a:rPr lang="en-US" sz="2400" dirty="0">
                <a:latin typeface="Times New Roman" pitchFamily="18" charset="0"/>
                <a:cs typeface="Times New Roman" pitchFamily="18" charset="0"/>
              </a:rPr>
              <a:t> Deutschland </a:t>
            </a:r>
            <a:r>
              <a:rPr lang="en-US" sz="2400" dirty="0" err="1">
                <a:latin typeface="Times New Roman" pitchFamily="18" charset="0"/>
                <a:cs typeface="Times New Roman" pitchFamily="18" charset="0"/>
              </a:rPr>
              <a:t>liegt</a:t>
            </a:r>
            <a:r>
              <a:rPr lang="en-US" sz="2400" dirty="0">
                <a:latin typeface="Times New Roman" pitchFamily="18" charset="0"/>
                <a:cs typeface="Times New Roman" pitchFamily="18" charset="0"/>
              </a:rPr>
              <a:t> in </a:t>
            </a:r>
            <a:r>
              <a:rPr lang="en-US" sz="2400" dirty="0" err="1">
                <a:latin typeface="Times New Roman" pitchFamily="18" charset="0"/>
                <a:cs typeface="Times New Roman" pitchFamily="18" charset="0"/>
              </a:rPr>
              <a:t>Mitteleuropa</a:t>
            </a:r>
            <a:r>
              <a:rPr lang="en-US" sz="2400" dirty="0">
                <a:latin typeface="Times New Roman" pitchFamily="18" charset="0"/>
                <a:cs typeface="Times New Roman" pitchFamily="18" charset="0"/>
              </a:rPr>
              <a:t> und </a:t>
            </a:r>
            <a:r>
              <a:rPr lang="en-US" sz="2400" dirty="0" err="1">
                <a:latin typeface="Times New Roman" pitchFamily="18" charset="0"/>
                <a:cs typeface="Times New Roman" pitchFamily="18" charset="0"/>
              </a:rPr>
              <a:t>grenzt</a:t>
            </a:r>
            <a:r>
              <a:rPr lang="en-US" sz="2400" dirty="0">
                <a:latin typeface="Times New Roman" pitchFamily="18" charset="0"/>
                <a:cs typeface="Times New Roman" pitchFamily="18" charset="0"/>
              </a:rPr>
              <a:t> an  D_________ </a:t>
            </a:r>
            <a:r>
              <a:rPr lang="en-US" sz="2400" dirty="0" err="1" smtClean="0">
                <a:latin typeface="Times New Roman" pitchFamily="18" charset="0"/>
                <a:cs typeface="Times New Roman" pitchFamily="18" charset="0"/>
              </a:rPr>
              <a:t>im</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Norden</a:t>
            </a:r>
            <a:r>
              <a:rPr lang="en-US" sz="2400" dirty="0">
                <a:latin typeface="Times New Roman" pitchFamily="18" charset="0"/>
                <a:cs typeface="Times New Roman" pitchFamily="18" charset="0"/>
              </a:rPr>
              <a:t>, an P_____ und die </a:t>
            </a:r>
            <a:r>
              <a:rPr lang="en-US" sz="2400" dirty="0" err="1">
                <a:latin typeface="Times New Roman" pitchFamily="18" charset="0"/>
                <a:cs typeface="Times New Roman" pitchFamily="18" charset="0"/>
              </a:rPr>
              <a:t>T______________</a:t>
            </a:r>
            <a:r>
              <a:rPr lang="en-US" sz="2400" dirty="0" err="1" smtClean="0">
                <a:latin typeface="Times New Roman" pitchFamily="18" charset="0"/>
                <a:cs typeface="Times New Roman" pitchFamily="18" charset="0"/>
              </a:rPr>
              <a:t>im</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Osten</a:t>
            </a:r>
            <a:r>
              <a:rPr lang="en-US" sz="2400" dirty="0">
                <a:latin typeface="Times New Roman" pitchFamily="18" charset="0"/>
                <a:cs typeface="Times New Roman" pitchFamily="18" charset="0"/>
              </a:rPr>
              <a:t>, an Ö___________ und die S_________ </a:t>
            </a:r>
            <a:r>
              <a:rPr lang="en-US" sz="2400" dirty="0" err="1" smtClean="0">
                <a:latin typeface="Times New Roman" pitchFamily="18" charset="0"/>
                <a:cs typeface="Times New Roman" pitchFamily="18" charset="0"/>
              </a:rPr>
              <a:t>im</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Süden</a:t>
            </a:r>
            <a:r>
              <a:rPr lang="en-US" sz="2400" dirty="0">
                <a:latin typeface="Times New Roman" pitchFamily="18" charset="0"/>
                <a:cs typeface="Times New Roman" pitchFamily="18" charset="0"/>
              </a:rPr>
              <a:t>, an F_________, L__________, B________ und die </a:t>
            </a:r>
            <a:r>
              <a:rPr lang="en-US" sz="2400" dirty="0" err="1">
                <a:latin typeface="Times New Roman" pitchFamily="18" charset="0"/>
                <a:cs typeface="Times New Roman" pitchFamily="18" charset="0"/>
              </a:rPr>
              <a:t>N_________</a:t>
            </a:r>
            <a:r>
              <a:rPr lang="en-US" sz="2400" dirty="0" err="1" smtClean="0">
                <a:latin typeface="Times New Roman" pitchFamily="18" charset="0"/>
                <a:cs typeface="Times New Roman" pitchFamily="18" charset="0"/>
              </a:rPr>
              <a:t>im</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Westen</a:t>
            </a:r>
            <a:r>
              <a:rPr lang="en-US" sz="2400" dirty="0">
                <a:latin typeface="Times New Roman" pitchFamily="18" charset="0"/>
                <a:cs typeface="Times New Roman" pitchFamily="18" charset="0"/>
              </a:rPr>
              <a:t>. Die Nord- und die </a:t>
            </a:r>
            <a:r>
              <a:rPr lang="en-US" sz="2400" dirty="0" err="1" smtClean="0">
                <a:latin typeface="Times New Roman" pitchFamily="18" charset="0"/>
                <a:cs typeface="Times New Roman" pitchFamily="18" charset="0"/>
              </a:rPr>
              <a:t>Ostsee</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bilden</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eine</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natürliche</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Grenze</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im</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Norden</a:t>
            </a:r>
            <a:r>
              <a:rPr lang="en-US" sz="2400" dirty="0">
                <a:latin typeface="Times New Roman" pitchFamily="18" charset="0"/>
                <a:cs typeface="Times New Roman" pitchFamily="18" charset="0"/>
              </a:rPr>
              <a:t>.</a:t>
            </a:r>
            <a:endParaRPr lang="ru-RU" sz="2400" dirty="0">
              <a:latin typeface="Times New Roman" pitchFamily="18" charset="0"/>
              <a:cs typeface="Times New Roman" pitchFamily="18" charset="0"/>
            </a:endParaRPr>
          </a:p>
          <a:p>
            <a:pPr>
              <a:defRPr/>
            </a:pPr>
            <a:r>
              <a:rPr lang="en-US" sz="2400" dirty="0" err="1" smtClean="0">
                <a:latin typeface="Times New Roman" pitchFamily="18" charset="0"/>
                <a:cs typeface="Times New Roman" pitchFamily="18" charset="0"/>
              </a:rPr>
              <a:t>Der</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größte</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Fluss</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Deutschlands</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ist</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der</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R_____. </a:t>
            </a:r>
            <a:r>
              <a:rPr lang="en-US" sz="2400" dirty="0" err="1" smtClean="0">
                <a:latin typeface="Times New Roman" pitchFamily="18" charset="0"/>
                <a:cs typeface="Times New Roman" pitchFamily="18" charset="0"/>
              </a:rPr>
              <a:t>Er</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entspringt</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in den </a:t>
            </a:r>
            <a:r>
              <a:rPr lang="en-US" sz="2400" dirty="0" err="1">
                <a:latin typeface="Times New Roman" pitchFamily="18" charset="0"/>
                <a:cs typeface="Times New Roman" pitchFamily="18" charset="0"/>
              </a:rPr>
              <a:t>Alpen</a:t>
            </a:r>
            <a:r>
              <a:rPr lang="en-US" sz="2400" dirty="0">
                <a:latin typeface="Times New Roman" pitchFamily="18" charset="0"/>
                <a:cs typeface="Times New Roman" pitchFamily="18" charset="0"/>
              </a:rPr>
              <a:t> und </a:t>
            </a:r>
            <a:r>
              <a:rPr lang="en-US" sz="2400" dirty="0" err="1">
                <a:latin typeface="Times New Roman" pitchFamily="18" charset="0"/>
                <a:cs typeface="Times New Roman" pitchFamily="18" charset="0"/>
              </a:rPr>
              <a:t>mündet</a:t>
            </a:r>
            <a:r>
              <a:rPr lang="en-US" sz="2400" dirty="0">
                <a:latin typeface="Times New Roman" pitchFamily="18" charset="0"/>
                <a:cs typeface="Times New Roman" pitchFamily="18" charset="0"/>
              </a:rPr>
              <a:t> in die </a:t>
            </a:r>
            <a:r>
              <a:rPr lang="en-US" sz="2400" dirty="0" err="1">
                <a:latin typeface="Times New Roman" pitchFamily="18" charset="0"/>
                <a:cs typeface="Times New Roman" pitchFamily="18" charset="0"/>
              </a:rPr>
              <a:t>Nordsee</a:t>
            </a:r>
            <a:r>
              <a:rPr lang="en-US" sz="2400" dirty="0">
                <a:latin typeface="Times New Roman" pitchFamily="18" charset="0"/>
                <a:cs typeface="Times New Roman" pitchFamily="18" charset="0"/>
              </a:rPr>
              <a:t>. Die </a:t>
            </a:r>
            <a:r>
              <a:rPr lang="en-US" sz="2400" dirty="0" err="1" smtClean="0">
                <a:latin typeface="Times New Roman" pitchFamily="18" charset="0"/>
                <a:cs typeface="Times New Roman" pitchFamily="18" charset="0"/>
              </a:rPr>
              <a:t>anderen</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großen</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Flüsse</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sind</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die E____, die W_____, die D______. </a:t>
            </a:r>
            <a:r>
              <a:rPr lang="en-US" sz="2400" dirty="0" err="1" smtClean="0">
                <a:latin typeface="Times New Roman" pitchFamily="18" charset="0"/>
                <a:cs typeface="Times New Roman" pitchFamily="18" charset="0"/>
              </a:rPr>
              <a:t>Der</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größte</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Binnensee</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ist</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der</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B_________. </a:t>
            </a:r>
            <a:r>
              <a:rPr lang="en-US" sz="2400" dirty="0" err="1" smtClean="0">
                <a:latin typeface="Times New Roman" pitchFamily="18" charset="0"/>
                <a:cs typeface="Times New Roman" pitchFamily="18" charset="0"/>
              </a:rPr>
              <a:t>Er</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liegt</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im</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Süden</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des </a:t>
            </a:r>
            <a:r>
              <a:rPr lang="en-US" sz="2400" dirty="0" err="1">
                <a:latin typeface="Times New Roman" pitchFamily="18" charset="0"/>
                <a:cs typeface="Times New Roman" pitchFamily="18" charset="0"/>
              </a:rPr>
              <a:t>Landes</a:t>
            </a:r>
            <a:r>
              <a:rPr lang="en-US" sz="2400" dirty="0">
                <a:latin typeface="Times New Roman" pitchFamily="18" charset="0"/>
                <a:cs typeface="Times New Roman" pitchFamily="18" charset="0"/>
              </a:rPr>
              <a:t>.</a:t>
            </a:r>
            <a:endParaRPr lang="ru-RU" sz="2400" dirty="0">
              <a:latin typeface="Times New Roman" pitchFamily="18" charset="0"/>
              <a:cs typeface="Times New Roman" pitchFamily="18" charset="0"/>
            </a:endParaRPr>
          </a:p>
          <a:p>
            <a:pPr>
              <a:defRPr/>
            </a:pPr>
            <a:r>
              <a:rPr lang="en-US" sz="2400" dirty="0">
                <a:latin typeface="Times New Roman" pitchFamily="18" charset="0"/>
                <a:cs typeface="Times New Roman" pitchFamily="18" charset="0"/>
              </a:rPr>
              <a:t>Deutschland </a:t>
            </a:r>
            <a:r>
              <a:rPr lang="en-US" sz="2400" dirty="0" err="1" smtClean="0">
                <a:latin typeface="Times New Roman" pitchFamily="18" charset="0"/>
                <a:cs typeface="Times New Roman" pitchFamily="18" charset="0"/>
              </a:rPr>
              <a:t>ist</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ein</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Bundesstaat</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der</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aus</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___ </a:t>
            </a:r>
            <a:r>
              <a:rPr lang="en-US" sz="2400" dirty="0" err="1" smtClean="0">
                <a:latin typeface="Times New Roman" pitchFamily="18" charset="0"/>
                <a:cs typeface="Times New Roman" pitchFamily="18" charset="0"/>
              </a:rPr>
              <a:t>Bundesländern</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besteht</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Jedes</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Bundesland</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hat </a:t>
            </a:r>
            <a:r>
              <a:rPr lang="en-US" sz="2400" dirty="0" err="1" smtClean="0">
                <a:latin typeface="Times New Roman" pitchFamily="18" charset="0"/>
                <a:cs typeface="Times New Roman" pitchFamily="18" charset="0"/>
              </a:rPr>
              <a:t>sein</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Parlament</a:t>
            </a:r>
            <a:r>
              <a:rPr lang="en-US" sz="2400" dirty="0">
                <a:latin typeface="Times New Roman" pitchFamily="18" charset="0"/>
                <a:cs typeface="Times New Roman" pitchFamily="18" charset="0"/>
              </a:rPr>
              <a:t>, seine </a:t>
            </a:r>
            <a:r>
              <a:rPr lang="en-US" sz="2400" dirty="0" err="1">
                <a:latin typeface="Times New Roman" pitchFamily="18" charset="0"/>
                <a:cs typeface="Times New Roman" pitchFamily="18" charset="0"/>
              </a:rPr>
              <a:t>Regierung</a:t>
            </a:r>
            <a:r>
              <a:rPr lang="en-US" sz="2400" dirty="0">
                <a:latin typeface="Times New Roman" pitchFamily="18" charset="0"/>
                <a:cs typeface="Times New Roman" pitchFamily="18" charset="0"/>
              </a:rPr>
              <a:t> und </a:t>
            </a:r>
            <a:r>
              <a:rPr lang="en-US" sz="2400" dirty="0" err="1">
                <a:latin typeface="Times New Roman" pitchFamily="18" charset="0"/>
                <a:cs typeface="Times New Roman" pitchFamily="18" charset="0"/>
              </a:rPr>
              <a:t>Ministerien</a:t>
            </a:r>
            <a:r>
              <a:rPr lang="en-US" sz="2400" dirty="0">
                <a:latin typeface="Times New Roman" pitchFamily="18" charset="0"/>
                <a:cs typeface="Times New Roman" pitchFamily="18" charset="0"/>
              </a:rPr>
              <a:t>.</a:t>
            </a:r>
            <a:endParaRPr lang="ru-RU" sz="2400" dirty="0">
              <a:latin typeface="Times New Roman" pitchFamily="18" charset="0"/>
              <a:cs typeface="Times New Roman" pitchFamily="18" charset="0"/>
            </a:endParaRPr>
          </a:p>
          <a:p>
            <a:pPr>
              <a:defRPr/>
            </a:pPr>
            <a:r>
              <a:rPr lang="en-US" sz="2400" dirty="0">
                <a:latin typeface="Times New Roman" pitchFamily="18" charset="0"/>
                <a:cs typeface="Times New Roman" pitchFamily="18" charset="0"/>
              </a:rPr>
              <a:t>Die </a:t>
            </a:r>
            <a:r>
              <a:rPr lang="en-US" sz="2400" dirty="0" err="1" smtClean="0">
                <a:latin typeface="Times New Roman" pitchFamily="18" charset="0"/>
                <a:cs typeface="Times New Roman" pitchFamily="18" charset="0"/>
              </a:rPr>
              <a:t>Hauptstadt</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Deutschlands</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ist</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B_______. Es </a:t>
            </a:r>
            <a:r>
              <a:rPr lang="en-US" sz="2400" dirty="0" err="1">
                <a:latin typeface="Times New Roman" pitchFamily="18" charset="0"/>
                <a:cs typeface="Times New Roman" pitchFamily="18" charset="0"/>
              </a:rPr>
              <a:t>ist</a:t>
            </a:r>
            <a:r>
              <a:rPr lang="en-US" sz="2400" dirty="0">
                <a:latin typeface="Times New Roman" pitchFamily="18" charset="0"/>
                <a:cs typeface="Times New Roman" pitchFamily="18" charset="0"/>
              </a:rPr>
              <a:t> die </a:t>
            </a:r>
            <a:r>
              <a:rPr lang="en-US" sz="2400" dirty="0" err="1" smtClean="0">
                <a:latin typeface="Times New Roman" pitchFamily="18" charset="0"/>
                <a:cs typeface="Times New Roman" pitchFamily="18" charset="0"/>
              </a:rPr>
              <a:t>größte</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Stadt</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des </a:t>
            </a:r>
            <a:r>
              <a:rPr lang="en-US" sz="2400" dirty="0" err="1">
                <a:latin typeface="Times New Roman" pitchFamily="18" charset="0"/>
                <a:cs typeface="Times New Roman" pitchFamily="18" charset="0"/>
              </a:rPr>
              <a:t>Landes</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Die</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weiteren</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Gro</a:t>
            </a:r>
            <a:r>
              <a:rPr lang="ru-RU" sz="2400" dirty="0" err="1">
                <a:latin typeface="Times New Roman" pitchFamily="18" charset="0"/>
                <a:cs typeface="Times New Roman" pitchFamily="18" charset="0"/>
              </a:rPr>
              <a:t>ß</a:t>
            </a:r>
            <a:r>
              <a:rPr lang="en-US" sz="2400" dirty="0" err="1">
                <a:latin typeface="Times New Roman" pitchFamily="18" charset="0"/>
                <a:cs typeface="Times New Roman" pitchFamily="18" charset="0"/>
              </a:rPr>
              <a:t>st</a:t>
            </a:r>
            <a:r>
              <a:rPr lang="ru-RU" sz="2400" dirty="0" err="1">
                <a:latin typeface="Times New Roman" pitchFamily="18" charset="0"/>
                <a:cs typeface="Times New Roman" pitchFamily="18" charset="0"/>
              </a:rPr>
              <a:t>ä</a:t>
            </a:r>
            <a:r>
              <a:rPr lang="en-US" sz="2400" dirty="0" err="1" smtClean="0">
                <a:latin typeface="Times New Roman" pitchFamily="18" charset="0"/>
                <a:cs typeface="Times New Roman" pitchFamily="18" charset="0"/>
              </a:rPr>
              <a:t>dte</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sind</a:t>
            </a:r>
            <a:r>
              <a:rPr lang="ru-RU"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H</a:t>
            </a:r>
            <a:r>
              <a:rPr lang="ru-RU" sz="2400" dirty="0">
                <a:latin typeface="Times New Roman" pitchFamily="18" charset="0"/>
                <a:cs typeface="Times New Roman" pitchFamily="18" charset="0"/>
              </a:rPr>
              <a:t>________ </a:t>
            </a:r>
            <a:r>
              <a:rPr lang="en-US" sz="2400" dirty="0" smtClean="0">
                <a:latin typeface="Times New Roman" pitchFamily="18" charset="0"/>
                <a:cs typeface="Times New Roman" pitchFamily="18" charset="0"/>
              </a:rPr>
              <a:t>und</a:t>
            </a:r>
            <a:r>
              <a:rPr lang="ru-RU"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M</a:t>
            </a:r>
            <a:r>
              <a:rPr lang="ru-RU" sz="2400" dirty="0">
                <a:latin typeface="Times New Roman" pitchFamily="18" charset="0"/>
                <a:cs typeface="Times New Roman" pitchFamily="18" charset="0"/>
              </a:rPr>
              <a:t>__________.</a:t>
            </a:r>
            <a:endParaRPr sz="2400" dirty="0">
              <a:latin typeface="Times New Roman" pitchFamily="18" charset="0"/>
              <a:cs typeface="Times New Roman" pitchFamily="18" charset="0"/>
            </a:endParaRPr>
          </a:p>
          <a:p>
            <a:pPr>
              <a:defRPr/>
            </a:pPr>
            <a:endParaRPr lang="ru-RU" sz="1400" dirty="0"/>
          </a:p>
        </p:txBody>
      </p:sp>
      <p:sp>
        <p:nvSpPr>
          <p:cNvPr id="4" name="Стрелка вниз 3">
            <a:hlinkClick r:id="rId2" action="ppaction://hlinksldjump"/>
          </p:cNvPr>
          <p:cNvSpPr/>
          <p:nvPr/>
        </p:nvSpPr>
        <p:spPr>
          <a:xfrm>
            <a:off x="8544272" y="5643578"/>
            <a:ext cx="1695132" cy="12144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object 2"/>
          <p:cNvGrpSpPr/>
          <p:nvPr/>
        </p:nvGrpSpPr>
        <p:grpSpPr bwMode="auto">
          <a:xfrm>
            <a:off x="0" y="1280158"/>
            <a:ext cx="9622790" cy="5577840"/>
            <a:chOff x="0" y="1280158"/>
            <a:chExt cx="9622790" cy="5577840"/>
          </a:xfrm>
        </p:grpSpPr>
        <p:pic>
          <p:nvPicPr>
            <p:cNvPr id="3" name="object 3"/>
            <p:cNvPicPr/>
            <p:nvPr/>
          </p:nvPicPr>
          <p:blipFill>
            <a:blip r:embed="rId2" cstate="print"/>
            <a:stretch/>
          </p:blipFill>
          <p:spPr bwMode="auto">
            <a:xfrm>
              <a:off x="112776" y="1280158"/>
              <a:ext cx="9509759" cy="5532120"/>
            </a:xfrm>
            <a:prstGeom prst="rect">
              <a:avLst/>
            </a:prstGeom>
          </p:spPr>
        </p:pic>
        <p:pic>
          <p:nvPicPr>
            <p:cNvPr id="4" name="object 4"/>
            <p:cNvPicPr/>
            <p:nvPr/>
          </p:nvPicPr>
          <p:blipFill>
            <a:blip r:embed="rId3" cstate="print"/>
            <a:stretch/>
          </p:blipFill>
          <p:spPr bwMode="auto">
            <a:xfrm>
              <a:off x="5175503" y="1450848"/>
              <a:ext cx="4322064" cy="2078736"/>
            </a:xfrm>
            <a:prstGeom prst="rect">
              <a:avLst/>
            </a:prstGeom>
          </p:spPr>
        </p:pic>
        <p:pic>
          <p:nvPicPr>
            <p:cNvPr id="5" name="object 5"/>
            <p:cNvPicPr/>
            <p:nvPr/>
          </p:nvPicPr>
          <p:blipFill>
            <a:blip r:embed="rId4" cstate="print"/>
            <a:stretch/>
          </p:blipFill>
          <p:spPr bwMode="auto">
            <a:xfrm>
              <a:off x="5373623" y="1658111"/>
              <a:ext cx="3938016" cy="1679448"/>
            </a:xfrm>
            <a:prstGeom prst="rect">
              <a:avLst/>
            </a:prstGeom>
          </p:spPr>
        </p:pic>
        <p:pic>
          <p:nvPicPr>
            <p:cNvPr id="6" name="object 6"/>
            <p:cNvPicPr/>
            <p:nvPr/>
          </p:nvPicPr>
          <p:blipFill>
            <a:blip r:embed="rId5" cstate="print"/>
            <a:stretch/>
          </p:blipFill>
          <p:spPr bwMode="auto">
            <a:xfrm>
              <a:off x="5175503" y="3291839"/>
              <a:ext cx="4315968" cy="3243072"/>
            </a:xfrm>
            <a:prstGeom prst="rect">
              <a:avLst/>
            </a:prstGeom>
          </p:spPr>
        </p:pic>
        <p:pic>
          <p:nvPicPr>
            <p:cNvPr id="7" name="object 7"/>
            <p:cNvPicPr/>
            <p:nvPr/>
          </p:nvPicPr>
          <p:blipFill>
            <a:blip r:embed="rId6" cstate="print"/>
            <a:stretch/>
          </p:blipFill>
          <p:spPr bwMode="auto">
            <a:xfrm>
              <a:off x="5373623" y="3499104"/>
              <a:ext cx="3931920" cy="2843784"/>
            </a:xfrm>
            <a:prstGeom prst="rect">
              <a:avLst/>
            </a:prstGeom>
          </p:spPr>
        </p:pic>
        <p:pic>
          <p:nvPicPr>
            <p:cNvPr id="8" name="object 8"/>
            <p:cNvPicPr/>
            <p:nvPr/>
          </p:nvPicPr>
          <p:blipFill>
            <a:blip r:embed="rId7" cstate="print"/>
            <a:stretch/>
          </p:blipFill>
          <p:spPr bwMode="auto">
            <a:xfrm>
              <a:off x="1021080" y="1441703"/>
              <a:ext cx="4203191" cy="5093208"/>
            </a:xfrm>
            <a:prstGeom prst="rect">
              <a:avLst/>
            </a:prstGeom>
          </p:spPr>
        </p:pic>
        <p:pic>
          <p:nvPicPr>
            <p:cNvPr id="9" name="object 9"/>
            <p:cNvPicPr/>
            <p:nvPr/>
          </p:nvPicPr>
          <p:blipFill>
            <a:blip r:embed="rId8" cstate="print"/>
            <a:stretch/>
          </p:blipFill>
          <p:spPr bwMode="auto">
            <a:xfrm>
              <a:off x="1222247" y="1645920"/>
              <a:ext cx="3816096" cy="4696967"/>
            </a:xfrm>
            <a:prstGeom prst="rect">
              <a:avLst/>
            </a:prstGeom>
          </p:spPr>
        </p:pic>
      </p:grpSp>
      <p:sp>
        <p:nvSpPr>
          <p:cNvPr id="10" name="object 10"/>
          <p:cNvSpPr txBox="1">
            <a:spLocks noGrp="1"/>
          </p:cNvSpPr>
          <p:nvPr>
            <p:ph type="title"/>
          </p:nvPr>
        </p:nvSpPr>
        <p:spPr bwMode="auto">
          <a:xfrm>
            <a:off x="1002893" y="155270"/>
            <a:ext cx="7473950" cy="1015365"/>
          </a:xfrm>
          <a:prstGeom prst="rect">
            <a:avLst/>
          </a:prstGeom>
        </p:spPr>
        <p:txBody>
          <a:bodyPr vert="horz" wrap="square" lIns="0" tIns="9525" rIns="0" bIns="0" rtlCol="0">
            <a:spAutoFit/>
          </a:bodyPr>
          <a:lstStyle/>
          <a:p>
            <a:pPr marL="1719580" marR="5080" indent="-1707514">
              <a:lnSpc>
                <a:spcPts val="3960"/>
              </a:lnSpc>
              <a:spcBef>
                <a:spcPts val="75"/>
              </a:spcBef>
              <a:defRPr/>
            </a:pPr>
            <a:r>
              <a:rPr b="1" spc="-5">
                <a:latin typeface="Trebuchet MS"/>
                <a:cs typeface="Trebuchet MS"/>
              </a:rPr>
              <a:t>Примеры практико-ориентированных </a:t>
            </a:r>
            <a:r>
              <a:rPr b="1" spc="-950">
                <a:latin typeface="Trebuchet MS"/>
                <a:cs typeface="Trebuchet MS"/>
              </a:rPr>
              <a:t> </a:t>
            </a:r>
            <a:r>
              <a:rPr b="1" spc="-10">
                <a:latin typeface="Trebuchet MS"/>
                <a:cs typeface="Trebuchet MS"/>
              </a:rPr>
              <a:t>заданий</a:t>
            </a:r>
            <a:r>
              <a:rPr b="1" spc="45">
                <a:latin typeface="Trebuchet MS"/>
                <a:cs typeface="Trebuchet MS"/>
              </a:rPr>
              <a:t> </a:t>
            </a:r>
            <a:r>
              <a:rPr b="1" spc="-5">
                <a:latin typeface="Trebuchet MS"/>
                <a:cs typeface="Trebuchet MS"/>
              </a:rPr>
              <a:t>в</a:t>
            </a:r>
            <a:r>
              <a:rPr b="1">
                <a:latin typeface="Trebuchet MS"/>
                <a:cs typeface="Trebuchet MS"/>
              </a:rPr>
              <a:t> </a:t>
            </a:r>
            <a:r>
              <a:rPr b="1" spc="-5">
                <a:latin typeface="Trebuchet MS"/>
                <a:cs typeface="Trebuchet MS"/>
              </a:rPr>
              <a:t>учебниках</a:t>
            </a:r>
            <a:endParaRPr/>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object 2"/>
          <p:cNvPicPr/>
          <p:nvPr/>
        </p:nvPicPr>
        <p:blipFill>
          <a:blip r:embed="rId2" cstate="print"/>
          <a:stretch/>
        </p:blipFill>
        <p:spPr bwMode="auto">
          <a:xfrm>
            <a:off x="560831" y="457200"/>
            <a:ext cx="10177272" cy="6156960"/>
          </a:xfrm>
          <a:prstGeom prst="rect">
            <a:avLst/>
          </a:prstGeom>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object 2"/>
          <p:cNvPicPr/>
          <p:nvPr/>
        </p:nvPicPr>
        <p:blipFill>
          <a:blip r:embed="rId2" cstate="print"/>
          <a:stretch/>
        </p:blipFill>
        <p:spPr bwMode="auto">
          <a:xfrm>
            <a:off x="679704" y="335279"/>
            <a:ext cx="9000744" cy="6245352"/>
          </a:xfrm>
          <a:prstGeom prst="rect">
            <a:avLst/>
          </a:prstGeom>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object 2"/>
          <p:cNvPicPr/>
          <p:nvPr/>
        </p:nvPicPr>
        <p:blipFill>
          <a:blip r:embed="rId2" cstate="print"/>
          <a:stretch/>
        </p:blipFill>
        <p:spPr bwMode="auto">
          <a:xfrm>
            <a:off x="670559" y="402336"/>
            <a:ext cx="9631680" cy="6233160"/>
          </a:xfrm>
          <a:prstGeom prst="rect">
            <a:avLst/>
          </a:prstGeom>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a:spLocks noGrp="1"/>
          </p:cNvSpPr>
          <p:nvPr>
            <p:ph type="title"/>
          </p:nvPr>
        </p:nvSpPr>
        <p:spPr bwMode="auto">
          <a:xfrm>
            <a:off x="550550" y="455116"/>
            <a:ext cx="6086493" cy="499780"/>
          </a:xfrm>
          <a:prstGeom prst="rect">
            <a:avLst/>
          </a:prstGeom>
        </p:spPr>
        <p:txBody>
          <a:bodyPr vert="horz" wrap="square" lIns="0" tIns="12064" rIns="0" bIns="0" rtlCol="0">
            <a:spAutoFit/>
          </a:bodyPr>
          <a:lstStyle/>
          <a:p>
            <a:pPr marL="12700">
              <a:lnSpc>
                <a:spcPct val="100000"/>
              </a:lnSpc>
              <a:spcBef>
                <a:spcPts val="95"/>
              </a:spcBef>
              <a:defRPr/>
            </a:pPr>
            <a:r>
              <a:rPr spc="-10">
                <a:latin typeface="Times New Roman"/>
                <a:cs typeface="Times New Roman"/>
              </a:rPr>
              <a:t>СОЧИНЕНИЕ</a:t>
            </a:r>
            <a:r>
              <a:rPr spc="-15">
                <a:latin typeface="Times New Roman"/>
                <a:cs typeface="Times New Roman"/>
              </a:rPr>
              <a:t> </a:t>
            </a:r>
            <a:r>
              <a:rPr spc="-10">
                <a:latin typeface="Times New Roman"/>
                <a:cs typeface="Times New Roman"/>
              </a:rPr>
              <a:t>ИСТОРИИ</a:t>
            </a:r>
            <a:endParaRPr/>
          </a:p>
        </p:txBody>
      </p:sp>
      <p:grpSp>
        <p:nvGrpSpPr>
          <p:cNvPr id="3" name="object 3"/>
          <p:cNvGrpSpPr/>
          <p:nvPr/>
        </p:nvGrpSpPr>
        <p:grpSpPr bwMode="auto">
          <a:xfrm>
            <a:off x="1024604" y="213243"/>
            <a:ext cx="9406115" cy="6602923"/>
            <a:chOff x="0" y="0"/>
            <a:chExt cx="9406115" cy="6602923"/>
          </a:xfrm>
        </p:grpSpPr>
        <p:pic>
          <p:nvPicPr>
            <p:cNvPr id="4" name="object 4"/>
            <p:cNvPicPr/>
            <p:nvPr/>
          </p:nvPicPr>
          <p:blipFill>
            <a:blip r:embed="rId2" cstate="print"/>
            <a:stretch/>
          </p:blipFill>
          <p:spPr bwMode="auto">
            <a:xfrm>
              <a:off x="0" y="909746"/>
              <a:ext cx="5715168" cy="5693176"/>
            </a:xfrm>
            <a:prstGeom prst="rect">
              <a:avLst/>
            </a:prstGeom>
          </p:spPr>
        </p:pic>
        <p:pic>
          <p:nvPicPr>
            <p:cNvPr id="5" name="object 5"/>
            <p:cNvPicPr/>
            <p:nvPr/>
          </p:nvPicPr>
          <p:blipFill>
            <a:blip r:embed="rId3" cstate="print"/>
            <a:stretch/>
          </p:blipFill>
          <p:spPr bwMode="auto">
            <a:xfrm>
              <a:off x="184076" y="1144609"/>
              <a:ext cx="5330002" cy="5220113"/>
            </a:xfrm>
            <a:prstGeom prst="rect">
              <a:avLst/>
            </a:prstGeom>
          </p:spPr>
        </p:pic>
        <p:pic>
          <p:nvPicPr>
            <p:cNvPr id="6" name="object 6"/>
            <p:cNvPicPr/>
            <p:nvPr/>
          </p:nvPicPr>
          <p:blipFill>
            <a:blip r:embed="rId4" cstate="print"/>
            <a:stretch/>
          </p:blipFill>
          <p:spPr bwMode="auto">
            <a:xfrm>
              <a:off x="4328620" y="0"/>
              <a:ext cx="5077495" cy="5532335"/>
            </a:xfrm>
            <a:prstGeom prst="rect">
              <a:avLst/>
            </a:prstGeom>
          </p:spPr>
        </p:pic>
        <p:pic>
          <p:nvPicPr>
            <p:cNvPr id="7" name="object 7"/>
            <p:cNvPicPr/>
            <p:nvPr/>
          </p:nvPicPr>
          <p:blipFill>
            <a:blip r:embed="rId5" cstate="print"/>
            <a:stretch/>
          </p:blipFill>
          <p:spPr bwMode="auto">
            <a:xfrm>
              <a:off x="4583292" y="252571"/>
              <a:ext cx="4586193" cy="5038612"/>
            </a:xfrm>
            <a:prstGeom prst="rect">
              <a:avLst/>
            </a:prstGeom>
          </p:spPr>
        </p:pic>
      </p:grpSp>
      <p:sp>
        <p:nvSpPr>
          <p:cNvPr id="8" name="Стрелка вниз 7">
            <a:hlinkClick r:id="rId6" action="ppaction://hlinksldjump"/>
          </p:cNvPr>
          <p:cNvSpPr/>
          <p:nvPr/>
        </p:nvSpPr>
        <p:spPr>
          <a:xfrm>
            <a:off x="8400256" y="5286388"/>
            <a:ext cx="1982024" cy="13829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object 2"/>
          <p:cNvGrpSpPr/>
          <p:nvPr/>
        </p:nvGrpSpPr>
        <p:grpSpPr bwMode="auto">
          <a:xfrm>
            <a:off x="789406" y="694194"/>
            <a:ext cx="8850253" cy="5904496"/>
            <a:chOff x="0" y="0"/>
            <a:chExt cx="8850253" cy="5904496"/>
          </a:xfrm>
        </p:grpSpPr>
        <p:pic>
          <p:nvPicPr>
            <p:cNvPr id="3" name="object 3"/>
            <p:cNvPicPr/>
            <p:nvPr/>
          </p:nvPicPr>
          <p:blipFill>
            <a:blip r:embed="rId2" cstate="print"/>
            <a:stretch/>
          </p:blipFill>
          <p:spPr bwMode="auto">
            <a:xfrm>
              <a:off x="0" y="0"/>
              <a:ext cx="8849733" cy="5903869"/>
            </a:xfrm>
            <a:prstGeom prst="rect">
              <a:avLst/>
            </a:prstGeom>
          </p:spPr>
        </p:pic>
        <p:pic>
          <p:nvPicPr>
            <p:cNvPr id="4" name="object 4"/>
            <p:cNvPicPr/>
            <p:nvPr/>
          </p:nvPicPr>
          <p:blipFill>
            <a:blip r:embed="rId3" cstate="print"/>
            <a:stretch/>
          </p:blipFill>
          <p:spPr bwMode="auto">
            <a:xfrm>
              <a:off x="327727" y="252308"/>
              <a:ext cx="8136889" cy="5422704"/>
            </a:xfrm>
            <a:prstGeom prst="rect">
              <a:avLst/>
            </a:prstGeom>
          </p:spPr>
        </p:pic>
      </p:grpSp>
      <p:sp>
        <p:nvSpPr>
          <p:cNvPr id="8" name="object 8"/>
          <p:cNvSpPr txBox="1">
            <a:spLocks noGrp="1"/>
          </p:cNvSpPr>
          <p:nvPr>
            <p:ph type="title"/>
          </p:nvPr>
        </p:nvSpPr>
        <p:spPr bwMode="auto">
          <a:xfrm>
            <a:off x="1040078" y="560576"/>
            <a:ext cx="6468636" cy="499145"/>
          </a:xfrm>
          <a:prstGeom prst="rect">
            <a:avLst/>
          </a:prstGeom>
        </p:spPr>
        <p:txBody>
          <a:bodyPr vert="horz" wrap="square" lIns="0" tIns="11430" rIns="0" bIns="0" rtlCol="0">
            <a:spAutoFit/>
          </a:bodyPr>
          <a:lstStyle/>
          <a:p>
            <a:pPr marL="12700">
              <a:lnSpc>
                <a:spcPct val="100000"/>
              </a:lnSpc>
              <a:spcBef>
                <a:spcPts val="90"/>
              </a:spcBef>
              <a:defRPr/>
            </a:pPr>
            <a:r>
              <a:rPr spc="-5">
                <a:latin typeface="Times New Roman"/>
                <a:cs typeface="Times New Roman"/>
              </a:rPr>
              <a:t>СОЗДАНИЕ</a:t>
            </a:r>
            <a:r>
              <a:rPr spc="-65">
                <a:latin typeface="Times New Roman"/>
                <a:cs typeface="Times New Roman"/>
              </a:rPr>
              <a:t> </a:t>
            </a:r>
            <a:r>
              <a:rPr spc="-5">
                <a:latin typeface="Times New Roman"/>
                <a:cs typeface="Times New Roman"/>
              </a:rPr>
              <a:t>НОВОГО</a:t>
            </a:r>
            <a:endParaRPr/>
          </a:p>
        </p:txBody>
      </p:sp>
      <p:sp>
        <p:nvSpPr>
          <p:cNvPr id="6" name="Стрелка вниз 5">
            <a:hlinkClick r:id="rId4" action="ppaction://hlinksldjump"/>
          </p:cNvPr>
          <p:cNvSpPr/>
          <p:nvPr/>
        </p:nvSpPr>
        <p:spPr>
          <a:xfrm>
            <a:off x="10344472" y="5072074"/>
            <a:ext cx="1847528" cy="13092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479376" y="404664"/>
            <a:ext cx="9997440" cy="5891234"/>
          </a:xfrm>
          <a:prstGeom prst="rect">
            <a:avLst/>
          </a:prstGeom>
        </p:spPr>
        <p:txBody>
          <a:bodyPr>
            <a:normAutofit fontScale="55000" lnSpcReduction="20000"/>
          </a:bodyPr>
          <a:lstStyle/>
          <a:p>
            <a:pPr>
              <a:buNone/>
            </a:pPr>
            <a:r>
              <a:rPr lang="de-DE" sz="3500" dirty="0" smtClean="0">
                <a:latin typeface="Times New Roman" pitchFamily="18" charset="0"/>
                <a:cs typeface="Times New Roman" pitchFamily="18" charset="0"/>
              </a:rPr>
              <a:t>1) Der letzte Tag des Jahres heißt in Deutschland Silvester. Punkt 24 Uhr in beglückwünschen alle einander zum Neujahr und wünschen Glück und Gesundheit. Dann beginnt im ganzen Land ein Feuerwerk. Silvesterraketen, Attraktionen machen dieses Fest besonders bunt und fröhlich. Es ist ein alter Brauch, sich an diesem Tag zu kostümieren. Man singt, man tanzt, man spielt. Es ist lustig. Silvester ist wirklich ein schönes, fröhliches Fest! </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 </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2) In Brasilien wachsen Palmen mit sehr großen Blättern. Diese Blätter sind manchmal 22 Meter lang und 12 Meter breit. Bei Regen können unter einem dieser Blätter zech Menschen Platz finden.</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 </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3)  Wenn die Einwohner der Inseln </a:t>
            </a:r>
            <a:r>
              <a:rPr lang="de-DE" sz="3500" dirty="0" err="1" smtClean="0">
                <a:latin typeface="Times New Roman" pitchFamily="18" charset="0"/>
                <a:cs typeface="Times New Roman" pitchFamily="18" charset="0"/>
              </a:rPr>
              <a:t>Palar</a:t>
            </a:r>
            <a:r>
              <a:rPr lang="de-DE" sz="3500" dirty="0" smtClean="0">
                <a:latin typeface="Times New Roman" pitchFamily="18" charset="0"/>
                <a:cs typeface="Times New Roman" pitchFamily="18" charset="0"/>
              </a:rPr>
              <a:t> und Nadine einander schreiben wollen, legen sie ihre Briefe in eine Flasche. Die Flasche werfen sie in den Ozean. Nach 24 Stunden ist der Brief an Ort und Stelle. </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 </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4) Ihr braucht für die Weihnachtsplätzchen: </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150 Gramm Mehl </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50 Gramm Honig </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1 Eigelb</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75 Gramm Nüsse</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80 Gramm Butter </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1 Prise Zimt</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 </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5) In Europa ist Deutsch die </a:t>
            </a:r>
            <a:r>
              <a:rPr lang="de-DE" sz="3500" dirty="0" err="1" smtClean="0">
                <a:latin typeface="Times New Roman" pitchFamily="18" charset="0"/>
                <a:cs typeface="Times New Roman" pitchFamily="18" charset="0"/>
              </a:rPr>
              <a:t>verbreiteste</a:t>
            </a:r>
            <a:r>
              <a:rPr lang="de-DE" sz="3500" dirty="0" smtClean="0">
                <a:latin typeface="Times New Roman" pitchFamily="18" charset="0"/>
                <a:cs typeface="Times New Roman" pitchFamily="18" charset="0"/>
              </a:rPr>
              <a:t> Sprache. Man spricht diese Sprache außer in Deutschland, in Österreich, in der Schweiz, in Luxemburg und Liechtenstein. Es gibt eine deutsche Minderheit in Dänemark, Italien, Belgien. Unter den fast 92 Millionen deutschsprechenden Menschen gibt es auch Unterschiede, bestimmte Dialekte, die man selbst als Deutscher nicht gleich auch versteht.   </a:t>
            </a:r>
            <a:endParaRPr lang="ru-RU" sz="3500" dirty="0" smtClean="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p:nvPr/>
        </p:nvSpPr>
        <p:spPr bwMode="auto">
          <a:xfrm>
            <a:off x="2239772" y="1549730"/>
            <a:ext cx="5158740" cy="329565"/>
          </a:xfrm>
          <a:prstGeom prst="rect">
            <a:avLst/>
          </a:prstGeom>
        </p:spPr>
        <p:txBody>
          <a:bodyPr vert="horz" wrap="square" lIns="0" tIns="12065" rIns="0" bIns="0" rtlCol="0">
            <a:spAutoFit/>
          </a:bodyPr>
          <a:lstStyle/>
          <a:p>
            <a:pPr marL="12700">
              <a:lnSpc>
                <a:spcPct val="100000"/>
              </a:lnSpc>
              <a:spcBef>
                <a:spcPts val="95"/>
              </a:spcBef>
              <a:defRPr/>
            </a:pPr>
            <a:r>
              <a:rPr sz="2000" b="1" spc="-30">
                <a:latin typeface="Trebuchet MS"/>
                <a:cs typeface="Trebuchet MS"/>
              </a:rPr>
              <a:t>Техника</a:t>
            </a:r>
            <a:r>
              <a:rPr sz="2000" b="1" spc="30">
                <a:latin typeface="Trebuchet MS"/>
                <a:cs typeface="Trebuchet MS"/>
              </a:rPr>
              <a:t> </a:t>
            </a:r>
            <a:r>
              <a:rPr sz="2000" b="1" spc="-15">
                <a:latin typeface="Trebuchet MS"/>
                <a:cs typeface="Trebuchet MS"/>
              </a:rPr>
              <a:t>креативности</a:t>
            </a:r>
            <a:r>
              <a:rPr sz="2000" b="1" spc="50">
                <a:latin typeface="Trebuchet MS"/>
                <a:cs typeface="Trebuchet MS"/>
              </a:rPr>
              <a:t> </a:t>
            </a:r>
            <a:r>
              <a:rPr sz="2000" b="1" spc="-5">
                <a:latin typeface="Trebuchet MS"/>
                <a:cs typeface="Trebuchet MS"/>
              </a:rPr>
              <a:t>«Что</a:t>
            </a:r>
            <a:r>
              <a:rPr sz="2000" b="1" spc="-15">
                <a:latin typeface="Trebuchet MS"/>
                <a:cs typeface="Trebuchet MS"/>
              </a:rPr>
              <a:t> общего</a:t>
            </a:r>
            <a:r>
              <a:rPr sz="2000" b="1" spc="15">
                <a:latin typeface="Trebuchet MS"/>
                <a:cs typeface="Trebuchet MS"/>
              </a:rPr>
              <a:t> </a:t>
            </a:r>
            <a:r>
              <a:rPr sz="2000" b="1" spc="-5">
                <a:latin typeface="Trebuchet MS"/>
                <a:cs typeface="Trebuchet MS"/>
              </a:rPr>
              <a:t>у </a:t>
            </a:r>
            <a:r>
              <a:rPr sz="2000" b="1" spc="-25">
                <a:latin typeface="Trebuchet MS"/>
                <a:cs typeface="Trebuchet MS"/>
              </a:rPr>
              <a:t>…?»</a:t>
            </a:r>
            <a:endParaRPr sz="2000">
              <a:latin typeface="Trebuchet MS"/>
              <a:cs typeface="Trebuchet MS"/>
            </a:endParaRPr>
          </a:p>
        </p:txBody>
      </p:sp>
      <p:grpSp>
        <p:nvGrpSpPr>
          <p:cNvPr id="3" name="object 3"/>
          <p:cNvGrpSpPr/>
          <p:nvPr/>
        </p:nvGrpSpPr>
        <p:grpSpPr bwMode="auto">
          <a:xfrm>
            <a:off x="5461053" y="2523744"/>
            <a:ext cx="1894839" cy="2881630"/>
            <a:chOff x="5461053" y="2523744"/>
            <a:chExt cx="1894839" cy="2881630"/>
          </a:xfrm>
        </p:grpSpPr>
        <p:pic>
          <p:nvPicPr>
            <p:cNvPr id="4" name="object 4"/>
            <p:cNvPicPr/>
            <p:nvPr/>
          </p:nvPicPr>
          <p:blipFill>
            <a:blip r:embed="rId2" cstate="print"/>
            <a:stretch/>
          </p:blipFill>
          <p:spPr bwMode="auto">
            <a:xfrm>
              <a:off x="5461053" y="2582003"/>
              <a:ext cx="1894733" cy="2822979"/>
            </a:xfrm>
            <a:prstGeom prst="rect">
              <a:avLst/>
            </a:prstGeom>
          </p:spPr>
        </p:pic>
        <p:pic>
          <p:nvPicPr>
            <p:cNvPr id="5" name="object 5"/>
            <p:cNvPicPr/>
            <p:nvPr/>
          </p:nvPicPr>
          <p:blipFill>
            <a:blip r:embed="rId3" cstate="print"/>
            <a:stretch/>
          </p:blipFill>
          <p:spPr bwMode="auto">
            <a:xfrm>
              <a:off x="5583936" y="2523744"/>
              <a:ext cx="1658112" cy="2767583"/>
            </a:xfrm>
            <a:prstGeom prst="rect">
              <a:avLst/>
            </a:prstGeom>
          </p:spPr>
        </p:pic>
      </p:grpSp>
      <p:grpSp>
        <p:nvGrpSpPr>
          <p:cNvPr id="6" name="object 6"/>
          <p:cNvGrpSpPr/>
          <p:nvPr/>
        </p:nvGrpSpPr>
        <p:grpSpPr bwMode="auto">
          <a:xfrm>
            <a:off x="1216151" y="2633472"/>
            <a:ext cx="1871980" cy="2688590"/>
            <a:chOff x="1216151" y="2633472"/>
            <a:chExt cx="1871980" cy="2688590"/>
          </a:xfrm>
        </p:grpSpPr>
        <p:pic>
          <p:nvPicPr>
            <p:cNvPr id="7" name="object 7"/>
            <p:cNvPicPr/>
            <p:nvPr/>
          </p:nvPicPr>
          <p:blipFill>
            <a:blip r:embed="rId4" cstate="print"/>
            <a:stretch/>
          </p:blipFill>
          <p:spPr bwMode="auto">
            <a:xfrm>
              <a:off x="1602696" y="2673667"/>
              <a:ext cx="1045202" cy="2547937"/>
            </a:xfrm>
            <a:prstGeom prst="rect">
              <a:avLst/>
            </a:prstGeom>
          </p:spPr>
        </p:pic>
        <p:pic>
          <p:nvPicPr>
            <p:cNvPr id="8" name="object 8"/>
            <p:cNvPicPr/>
            <p:nvPr/>
          </p:nvPicPr>
          <p:blipFill>
            <a:blip r:embed="rId5" cstate="print"/>
            <a:stretch/>
          </p:blipFill>
          <p:spPr bwMode="auto">
            <a:xfrm>
              <a:off x="1216151" y="2633472"/>
              <a:ext cx="1871472" cy="2688336"/>
            </a:xfrm>
            <a:prstGeom prst="rect">
              <a:avLst/>
            </a:prstGeom>
          </p:spPr>
        </p:pic>
      </p:grpSp>
      <p:sp>
        <p:nvSpPr>
          <p:cNvPr id="9" name="object 9"/>
          <p:cNvSpPr txBox="1"/>
          <p:nvPr/>
        </p:nvSpPr>
        <p:spPr bwMode="auto">
          <a:xfrm>
            <a:off x="821841" y="427176"/>
            <a:ext cx="4507424" cy="499780"/>
          </a:xfrm>
          <a:prstGeom prst="rect">
            <a:avLst/>
          </a:prstGeom>
        </p:spPr>
        <p:txBody>
          <a:bodyPr vert="horz" wrap="square" lIns="0" tIns="12064" rIns="0" bIns="0" rtlCol="0">
            <a:spAutoFit/>
          </a:bodyPr>
          <a:lstStyle/>
          <a:p>
            <a:pPr marL="12700">
              <a:lnSpc>
                <a:spcPct val="100000"/>
              </a:lnSpc>
              <a:spcBef>
                <a:spcPts val="95"/>
              </a:spcBef>
              <a:defRPr/>
            </a:pPr>
            <a:r>
              <a:rPr sz="3200" spc="-5">
                <a:solidFill>
                  <a:srgbClr val="E84B21"/>
                </a:solidFill>
                <a:latin typeface="Times New Roman"/>
                <a:cs typeface="Times New Roman"/>
              </a:rPr>
              <a:t>С</a:t>
            </a:r>
            <a:r>
              <a:rPr sz="3200" spc="-25">
                <a:solidFill>
                  <a:srgbClr val="E84B21"/>
                </a:solidFill>
                <a:latin typeface="Times New Roman"/>
                <a:cs typeface="Times New Roman"/>
              </a:rPr>
              <a:t>Р</a:t>
            </a:r>
            <a:r>
              <a:rPr sz="3200" spc="-10">
                <a:solidFill>
                  <a:srgbClr val="E84B21"/>
                </a:solidFill>
                <a:latin typeface="Times New Roman"/>
                <a:cs typeface="Times New Roman"/>
              </a:rPr>
              <a:t>АВНЕН</a:t>
            </a:r>
            <a:r>
              <a:rPr sz="3200" spc="-20">
                <a:solidFill>
                  <a:srgbClr val="E84B21"/>
                </a:solidFill>
                <a:latin typeface="Times New Roman"/>
                <a:cs typeface="Times New Roman"/>
              </a:rPr>
              <a:t>И</a:t>
            </a:r>
            <a:r>
              <a:rPr sz="3200" spc="-5">
                <a:solidFill>
                  <a:srgbClr val="E84B21"/>
                </a:solidFill>
                <a:latin typeface="Times New Roman"/>
                <a:cs typeface="Times New Roman"/>
              </a:rPr>
              <a:t>Е</a:t>
            </a:r>
            <a:endParaRPr sz="3200">
              <a:latin typeface="Trebuchet MS"/>
              <a:cs typeface="Trebuchet MS"/>
            </a:endParaRPr>
          </a:p>
        </p:txBody>
      </p:sp>
      <p:sp>
        <p:nvSpPr>
          <p:cNvPr id="10" name="Стрелка вниз 9">
            <a:hlinkClick r:id="rId6" action="ppaction://hlinksldjump"/>
          </p:cNvPr>
          <p:cNvSpPr/>
          <p:nvPr/>
        </p:nvSpPr>
        <p:spPr>
          <a:xfrm>
            <a:off x="8544272" y="5214950"/>
            <a:ext cx="1766570" cy="11663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endParaRPr lang="ru-RU"/>
          </a:p>
        </p:txBody>
      </p:sp>
      <p:sp>
        <p:nvSpPr>
          <p:cNvPr id="3" name="Текст 2"/>
          <p:cNvSpPr>
            <a:spLocks noGrp="1"/>
          </p:cNvSpPr>
          <p:nvPr>
            <p:ph type="body" idx="1"/>
          </p:nvPr>
        </p:nvSpPr>
        <p:spPr bwMode="auto"/>
        <p:txBody>
          <a:bodyPr/>
          <a:lstStyle/>
          <a:p>
            <a:pPr>
              <a:defRPr/>
            </a:pPr>
            <a:endParaRPr lang="ru-RU"/>
          </a:p>
        </p:txBody>
      </p:sp>
      <p:pic>
        <p:nvPicPr>
          <p:cNvPr id="3074" name="Picture 2" descr="C:\Users\User\Desktop\photo_2024-01-12_13-07-15.jpg"/>
          <p:cNvPicPr>
            <a:picLocks noChangeAspect="1" noChangeArrowheads="1"/>
          </p:cNvPicPr>
          <p:nvPr/>
        </p:nvPicPr>
        <p:blipFill>
          <a:blip r:embed="rId2" cstate="print"/>
          <a:stretch/>
        </p:blipFill>
        <p:spPr bwMode="auto">
          <a:xfrm>
            <a:off x="0" y="0"/>
            <a:ext cx="12191999" cy="6858000"/>
          </a:xfrm>
          <a:prstGeom prst="rect">
            <a:avLst/>
          </a:prstGeom>
          <a:noFill/>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1729" y="227533"/>
            <a:ext cx="5639434" cy="492443"/>
          </a:xfrm>
        </p:spPr>
        <p:txBody>
          <a:bodyPr/>
          <a:lstStyle/>
          <a:p>
            <a:r>
              <a:rPr lang="ru-RU" b="1" dirty="0" smtClean="0">
                <a:latin typeface="Times New Roman" pitchFamily="18" charset="0"/>
                <a:cs typeface="Times New Roman" pitchFamily="18" charset="0"/>
              </a:rPr>
              <a:t>Интерактивные приемы </a:t>
            </a:r>
            <a:endParaRPr lang="ru-RU" b="1" dirty="0">
              <a:latin typeface="Times New Roman" pitchFamily="18" charset="0"/>
              <a:cs typeface="Times New Roman" pitchFamily="18" charset="0"/>
            </a:endParaRPr>
          </a:p>
        </p:txBody>
      </p:sp>
      <p:sp>
        <p:nvSpPr>
          <p:cNvPr id="3" name="Текст 2"/>
          <p:cNvSpPr>
            <a:spLocks noGrp="1"/>
          </p:cNvSpPr>
          <p:nvPr>
            <p:ph type="body" idx="1"/>
          </p:nvPr>
        </p:nvSpPr>
        <p:spPr>
          <a:xfrm>
            <a:off x="416763" y="908720"/>
            <a:ext cx="4527109" cy="5262979"/>
          </a:xfrm>
        </p:spPr>
        <p:txBody>
          <a:bodyPr/>
          <a:lstStyle/>
          <a:p>
            <a:pPr marL="342900" indent="-342900">
              <a:buAutoNum type="arabicPeriod"/>
            </a:pPr>
            <a:r>
              <a:rPr lang="ru-RU" b="1" dirty="0" err="1" smtClean="0">
                <a:latin typeface="Times New Roman" pitchFamily="18" charset="0"/>
                <a:cs typeface="Times New Roman" pitchFamily="18" charset="0"/>
              </a:rPr>
              <a:t>Wechselspiel</a:t>
            </a:r>
            <a:r>
              <a:rPr lang="ru-RU" b="1" dirty="0" smtClean="0">
                <a:latin typeface="Times New Roman" pitchFamily="18" charset="0"/>
                <a:cs typeface="Times New Roman" pitchFamily="18" charset="0"/>
              </a:rPr>
              <a:t> – игра-чередование. </a:t>
            </a:r>
          </a:p>
          <a:p>
            <a:pPr marL="342900" indent="-342900">
              <a:buAutoNum type="arabicPeriod"/>
            </a:pPr>
            <a:r>
              <a:rPr lang="ru-RU" b="1" dirty="0" smtClean="0">
                <a:latin typeface="Times New Roman" pitchFamily="18" charset="0"/>
                <a:cs typeface="Times New Roman" pitchFamily="18" charset="0"/>
              </a:rPr>
              <a:t>«Займи позицию»</a:t>
            </a:r>
          </a:p>
          <a:p>
            <a:pPr marL="342900" indent="-342900">
              <a:buAutoNum type="arabicPeriod"/>
            </a:pPr>
            <a:r>
              <a:rPr lang="ru-RU" b="1" dirty="0" smtClean="0">
                <a:latin typeface="Times New Roman" pitchFamily="18" charset="0"/>
                <a:cs typeface="Times New Roman" pitchFamily="18" charset="0"/>
              </a:rPr>
              <a:t>Технология «Броуновское движение» </a:t>
            </a:r>
          </a:p>
          <a:p>
            <a:pPr marL="342900" indent="-342900">
              <a:buAutoNum type="arabicPeriod"/>
            </a:pPr>
            <a:r>
              <a:rPr lang="ru-RU" b="1" dirty="0" smtClean="0">
                <a:latin typeface="Times New Roman" pitchFamily="18" charset="0"/>
                <a:cs typeface="Times New Roman" pitchFamily="18" charset="0"/>
              </a:rPr>
              <a:t>технологии «Дерево решений» </a:t>
            </a:r>
          </a:p>
          <a:p>
            <a:pPr marL="342900" indent="-342900">
              <a:buAutoNum type="arabicPeriod"/>
            </a:pPr>
            <a:r>
              <a:rPr lang="ru-RU" b="1" dirty="0" smtClean="0">
                <a:latin typeface="Times New Roman" pitchFamily="18" charset="0"/>
                <a:cs typeface="Times New Roman" pitchFamily="18" charset="0"/>
              </a:rPr>
              <a:t>Техника «Карусель идей» </a:t>
            </a:r>
          </a:p>
          <a:p>
            <a:pPr marL="342900" indent="-342900">
              <a:buAutoNum type="arabicPeriod"/>
            </a:pPr>
            <a:r>
              <a:rPr lang="ru-RU" b="1" dirty="0" smtClean="0">
                <a:latin typeface="Times New Roman" pitchFamily="18" charset="0"/>
                <a:cs typeface="Times New Roman" pitchFamily="18" charset="0"/>
              </a:rPr>
              <a:t>Технология «Мозговой штурм»</a:t>
            </a:r>
          </a:p>
          <a:p>
            <a:pPr marL="342900" indent="-342900">
              <a:buAutoNum type="arabicPeriod"/>
            </a:pPr>
            <a:r>
              <a:rPr lang="ru-RU" b="1" dirty="0" smtClean="0">
                <a:latin typeface="Times New Roman" pitchFamily="18" charset="0"/>
                <a:cs typeface="Times New Roman" pitchFamily="18" charset="0"/>
              </a:rPr>
              <a:t>Игра «</a:t>
            </a:r>
            <a:r>
              <a:rPr lang="ru-RU" b="1" dirty="0" err="1" smtClean="0">
                <a:latin typeface="Times New Roman" pitchFamily="18" charset="0"/>
                <a:cs typeface="Times New Roman" pitchFamily="18" charset="0"/>
              </a:rPr>
              <a:t>Finde</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das</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Puzzle</a:t>
            </a:r>
            <a:r>
              <a:rPr lang="ru-RU" b="1" dirty="0" smtClean="0">
                <a:latin typeface="Times New Roman" pitchFamily="18" charset="0"/>
                <a:cs typeface="Times New Roman" pitchFamily="18" charset="0"/>
              </a:rPr>
              <a:t>!» </a:t>
            </a:r>
          </a:p>
          <a:p>
            <a:pPr marL="342900" indent="-342900">
              <a:buAutoNum type="arabicPeriod"/>
            </a:pPr>
            <a:r>
              <a:rPr lang="ru-RU" b="1" dirty="0" smtClean="0">
                <a:latin typeface="Times New Roman" pitchFamily="18" charset="0"/>
                <a:cs typeface="Times New Roman" pitchFamily="18" charset="0"/>
              </a:rPr>
              <a:t>«Незаконченное предложение»</a:t>
            </a:r>
          </a:p>
          <a:p>
            <a:pPr marL="342900" indent="-342900">
              <a:buAutoNum type="arabicPeriod"/>
            </a:pPr>
            <a:r>
              <a:rPr lang="ru-RU" b="1" dirty="0" smtClean="0">
                <a:latin typeface="Times New Roman" pitchFamily="18" charset="0"/>
                <a:cs typeface="Times New Roman" pitchFamily="18" charset="0"/>
              </a:rPr>
              <a:t>«Обучение по станциям» </a:t>
            </a:r>
          </a:p>
          <a:p>
            <a:pPr marL="342900" indent="-342900">
              <a:buAutoNum type="arabicPeriod"/>
            </a:pPr>
            <a:r>
              <a:rPr lang="ru-RU" b="1" dirty="0" smtClean="0">
                <a:latin typeface="Times New Roman" pitchFamily="18" charset="0"/>
                <a:cs typeface="Times New Roman" pitchFamily="18" charset="0"/>
              </a:rPr>
              <a:t> Ролевую игру "Ток-шоу", </a:t>
            </a:r>
          </a:p>
          <a:p>
            <a:pPr marL="342900" indent="-342900">
              <a:buAutoNum type="arabicPeriod"/>
            </a:pP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Beschreibe</a:t>
            </a:r>
            <a:r>
              <a:rPr lang="ru-RU" b="1" dirty="0" smtClean="0">
                <a:latin typeface="Times New Roman" pitchFamily="18" charset="0"/>
                <a:cs typeface="Times New Roman" pitchFamily="18" charset="0"/>
              </a:rPr>
              <a:t> </a:t>
            </a:r>
            <a:r>
              <a:rPr lang="ru-RU" b="1" i="1" dirty="0" err="1" smtClean="0">
                <a:latin typeface="Times New Roman" pitchFamily="18" charset="0"/>
                <a:cs typeface="Times New Roman" pitchFamily="18" charset="0"/>
              </a:rPr>
              <a:t>das</a:t>
            </a:r>
            <a:r>
              <a:rPr lang="ru-RU" b="1" i="1" dirty="0" smtClean="0">
                <a:latin typeface="Times New Roman" pitchFamily="18" charset="0"/>
                <a:cs typeface="Times New Roman" pitchFamily="18" charset="0"/>
              </a:rPr>
              <a:t> </a:t>
            </a:r>
            <a:r>
              <a:rPr lang="ru-RU" b="1" i="1" dirty="0" err="1" smtClean="0">
                <a:latin typeface="Times New Roman" pitchFamily="18" charset="0"/>
                <a:cs typeface="Times New Roman" pitchFamily="18" charset="0"/>
              </a:rPr>
              <a:t>Tier</a:t>
            </a:r>
            <a:r>
              <a:rPr lang="ru-RU" b="1" dirty="0" smtClean="0">
                <a:latin typeface="Times New Roman" pitchFamily="18" charset="0"/>
                <a:cs typeface="Times New Roman" pitchFamily="18" charset="0"/>
              </a:rPr>
              <a:t>!» </a:t>
            </a:r>
          </a:p>
          <a:p>
            <a:pPr marL="342900" indent="-342900">
              <a:buAutoNum type="arabicPeriod"/>
            </a:pPr>
            <a:r>
              <a:rPr lang="ru-RU" b="1" dirty="0" smtClean="0">
                <a:latin typeface="Times New Roman" pitchFamily="18" charset="0"/>
                <a:cs typeface="Times New Roman" pitchFamily="18" charset="0"/>
              </a:rPr>
              <a:t>Игровое задание «</a:t>
            </a:r>
            <a:r>
              <a:rPr lang="ru-RU" b="1" dirty="0" err="1" smtClean="0">
                <a:latin typeface="Times New Roman" pitchFamily="18" charset="0"/>
                <a:cs typeface="Times New Roman" pitchFamily="18" charset="0"/>
              </a:rPr>
              <a:t>das</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Ringelspiel</a:t>
            </a:r>
            <a:r>
              <a:rPr lang="ru-RU" b="1" dirty="0" smtClean="0">
                <a:latin typeface="Times New Roman" pitchFamily="18" charset="0"/>
                <a:cs typeface="Times New Roman" pitchFamily="18" charset="0"/>
              </a:rPr>
              <a:t>» </a:t>
            </a:r>
          </a:p>
          <a:p>
            <a:pPr marL="342900" indent="-342900">
              <a:buAutoNum type="arabicPeriod"/>
            </a:pPr>
            <a:r>
              <a:rPr lang="ru-RU" b="1" dirty="0" smtClean="0">
                <a:latin typeface="Times New Roman" pitchFamily="18" charset="0"/>
                <a:cs typeface="Times New Roman" pitchFamily="18" charset="0"/>
              </a:rPr>
              <a:t> «Чайнворд». </a:t>
            </a:r>
          </a:p>
          <a:p>
            <a:pPr marL="342900" indent="-342900">
              <a:buAutoNum type="arabicPeriod"/>
            </a:pPr>
            <a:r>
              <a:rPr lang="ru-RU" b="1" dirty="0" smtClean="0">
                <a:latin typeface="Times New Roman" pitchFamily="18" charset="0"/>
                <a:cs typeface="Times New Roman" pitchFamily="18" charset="0"/>
              </a:rPr>
              <a:t> Игровое задание «</a:t>
            </a:r>
            <a:r>
              <a:rPr lang="ru-RU" b="1" dirty="0" err="1" smtClean="0">
                <a:latin typeface="Times New Roman" pitchFamily="18" charset="0"/>
                <a:cs typeface="Times New Roman" pitchFamily="18" charset="0"/>
              </a:rPr>
              <a:t>Bingo</a:t>
            </a:r>
            <a:r>
              <a:rPr lang="ru-RU" b="1" dirty="0" smtClean="0">
                <a:latin typeface="Times New Roman" pitchFamily="18" charset="0"/>
                <a:cs typeface="Times New Roman" pitchFamily="18" charset="0"/>
              </a:rPr>
              <a:t>» </a:t>
            </a:r>
          </a:p>
          <a:p>
            <a:pPr marL="342900" lvl="0" indent="-342900">
              <a:buFontTx/>
              <a:buAutoNum type="arabicPeriod"/>
            </a:pPr>
            <a:r>
              <a:rPr lang="ru-RU" b="1" i="1" dirty="0" smtClean="0">
                <a:latin typeface="Times New Roman" pitchFamily="18" charset="0"/>
                <a:cs typeface="Times New Roman" pitchFamily="18" charset="0"/>
              </a:rPr>
              <a:t> «Биатлон»</a:t>
            </a:r>
            <a:endParaRPr lang="ru-RU" b="1" dirty="0" smtClean="0">
              <a:latin typeface="Times New Roman" pitchFamily="18" charset="0"/>
              <a:cs typeface="Times New Roman" pitchFamily="18" charset="0"/>
            </a:endParaRPr>
          </a:p>
          <a:p>
            <a:pPr marL="342900" indent="-342900">
              <a:buFontTx/>
              <a:buAutoNum type="arabicPeriod"/>
            </a:pPr>
            <a:r>
              <a:rPr lang="ru-RU" b="1" i="1" dirty="0" smtClean="0">
                <a:latin typeface="Times New Roman" pitchFamily="18" charset="0"/>
                <a:cs typeface="Times New Roman" pitchFamily="18" charset="0"/>
              </a:rPr>
              <a:t> «Найди меня!»</a:t>
            </a:r>
            <a:endParaRPr lang="ru-RU" b="1" dirty="0" smtClean="0">
              <a:latin typeface="Times New Roman" pitchFamily="18" charset="0"/>
              <a:cs typeface="Times New Roman" pitchFamily="18" charset="0"/>
            </a:endParaRPr>
          </a:p>
          <a:p>
            <a:pPr marL="342900" indent="-342900">
              <a:buAutoNum type="arabicPeriod"/>
            </a:pPr>
            <a:r>
              <a:rPr lang="ru-RU" b="1" dirty="0" smtClean="0">
                <a:latin typeface="Times New Roman" pitchFamily="18" charset="0"/>
                <a:cs typeface="Times New Roman" pitchFamily="18" charset="0"/>
              </a:rPr>
              <a:t> Классная корреспонденция </a:t>
            </a:r>
          </a:p>
          <a:p>
            <a:pPr marL="342900" indent="-342900">
              <a:buAutoNum type="arabicPeriod"/>
            </a:pPr>
            <a:r>
              <a:rPr lang="ru-RU" b="1" dirty="0" smtClean="0">
                <a:latin typeface="Times New Roman" pitchFamily="18" charset="0"/>
                <a:cs typeface="Times New Roman" pitchFamily="18" charset="0"/>
              </a:rPr>
              <a:t> Проектная работа</a:t>
            </a:r>
          </a:p>
          <a:p>
            <a:pPr marL="342900" indent="-342900">
              <a:buAutoNum type="arabicPeriod"/>
            </a:pPr>
            <a:r>
              <a:rPr lang="ru-RU" b="1" dirty="0" smtClean="0">
                <a:latin typeface="Times New Roman" pitchFamily="18" charset="0"/>
                <a:cs typeface="Times New Roman" pitchFamily="18" charset="0"/>
              </a:rPr>
              <a:t>Интервью </a:t>
            </a:r>
            <a:endParaRPr lang="ru-RU" b="1" dirty="0">
              <a:latin typeface="Times New Roman" pitchFamily="18" charset="0"/>
              <a:cs typeface="Times New Roman" pitchFamily="18" charset="0"/>
            </a:endParaRPr>
          </a:p>
        </p:txBody>
      </p:sp>
      <p:pic>
        <p:nvPicPr>
          <p:cNvPr id="4" name="Рисунок 3" descr="C:\Users\Света\Desktop\11-.jpg"/>
          <p:cNvPicPr/>
          <p:nvPr/>
        </p:nvPicPr>
        <p:blipFill>
          <a:blip r:embed="rId2" cstate="print"/>
          <a:srcRect/>
          <a:stretch>
            <a:fillRect/>
          </a:stretch>
        </p:blipFill>
        <p:spPr bwMode="auto">
          <a:xfrm>
            <a:off x="5375920" y="836712"/>
            <a:ext cx="3024336" cy="2232248"/>
          </a:xfrm>
          <a:prstGeom prst="rect">
            <a:avLst/>
          </a:prstGeom>
          <a:noFill/>
          <a:ln w="9525">
            <a:noFill/>
            <a:miter lim="800000"/>
            <a:headEnd/>
            <a:tailEnd/>
          </a:ln>
        </p:spPr>
      </p:pic>
      <p:pic>
        <p:nvPicPr>
          <p:cNvPr id="5" name="Рисунок 4" descr="C:\Users\Света\Desktop\10-.jpg"/>
          <p:cNvPicPr/>
          <p:nvPr/>
        </p:nvPicPr>
        <p:blipFill>
          <a:blip r:embed="rId3" cstate="print"/>
          <a:srcRect/>
          <a:stretch>
            <a:fillRect/>
          </a:stretch>
        </p:blipFill>
        <p:spPr bwMode="auto">
          <a:xfrm>
            <a:off x="8616280" y="4481736"/>
            <a:ext cx="3240360" cy="2376264"/>
          </a:xfrm>
          <a:prstGeom prst="rect">
            <a:avLst/>
          </a:prstGeom>
          <a:noFill/>
          <a:ln w="9525">
            <a:noFill/>
            <a:miter lim="800000"/>
            <a:headEnd/>
            <a:tailEnd/>
          </a:ln>
        </p:spPr>
      </p:pic>
      <p:pic>
        <p:nvPicPr>
          <p:cNvPr id="6" name="Рисунок 6" descr="C:\Documents and Settings\Учитель\Рабочий стол\материал для портфолио\3.jpg"/>
          <p:cNvPicPr>
            <a:picLocks noChangeAspect="1" noChangeArrowheads="1"/>
          </p:cNvPicPr>
          <p:nvPr/>
        </p:nvPicPr>
        <p:blipFill>
          <a:blip r:embed="rId4" cstate="print"/>
          <a:srcRect/>
          <a:stretch>
            <a:fillRect/>
          </a:stretch>
        </p:blipFill>
        <p:spPr bwMode="auto">
          <a:xfrm>
            <a:off x="4655840" y="3933056"/>
            <a:ext cx="3349625" cy="2511425"/>
          </a:xfrm>
          <a:prstGeom prst="rect">
            <a:avLst/>
          </a:prstGeom>
          <a:noFill/>
          <a:ln w="9525">
            <a:noFill/>
            <a:miter lim="800000"/>
            <a:headEnd/>
            <a:tailEnd/>
          </a:ln>
        </p:spPr>
      </p:pic>
      <p:pic>
        <p:nvPicPr>
          <p:cNvPr id="7" name="Picture 3" descr="C:\Users\Света\Desktop\света\Desktop\архив\фотики\фото\фото мой класс\P1070427.JPG"/>
          <p:cNvPicPr>
            <a:picLocks noChangeAspect="1" noChangeArrowheads="1"/>
          </p:cNvPicPr>
          <p:nvPr/>
        </p:nvPicPr>
        <p:blipFill>
          <a:blip r:embed="rId5" cstate="print"/>
          <a:srcRect/>
          <a:stretch>
            <a:fillRect/>
          </a:stretch>
        </p:blipFill>
        <p:spPr bwMode="auto">
          <a:xfrm>
            <a:off x="8544272" y="1700808"/>
            <a:ext cx="1780974" cy="2376264"/>
          </a:xfrm>
          <a:prstGeom prst="rect">
            <a:avLst/>
          </a:prstGeom>
          <a:noFill/>
          <a:ln w="9525">
            <a:noFill/>
            <a:miter lim="800000"/>
            <a:headEnd/>
            <a:tailEnd/>
          </a:ln>
        </p:spPr>
      </p:pic>
      <p:pic>
        <p:nvPicPr>
          <p:cNvPr id="8" name="Рисунок 4" descr="C:\Documents and Settings\Учитель\Рабочий стол\материал для портфолио\4.jpg"/>
          <p:cNvPicPr>
            <a:picLocks noChangeAspect="1" noChangeArrowheads="1"/>
          </p:cNvPicPr>
          <p:nvPr/>
        </p:nvPicPr>
        <p:blipFill>
          <a:blip r:embed="rId6" cstate="print"/>
          <a:srcRect/>
          <a:stretch>
            <a:fillRect/>
          </a:stretch>
        </p:blipFill>
        <p:spPr bwMode="auto">
          <a:xfrm>
            <a:off x="10344472" y="260648"/>
            <a:ext cx="1619000" cy="2160240"/>
          </a:xfrm>
          <a:prstGeom prst="rect">
            <a:avLst/>
          </a:prstGeom>
          <a:noFill/>
          <a:ln w="9525">
            <a:noFill/>
            <a:miter lim="800000"/>
            <a:headEnd/>
            <a:tailEnd/>
          </a:ln>
        </p:spPr>
      </p:pic>
      <p:sp>
        <p:nvSpPr>
          <p:cNvPr id="9" name="Стрелка вниз 8">
            <a:hlinkClick r:id="rId7" action="ppaction://hlinksldjump"/>
          </p:cNvPr>
          <p:cNvSpPr/>
          <p:nvPr/>
        </p:nvSpPr>
        <p:spPr>
          <a:xfrm>
            <a:off x="2567608" y="5643578"/>
            <a:ext cx="1885318" cy="12144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99456" y="260648"/>
            <a:ext cx="9875520" cy="1143008"/>
          </a:xfrm>
        </p:spPr>
        <p:txBody>
          <a:bodyPr>
            <a:normAutofit fontScale="90000"/>
          </a:bodyPr>
          <a:lstStyle/>
          <a:p>
            <a:r>
              <a:rPr lang="ru-RU" b="1" dirty="0" smtClean="0"/>
              <a:t/>
            </a:r>
            <a:br>
              <a:rPr lang="ru-RU" b="1" dirty="0" smtClean="0"/>
            </a:br>
            <a:r>
              <a:rPr lang="ru-RU" b="1" dirty="0" smtClean="0"/>
              <a:t/>
            </a:r>
            <a:br>
              <a:rPr lang="ru-RU" b="1" dirty="0" smtClean="0"/>
            </a:br>
            <a:r>
              <a:rPr lang="ru-RU" b="1" dirty="0" smtClean="0">
                <a:effectLst/>
                <a:latin typeface="Times New Roman" pitchFamily="18" charset="0"/>
                <a:cs typeface="Times New Roman" pitchFamily="18" charset="0"/>
              </a:rPr>
              <a:t>Читательская грамотность</a:t>
            </a:r>
            <a:r>
              <a:rPr lang="ru-RU" dirty="0" smtClean="0"/>
              <a:t/>
            </a:r>
            <a:br>
              <a:rPr lang="ru-RU" dirty="0" smtClean="0"/>
            </a:br>
            <a:endParaRPr lang="ru-RU" dirty="0"/>
          </a:p>
        </p:txBody>
      </p:sp>
      <p:sp>
        <p:nvSpPr>
          <p:cNvPr id="3" name="Подзаголовок 2"/>
          <p:cNvSpPr>
            <a:spLocks noGrp="1"/>
          </p:cNvSpPr>
          <p:nvPr>
            <p:ph type="subTitle" idx="1"/>
          </p:nvPr>
        </p:nvSpPr>
        <p:spPr>
          <a:xfrm>
            <a:off x="1415480" y="1484784"/>
            <a:ext cx="9875520" cy="5143536"/>
          </a:xfrm>
        </p:spPr>
        <p:txBody>
          <a:bodyPr>
            <a:normAutofit/>
          </a:bodyPr>
          <a:lstStyle/>
          <a:p>
            <a:r>
              <a:rPr lang="ru-RU" sz="2000" b="1" dirty="0" smtClean="0">
                <a:latin typeface="Times New Roman" pitchFamily="18" charset="0"/>
                <a:cs typeface="Times New Roman" pitchFamily="18" charset="0"/>
              </a:rPr>
              <a:t>Прочитайте тексты и установите соответствия между тематическими рубриками   A-F  и текстами    1-5.   Каждая тематическая рубрика соответствует только одному тексту, при этом одна из них лишняя. Ответы занесите в таблицу</a:t>
            </a:r>
            <a:r>
              <a:rPr lang="de-DE" sz="2000" b="1" dirty="0" smtClean="0">
                <a:latin typeface="Times New Roman" pitchFamily="18" charset="0"/>
                <a:cs typeface="Times New Roman" pitchFamily="18" charset="0"/>
              </a:rPr>
              <a:t>:</a:t>
            </a:r>
            <a:r>
              <a:rPr lang="de-DE" sz="2000" dirty="0" smtClean="0">
                <a:latin typeface="Times New Roman" pitchFamily="18" charset="0"/>
                <a:cs typeface="Times New Roman" pitchFamily="18" charset="0"/>
              </a:rPr>
              <a:t> </a:t>
            </a:r>
            <a:endParaRPr lang="ru-RU" sz="2000" dirty="0" smtClean="0">
              <a:latin typeface="Times New Roman" pitchFamily="18" charset="0"/>
              <a:cs typeface="Times New Roman" pitchFamily="18" charset="0"/>
            </a:endParaRPr>
          </a:p>
          <a:p>
            <a:endParaRPr lang="ru-RU" sz="1400" dirty="0" smtClean="0">
              <a:latin typeface="Times New Roman" pitchFamily="18" charset="0"/>
              <a:cs typeface="Times New Roman" pitchFamily="18" charset="0"/>
            </a:endParaRPr>
          </a:p>
          <a:p>
            <a:r>
              <a:rPr lang="de-DE" sz="2800" b="1" dirty="0" smtClean="0">
                <a:latin typeface="Times New Roman" pitchFamily="18" charset="0"/>
                <a:cs typeface="Times New Roman" pitchFamily="18" charset="0"/>
              </a:rPr>
              <a:t>A.    Wetterbericht </a:t>
            </a:r>
            <a:endParaRPr lang="ru-RU" sz="2800" b="1" dirty="0" smtClean="0">
              <a:latin typeface="Times New Roman" pitchFamily="18" charset="0"/>
              <a:cs typeface="Times New Roman" pitchFamily="18" charset="0"/>
            </a:endParaRPr>
          </a:p>
          <a:p>
            <a:r>
              <a:rPr lang="de-DE" sz="2800" b="1" dirty="0" smtClean="0">
                <a:latin typeface="Times New Roman" pitchFamily="18" charset="0"/>
                <a:cs typeface="Times New Roman" pitchFamily="18" charset="0"/>
              </a:rPr>
              <a:t>B.    Weihnachtsplätzchen</a:t>
            </a:r>
            <a:endParaRPr lang="ru-RU" sz="2800" b="1" dirty="0" smtClean="0">
              <a:latin typeface="Times New Roman" pitchFamily="18" charset="0"/>
              <a:cs typeface="Times New Roman" pitchFamily="18" charset="0"/>
            </a:endParaRPr>
          </a:p>
          <a:p>
            <a:r>
              <a:rPr lang="de-DE" sz="2800" b="1" dirty="0" smtClean="0">
                <a:latin typeface="Times New Roman" pitchFamily="18" charset="0"/>
                <a:cs typeface="Times New Roman" pitchFamily="18" charset="0"/>
              </a:rPr>
              <a:t>C.    Der Ozean als Briefträger   </a:t>
            </a:r>
            <a:endParaRPr lang="ru-RU" sz="2800" b="1" dirty="0" smtClean="0">
              <a:latin typeface="Times New Roman" pitchFamily="18" charset="0"/>
              <a:cs typeface="Times New Roman" pitchFamily="18" charset="0"/>
            </a:endParaRPr>
          </a:p>
          <a:p>
            <a:r>
              <a:rPr lang="en-US" sz="2800" b="1" dirty="0" smtClean="0">
                <a:latin typeface="Times New Roman" pitchFamily="18" charset="0"/>
                <a:cs typeface="Times New Roman" pitchFamily="18" charset="0"/>
              </a:rPr>
              <a:t>D.    Die deutsche </a:t>
            </a:r>
            <a:r>
              <a:rPr lang="en-US" sz="2800" b="1" dirty="0" err="1" smtClean="0">
                <a:latin typeface="Times New Roman" pitchFamily="18" charset="0"/>
                <a:cs typeface="Times New Roman" pitchFamily="18" charset="0"/>
              </a:rPr>
              <a:t>Sprache</a:t>
            </a:r>
            <a:r>
              <a:rPr lang="en-US" sz="2800" b="1" dirty="0" smtClean="0">
                <a:latin typeface="Times New Roman" pitchFamily="18" charset="0"/>
                <a:cs typeface="Times New Roman" pitchFamily="18" charset="0"/>
              </a:rPr>
              <a:t> </a:t>
            </a:r>
            <a:endParaRPr lang="ru-RU" sz="2800" b="1" dirty="0" smtClean="0">
              <a:latin typeface="Times New Roman" pitchFamily="18" charset="0"/>
              <a:cs typeface="Times New Roman" pitchFamily="18" charset="0"/>
            </a:endParaRPr>
          </a:p>
          <a:p>
            <a:r>
              <a:rPr lang="en-US" sz="2800" b="1" dirty="0" smtClean="0">
                <a:latin typeface="Times New Roman" pitchFamily="18" charset="0"/>
                <a:cs typeface="Times New Roman" pitchFamily="18" charset="0"/>
              </a:rPr>
              <a:t>E.     Das </a:t>
            </a:r>
            <a:r>
              <a:rPr lang="en-US" sz="2800" b="1" dirty="0" err="1" smtClean="0">
                <a:latin typeface="Times New Roman" pitchFamily="18" charset="0"/>
                <a:cs typeface="Times New Roman" pitchFamily="18" charset="0"/>
              </a:rPr>
              <a:t>Silvester</a:t>
            </a:r>
            <a:r>
              <a:rPr lang="en-US" sz="2800" b="1" dirty="0" smtClean="0">
                <a:latin typeface="Times New Roman" pitchFamily="18" charset="0"/>
                <a:cs typeface="Times New Roman" pitchFamily="18" charset="0"/>
              </a:rPr>
              <a:t> </a:t>
            </a:r>
            <a:endParaRPr lang="ru-RU" sz="2800" b="1" dirty="0" smtClean="0">
              <a:latin typeface="Times New Roman" pitchFamily="18" charset="0"/>
              <a:cs typeface="Times New Roman" pitchFamily="18" charset="0"/>
            </a:endParaRPr>
          </a:p>
          <a:p>
            <a:r>
              <a:rPr lang="en-US" sz="2800" b="1" dirty="0" smtClean="0">
                <a:latin typeface="Times New Roman" pitchFamily="18" charset="0"/>
                <a:cs typeface="Times New Roman" pitchFamily="18" charset="0"/>
              </a:rPr>
              <a:t>F.     </a:t>
            </a:r>
            <a:r>
              <a:rPr lang="en-US" sz="2800" b="1" dirty="0" err="1" smtClean="0">
                <a:latin typeface="Times New Roman" pitchFamily="18" charset="0"/>
                <a:cs typeface="Times New Roman" pitchFamily="18" charset="0"/>
              </a:rPr>
              <a:t>Riesenblätter</a:t>
            </a:r>
            <a:r>
              <a:rPr lang="en-US" sz="2800" b="1" dirty="0" smtClean="0">
                <a:latin typeface="Times New Roman" pitchFamily="18" charset="0"/>
                <a:cs typeface="Times New Roman" pitchFamily="18" charset="0"/>
              </a:rPr>
              <a:t> </a:t>
            </a:r>
            <a:endParaRPr lang="ru-RU" sz="2800" b="1" dirty="0" smtClean="0">
              <a:latin typeface="Times New Roman" pitchFamily="18" charset="0"/>
              <a:cs typeface="Times New Roman" pitchFamily="18" charset="0"/>
            </a:endParaRPr>
          </a:p>
          <a:p>
            <a:endParaRPr lang="ru-RU"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1914144" y="357166"/>
            <a:ext cx="9997440" cy="5891234"/>
          </a:xfrm>
          <a:prstGeom prst="rect">
            <a:avLst/>
          </a:prstGeom>
        </p:spPr>
        <p:txBody>
          <a:bodyPr>
            <a:normAutofit fontScale="55000" lnSpcReduction="20000"/>
          </a:bodyPr>
          <a:lstStyle/>
          <a:p>
            <a:pPr>
              <a:buNone/>
            </a:pPr>
            <a:r>
              <a:rPr lang="de-DE" sz="3500" dirty="0" smtClean="0">
                <a:latin typeface="Times New Roman" pitchFamily="18" charset="0"/>
                <a:cs typeface="Times New Roman" pitchFamily="18" charset="0"/>
              </a:rPr>
              <a:t>1) Der letzte Tag des Jahres heißt in Deutschland Silvester. Punkt 24 Uhr in beglückwünschen alle einander zum Neujahr und wünschen Glück und Gesundheit. Dann beginnt im ganzen Land ein Feuerwerk. Silvesterraketen, Attraktionen machen dieses Fest besonders bunt und fröhlich. Es ist ein alter Brauch, sich an diesem Tag zu kostümieren. Man singt, man tanzt, man spielt. Es ist lustig. Silvester ist wirklich ein schönes, fröhliches Fest! </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 </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2) In Brasilien wachsen Palmen mit sehr großen Blättern. Diese Blätter sind manchmal 22 Meter lang und 12 Meter breit. Bei Regen können unter einem dieser Blätter zech Menschen Platz finden.</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 </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3)  Wenn die Einwohner der Inseln </a:t>
            </a:r>
            <a:r>
              <a:rPr lang="de-DE" sz="3500" dirty="0" err="1" smtClean="0">
                <a:latin typeface="Times New Roman" pitchFamily="18" charset="0"/>
                <a:cs typeface="Times New Roman" pitchFamily="18" charset="0"/>
              </a:rPr>
              <a:t>Palar</a:t>
            </a:r>
            <a:r>
              <a:rPr lang="de-DE" sz="3500" dirty="0" smtClean="0">
                <a:latin typeface="Times New Roman" pitchFamily="18" charset="0"/>
                <a:cs typeface="Times New Roman" pitchFamily="18" charset="0"/>
              </a:rPr>
              <a:t> und Nadine einander schreiben wollen, legen sie ihre Briefe in eine Flasche. Die Flasche werfen sie in den Ozean. Nach 24 Stunden ist der Brief an Ort und Stelle. </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 </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4) Ihr braucht für die Weihnachtsplätzchen: </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150 Gramm Mehl </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50 Gramm Honig </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1 Eigelb</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75 Gramm Nüsse</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80 Gramm Butter </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1 Prise Zimt</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 </a:t>
            </a:r>
            <a:endParaRPr lang="ru-RU" sz="3500" dirty="0" smtClean="0">
              <a:latin typeface="Times New Roman" pitchFamily="18" charset="0"/>
              <a:cs typeface="Times New Roman" pitchFamily="18" charset="0"/>
            </a:endParaRPr>
          </a:p>
          <a:p>
            <a:pPr>
              <a:buNone/>
            </a:pPr>
            <a:r>
              <a:rPr lang="de-DE" sz="3500" dirty="0" smtClean="0">
                <a:latin typeface="Times New Roman" pitchFamily="18" charset="0"/>
                <a:cs typeface="Times New Roman" pitchFamily="18" charset="0"/>
              </a:rPr>
              <a:t>5) In Europa ist Deutsch die </a:t>
            </a:r>
            <a:r>
              <a:rPr lang="de-DE" sz="3500" dirty="0" err="1" smtClean="0">
                <a:latin typeface="Times New Roman" pitchFamily="18" charset="0"/>
                <a:cs typeface="Times New Roman" pitchFamily="18" charset="0"/>
              </a:rPr>
              <a:t>verbreiteste</a:t>
            </a:r>
            <a:r>
              <a:rPr lang="de-DE" sz="3500" dirty="0" smtClean="0">
                <a:latin typeface="Times New Roman" pitchFamily="18" charset="0"/>
                <a:cs typeface="Times New Roman" pitchFamily="18" charset="0"/>
              </a:rPr>
              <a:t> Sprache. Man spricht diese Sprache außer in Deutschland, in Österreich, in der Schweiz, in Luxemburg und Liechtenstein. Es gibt eine deutsche Minderheit in Dänemark, Italien, Belgien. Unter den fast 92 Millionen deutschsprechenden Menschen gibt es auch Unterschiede, bestimmte Dialekte, die man selbst als Deutscher nicht gleich auch versteht.   </a:t>
            </a:r>
            <a:endParaRPr lang="ru-RU" sz="3500" dirty="0" smtClean="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sp>
        <p:nvSpPr>
          <p:cNvPr id="4" name="Стрелка вниз 3">
            <a:hlinkClick r:id="rId2" action="ppaction://hlinksldjump"/>
          </p:cNvPr>
          <p:cNvSpPr/>
          <p:nvPr/>
        </p:nvSpPr>
        <p:spPr>
          <a:xfrm>
            <a:off x="335360" y="5517232"/>
            <a:ext cx="1152128"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a:spLocks noGrp="1"/>
          </p:cNvSpPr>
          <p:nvPr>
            <p:ph type="ctrTitle"/>
          </p:nvPr>
        </p:nvSpPr>
        <p:spPr>
          <a:xfrm>
            <a:off x="623392" y="2924944"/>
            <a:ext cx="10225135" cy="3528392"/>
          </a:xfrm>
        </p:spPr>
        <p:txBody>
          <a:bodyPr>
            <a:normAutofit fontScale="90000"/>
          </a:bodyPr>
          <a:lstStyle/>
          <a:p>
            <a:r>
              <a:rPr lang="ru-RU" sz="1800" b="1" dirty="0" smtClean="0">
                <a:effectLst/>
                <a:latin typeface="Times New Roman" pitchFamily="18" charset="0"/>
                <a:cs typeface="Times New Roman" pitchFamily="18" charset="0"/>
              </a:rPr>
              <a:t/>
            </a:r>
            <a:br>
              <a:rPr lang="ru-RU" sz="1800" b="1" dirty="0" smtClean="0">
                <a:effectLst/>
                <a:latin typeface="Times New Roman" pitchFamily="18" charset="0"/>
                <a:cs typeface="Times New Roman" pitchFamily="18" charset="0"/>
              </a:rPr>
            </a:br>
            <a:r>
              <a:rPr lang="ru-RU" sz="1800" b="1" dirty="0" smtClean="0">
                <a:effectLst/>
                <a:latin typeface="Times New Roman" pitchFamily="18" charset="0"/>
                <a:cs typeface="Times New Roman" pitchFamily="18" charset="0"/>
              </a:rPr>
              <a:t/>
            </a:r>
            <a:br>
              <a:rPr lang="ru-RU" sz="1800" b="1" dirty="0" smtClean="0">
                <a:effectLst/>
                <a:latin typeface="Times New Roman" pitchFamily="18" charset="0"/>
                <a:cs typeface="Times New Roman" pitchFamily="18" charset="0"/>
              </a:rPr>
            </a:br>
            <a:r>
              <a:rPr lang="ru-RU" sz="1800" b="1" dirty="0" smtClean="0">
                <a:effectLst/>
                <a:latin typeface="Times New Roman" pitchFamily="18" charset="0"/>
                <a:cs typeface="Times New Roman" pitchFamily="18" charset="0"/>
              </a:rPr>
              <a:t/>
            </a:r>
            <a:br>
              <a:rPr lang="ru-RU" sz="1800" b="1" dirty="0" smtClean="0">
                <a:effectLst/>
                <a:latin typeface="Times New Roman" pitchFamily="18" charset="0"/>
                <a:cs typeface="Times New Roman" pitchFamily="18" charset="0"/>
              </a:rPr>
            </a:br>
            <a:r>
              <a:rPr lang="ru-RU" sz="1800" b="1" dirty="0" smtClean="0">
                <a:effectLst/>
                <a:latin typeface="Times New Roman" pitchFamily="18" charset="0"/>
                <a:cs typeface="Times New Roman" pitchFamily="18" charset="0"/>
              </a:rPr>
              <a:t/>
            </a:r>
            <a:br>
              <a:rPr lang="ru-RU" sz="1800" b="1" dirty="0" smtClean="0">
                <a:effectLst/>
                <a:latin typeface="Times New Roman" pitchFamily="18" charset="0"/>
                <a:cs typeface="Times New Roman" pitchFamily="18" charset="0"/>
              </a:rPr>
            </a:br>
            <a:r>
              <a:rPr lang="ru-RU" sz="1800" b="1" dirty="0" smtClean="0">
                <a:effectLst/>
                <a:latin typeface="Times New Roman" pitchFamily="18" charset="0"/>
                <a:cs typeface="Times New Roman" pitchFamily="18" charset="0"/>
              </a:rPr>
              <a:t/>
            </a:r>
            <a:br>
              <a:rPr lang="ru-RU" sz="1800" b="1" dirty="0" smtClean="0">
                <a:effectLst/>
                <a:latin typeface="Times New Roman" pitchFamily="18" charset="0"/>
                <a:cs typeface="Times New Roman" pitchFamily="18" charset="0"/>
              </a:rPr>
            </a:br>
            <a:r>
              <a:rPr lang="ru-RU" sz="1800" b="1" dirty="0" smtClean="0">
                <a:effectLst/>
                <a:latin typeface="Times New Roman" pitchFamily="18" charset="0"/>
                <a:cs typeface="Times New Roman" pitchFamily="18" charset="0"/>
              </a:rPr>
              <a:t/>
            </a:r>
            <a:br>
              <a:rPr lang="ru-RU" sz="1800" b="1" dirty="0" smtClean="0">
                <a:effectLst/>
                <a:latin typeface="Times New Roman" pitchFamily="18" charset="0"/>
                <a:cs typeface="Times New Roman" pitchFamily="18" charset="0"/>
              </a:rPr>
            </a:br>
            <a:r>
              <a:rPr lang="ru-RU" sz="1800" b="1" dirty="0" smtClean="0">
                <a:effectLst/>
                <a:latin typeface="Times New Roman" pitchFamily="18" charset="0"/>
                <a:cs typeface="Times New Roman" pitchFamily="18" charset="0"/>
              </a:rPr>
              <a:t/>
            </a:r>
            <a:br>
              <a:rPr lang="ru-RU" sz="1800" b="1" dirty="0" smtClean="0">
                <a:effectLst/>
                <a:latin typeface="Times New Roman" pitchFamily="18" charset="0"/>
                <a:cs typeface="Times New Roman" pitchFamily="18" charset="0"/>
              </a:rPr>
            </a:br>
            <a:r>
              <a:rPr lang="ru-RU" sz="1800" b="1" dirty="0" smtClean="0">
                <a:effectLst/>
                <a:latin typeface="Times New Roman" pitchFamily="18" charset="0"/>
                <a:cs typeface="Times New Roman" pitchFamily="18" charset="0"/>
              </a:rPr>
              <a:t/>
            </a:r>
            <a:br>
              <a:rPr lang="ru-RU" sz="1800" b="1" dirty="0" smtClean="0">
                <a:effectLst/>
                <a:latin typeface="Times New Roman" pitchFamily="18" charset="0"/>
                <a:cs typeface="Times New Roman" pitchFamily="18" charset="0"/>
              </a:rPr>
            </a:br>
            <a:r>
              <a:rPr lang="ru-RU" sz="1800" b="1" dirty="0" smtClean="0">
                <a:effectLst/>
                <a:latin typeface="Times New Roman" pitchFamily="18" charset="0"/>
                <a:cs typeface="Times New Roman" pitchFamily="18" charset="0"/>
              </a:rPr>
              <a:t/>
            </a:r>
            <a:br>
              <a:rPr lang="ru-RU" sz="1800" b="1" dirty="0" smtClean="0">
                <a:effectLst/>
                <a:latin typeface="Times New Roman" pitchFamily="18" charset="0"/>
                <a:cs typeface="Times New Roman" pitchFamily="18" charset="0"/>
              </a:rPr>
            </a:br>
            <a:r>
              <a:rPr lang="ru-RU" sz="1800" b="1" dirty="0" smtClean="0">
                <a:effectLst/>
                <a:latin typeface="Times New Roman" pitchFamily="18" charset="0"/>
                <a:cs typeface="Times New Roman" pitchFamily="18" charset="0"/>
              </a:rPr>
              <a:t/>
            </a:r>
            <a:br>
              <a:rPr lang="ru-RU" sz="1800" b="1" dirty="0" smtClean="0">
                <a:effectLst/>
                <a:latin typeface="Times New Roman" pitchFamily="18" charset="0"/>
                <a:cs typeface="Times New Roman" pitchFamily="18" charset="0"/>
              </a:rPr>
            </a:br>
            <a:r>
              <a:rPr lang="ru-RU" sz="2000" b="1" dirty="0" smtClean="0">
                <a:effectLst/>
                <a:latin typeface="Times New Roman" pitchFamily="18" charset="0"/>
                <a:cs typeface="Times New Roman" pitchFamily="18" charset="0"/>
              </a:rPr>
              <a:t/>
            </a:r>
            <a:br>
              <a:rPr lang="ru-RU" sz="2000" b="1" dirty="0" smtClean="0">
                <a:effectLst/>
                <a:latin typeface="Times New Roman" pitchFamily="18" charset="0"/>
                <a:cs typeface="Times New Roman" pitchFamily="18" charset="0"/>
              </a:rPr>
            </a:br>
            <a:r>
              <a:rPr lang="ru-RU" sz="2000" b="1" dirty="0" smtClean="0">
                <a:effectLst/>
                <a:latin typeface="Times New Roman" pitchFamily="18" charset="0"/>
                <a:cs typeface="Times New Roman" pitchFamily="18" charset="0"/>
              </a:rPr>
              <a:t/>
            </a:r>
            <a:br>
              <a:rPr lang="ru-RU" sz="2000" b="1" dirty="0" smtClean="0">
                <a:effectLst/>
                <a:latin typeface="Times New Roman" pitchFamily="18" charset="0"/>
                <a:cs typeface="Times New Roman" pitchFamily="18" charset="0"/>
              </a:rPr>
            </a:br>
            <a:r>
              <a:rPr lang="ru-RU" sz="2000" b="1" dirty="0" smtClean="0">
                <a:effectLst/>
                <a:latin typeface="Times New Roman" pitchFamily="18" charset="0"/>
                <a:cs typeface="Times New Roman" pitchFamily="18" charset="0"/>
              </a:rPr>
              <a:t/>
            </a:r>
            <a:br>
              <a:rPr lang="ru-RU" sz="2000" b="1" dirty="0" smtClean="0">
                <a:effectLst/>
                <a:latin typeface="Times New Roman" pitchFamily="18" charset="0"/>
                <a:cs typeface="Times New Roman" pitchFamily="18" charset="0"/>
              </a:rPr>
            </a:br>
            <a:r>
              <a:rPr lang="ru-RU" sz="2000" b="1" dirty="0" smtClean="0">
                <a:effectLst/>
                <a:latin typeface="Times New Roman" pitchFamily="18" charset="0"/>
                <a:cs typeface="Times New Roman" pitchFamily="18" charset="0"/>
              </a:rPr>
              <a:t/>
            </a:r>
            <a:br>
              <a:rPr lang="ru-RU" sz="2000" b="1" dirty="0" smtClean="0">
                <a:effectLst/>
                <a:latin typeface="Times New Roman" pitchFamily="18" charset="0"/>
                <a:cs typeface="Times New Roman" pitchFamily="18" charset="0"/>
              </a:rPr>
            </a:br>
            <a:r>
              <a:rPr lang="ru-RU" sz="2000" b="1" dirty="0" smtClean="0">
                <a:effectLst/>
                <a:latin typeface="Times New Roman" pitchFamily="18" charset="0"/>
                <a:cs typeface="Times New Roman" pitchFamily="18" charset="0"/>
              </a:rPr>
              <a:t>                                           </a:t>
            </a:r>
            <a:r>
              <a:rPr lang="ru-RU" sz="2700" b="1" dirty="0" smtClean="0">
                <a:effectLst/>
                <a:latin typeface="Times New Roman" pitchFamily="18" charset="0"/>
                <a:cs typeface="Times New Roman" pitchFamily="18" charset="0"/>
              </a:rPr>
              <a:t>Глобальные компетенции </a:t>
            </a:r>
            <a:r>
              <a:rPr lang="ru-RU" sz="2000" b="1" dirty="0" smtClean="0">
                <a:effectLst/>
                <a:latin typeface="Times New Roman" pitchFamily="18" charset="0"/>
                <a:cs typeface="Times New Roman" pitchFamily="18" charset="0"/>
              </a:rPr>
              <a:t/>
            </a:r>
            <a:br>
              <a:rPr lang="ru-RU" sz="2000" b="1" dirty="0" smtClean="0">
                <a:effectLst/>
                <a:latin typeface="Times New Roman" pitchFamily="18" charset="0"/>
                <a:cs typeface="Times New Roman" pitchFamily="18" charset="0"/>
              </a:rPr>
            </a:br>
            <a:r>
              <a:rPr lang="ru-RU" sz="2000" b="1" dirty="0" smtClean="0">
                <a:solidFill>
                  <a:schemeClr val="tx1"/>
                </a:solidFill>
                <a:effectLst/>
                <a:latin typeface="Times New Roman" pitchFamily="18" charset="0"/>
                <a:cs typeface="Times New Roman" pitchFamily="18" charset="0"/>
              </a:rPr>
              <a:t>Прочитайте и переведите текст:</a:t>
            </a:r>
            <a:r>
              <a:rPr lang="ru-RU" sz="2000" dirty="0" smtClean="0">
                <a:solidFill>
                  <a:schemeClr val="tx1"/>
                </a:solidFill>
                <a:effectLst/>
                <a:latin typeface="Times New Roman" pitchFamily="18" charset="0"/>
                <a:cs typeface="Times New Roman" pitchFamily="18" charset="0"/>
              </a:rPr>
              <a:t/>
            </a:r>
            <a:br>
              <a:rPr lang="ru-RU" sz="2000" dirty="0" smtClean="0">
                <a:solidFill>
                  <a:schemeClr val="tx1"/>
                </a:solidFill>
                <a:effectLst/>
                <a:latin typeface="Times New Roman" pitchFamily="18" charset="0"/>
                <a:cs typeface="Times New Roman" pitchFamily="18" charset="0"/>
              </a:rPr>
            </a:br>
            <a:r>
              <a:rPr lang="de-DE" sz="2000" b="1" dirty="0" smtClean="0">
                <a:solidFill>
                  <a:schemeClr val="tx1"/>
                </a:solidFill>
                <a:effectLst/>
                <a:latin typeface="Times New Roman" pitchFamily="18" charset="0"/>
                <a:cs typeface="Times New Roman" pitchFamily="18" charset="0"/>
              </a:rPr>
              <a:t>Sprechende M</a:t>
            </a:r>
            <a:r>
              <a:rPr lang="ru-RU" sz="2000" b="1" dirty="0" err="1" smtClean="0">
                <a:solidFill>
                  <a:schemeClr val="tx1"/>
                </a:solidFill>
                <a:effectLst/>
                <a:latin typeface="Times New Roman" pitchFamily="18" charset="0"/>
                <a:cs typeface="Times New Roman" pitchFamily="18" charset="0"/>
              </a:rPr>
              <a:t>ü</a:t>
            </a:r>
            <a:r>
              <a:rPr lang="de-DE" sz="2000" b="1" dirty="0" err="1" smtClean="0">
                <a:solidFill>
                  <a:schemeClr val="tx1"/>
                </a:solidFill>
                <a:effectLst/>
                <a:latin typeface="Times New Roman" pitchFamily="18" charset="0"/>
                <a:cs typeface="Times New Roman" pitchFamily="18" charset="0"/>
              </a:rPr>
              <a:t>lleimer</a:t>
            </a:r>
            <a:r>
              <a:rPr lang="ru-RU" sz="2000" dirty="0" smtClean="0">
                <a:solidFill>
                  <a:schemeClr val="tx1"/>
                </a:solidFill>
                <a:effectLst/>
                <a:latin typeface="Times New Roman" pitchFamily="18" charset="0"/>
                <a:cs typeface="Times New Roman" pitchFamily="18" charset="0"/>
              </a:rPr>
              <a:t/>
            </a:r>
            <a:br>
              <a:rPr lang="ru-RU" sz="2000" dirty="0" smtClean="0">
                <a:solidFill>
                  <a:schemeClr val="tx1"/>
                </a:solidFill>
                <a:effectLst/>
                <a:latin typeface="Times New Roman" pitchFamily="18" charset="0"/>
                <a:cs typeface="Times New Roman" pitchFamily="18" charset="0"/>
              </a:rPr>
            </a:br>
            <a:r>
              <a:rPr lang="ru-RU" sz="2000" dirty="0" smtClean="0">
                <a:solidFill>
                  <a:schemeClr val="tx1"/>
                </a:solidFill>
                <a:effectLst/>
                <a:latin typeface="Times New Roman" pitchFamily="18" charset="0"/>
                <a:cs typeface="Times New Roman" pitchFamily="18" charset="0"/>
              </a:rPr>
              <a:t>	</a:t>
            </a:r>
            <a:r>
              <a:rPr lang="de-DE" sz="2000" dirty="0" smtClean="0">
                <a:solidFill>
                  <a:schemeClr val="tx1"/>
                </a:solidFill>
                <a:effectLst/>
                <a:latin typeface="Times New Roman" pitchFamily="18" charset="0"/>
                <a:cs typeface="Times New Roman" pitchFamily="18" charset="0"/>
              </a:rPr>
              <a:t>In Berlin kann man in diesem Jahr ungewöhnliche Müllbehälter sehen und ... hören! Die Berliner Stadtreinigung (BSR) hat sie aufgestellt. Wer etwas in den Müllbehälter wirft, hört ein höfliches „Dankeschön“. Auf dem Deckel sind Solarzellen angebracht, aber der Behälter funktioniert auch bei schlechtem Wetter. Er kann verschieden programmiert werden und nicht nur „Danke“ sagen, sondern auch „Gut gemacht“. Er kann ein Liedchen singen oder einen guten Ratschlag geben, zum Beispiel: „Besuchen Sie meinen Artgenossen auf dem Alexanderplatz!“ Der neue Müllbehälter kann Fremdsprachen und begrüßt die Touristen auf Französisch, Englisch und Japanisch!</a:t>
            </a:r>
            <a:r>
              <a:rPr lang="ru-RU" sz="2000" dirty="0" smtClean="0">
                <a:solidFill>
                  <a:schemeClr val="tx1"/>
                </a:solidFill>
                <a:effectLst/>
                <a:latin typeface="Times New Roman" pitchFamily="18" charset="0"/>
                <a:cs typeface="Times New Roman" pitchFamily="18" charset="0"/>
              </a:rPr>
              <a:t/>
            </a:r>
            <a:br>
              <a:rPr lang="ru-RU" sz="2000" dirty="0" smtClean="0">
                <a:solidFill>
                  <a:schemeClr val="tx1"/>
                </a:solidFill>
                <a:effectLst/>
                <a:latin typeface="Times New Roman" pitchFamily="18" charset="0"/>
                <a:cs typeface="Times New Roman" pitchFamily="18" charset="0"/>
              </a:rPr>
            </a:br>
            <a:r>
              <a:rPr lang="de-DE" sz="2000" dirty="0" smtClean="0">
                <a:solidFill>
                  <a:schemeClr val="tx1"/>
                </a:solidFill>
                <a:effectLst/>
                <a:latin typeface="Times New Roman" pitchFamily="18" charset="0"/>
                <a:cs typeface="Times New Roman" pitchFamily="18" charset="0"/>
              </a:rPr>
              <a:t>	Die sprechenden Müllbehälter haben großen Erfolg bei den Kindern. So lernen sogar ganz kleine Kinder die Umwelt zu schützen. Sie heben den Müll gern auf und werfen ihn in die Behälter.</a:t>
            </a:r>
            <a:r>
              <a:rPr lang="ru-RU" sz="2000" dirty="0" smtClean="0">
                <a:solidFill>
                  <a:schemeClr val="tx1"/>
                </a:solidFill>
              </a:rPr>
              <a:t/>
            </a:r>
            <a:br>
              <a:rPr lang="ru-RU" sz="2000" dirty="0" smtClean="0">
                <a:solidFill>
                  <a:schemeClr val="tx1"/>
                </a:solidFill>
              </a:rPr>
            </a:br>
            <a:r>
              <a:rPr lang="ru-RU" sz="2000" b="1" dirty="0" smtClean="0">
                <a:solidFill>
                  <a:schemeClr val="tx1"/>
                </a:solidFill>
              </a:rPr>
              <a:t> </a:t>
            </a:r>
            <a:r>
              <a:rPr lang="ru-RU" sz="2000" b="1" dirty="0" smtClean="0">
                <a:solidFill>
                  <a:schemeClr val="tx1"/>
                </a:solidFill>
                <a:effectLst/>
                <a:latin typeface="Times New Roman" pitchFamily="18" charset="0"/>
                <a:cs typeface="Times New Roman" pitchFamily="18" charset="0"/>
              </a:rPr>
              <a:t>Слова к тексту:</a:t>
            </a:r>
            <a:r>
              <a:rPr lang="ru-RU" sz="2000" dirty="0" smtClean="0">
                <a:solidFill>
                  <a:schemeClr val="tx1"/>
                </a:solidFill>
                <a:effectLst/>
                <a:latin typeface="Times New Roman" pitchFamily="18" charset="0"/>
                <a:cs typeface="Times New Roman" pitchFamily="18" charset="0"/>
              </a:rPr>
              <a:t/>
            </a:r>
            <a:br>
              <a:rPr lang="ru-RU" sz="2000" dirty="0" smtClean="0">
                <a:solidFill>
                  <a:schemeClr val="tx1"/>
                </a:solidFill>
                <a:effectLst/>
                <a:latin typeface="Times New Roman" pitchFamily="18" charset="0"/>
                <a:cs typeface="Times New Roman" pitchFamily="18" charset="0"/>
              </a:rPr>
            </a:br>
            <a:r>
              <a:rPr lang="de-DE" sz="2000" dirty="0" smtClean="0">
                <a:solidFill>
                  <a:schemeClr val="tx1"/>
                </a:solidFill>
                <a:effectLst/>
                <a:latin typeface="Times New Roman" pitchFamily="18" charset="0"/>
                <a:cs typeface="Times New Roman" pitchFamily="18" charset="0"/>
              </a:rPr>
              <a:t>der Mülleimer – </a:t>
            </a:r>
            <a:r>
              <a:rPr lang="ru-RU" sz="2000" dirty="0" smtClean="0">
                <a:solidFill>
                  <a:schemeClr val="tx1"/>
                </a:solidFill>
                <a:effectLst/>
                <a:latin typeface="Times New Roman" pitchFamily="18" charset="0"/>
                <a:cs typeface="Times New Roman" pitchFamily="18" charset="0"/>
              </a:rPr>
              <a:t>урна </a:t>
            </a:r>
            <a:br>
              <a:rPr lang="ru-RU" sz="2000" dirty="0" smtClean="0">
                <a:solidFill>
                  <a:schemeClr val="tx1"/>
                </a:solidFill>
                <a:effectLst/>
                <a:latin typeface="Times New Roman" pitchFamily="18" charset="0"/>
                <a:cs typeface="Times New Roman" pitchFamily="18" charset="0"/>
              </a:rPr>
            </a:br>
            <a:r>
              <a:rPr lang="de-DE" sz="2000" dirty="0" smtClean="0">
                <a:solidFill>
                  <a:schemeClr val="tx1"/>
                </a:solidFill>
                <a:effectLst/>
                <a:latin typeface="Times New Roman" pitchFamily="18" charset="0"/>
                <a:cs typeface="Times New Roman" pitchFamily="18" charset="0"/>
              </a:rPr>
              <a:t>der Behälter – </a:t>
            </a:r>
            <a:r>
              <a:rPr lang="ru-RU" sz="2000" i="1" dirty="0" smtClean="0">
                <a:solidFill>
                  <a:schemeClr val="tx1"/>
                </a:solidFill>
                <a:effectLst/>
                <a:latin typeface="Times New Roman" pitchFamily="18" charset="0"/>
                <a:cs typeface="Times New Roman" pitchFamily="18" charset="0"/>
              </a:rPr>
              <a:t>здесь: </a:t>
            </a:r>
            <a:r>
              <a:rPr lang="ru-RU" sz="2000" dirty="0" smtClean="0">
                <a:solidFill>
                  <a:schemeClr val="tx1"/>
                </a:solidFill>
                <a:effectLst/>
                <a:latin typeface="Times New Roman" pitchFamily="18" charset="0"/>
                <a:cs typeface="Times New Roman" pitchFamily="18" charset="0"/>
              </a:rPr>
              <a:t>контейнер </a:t>
            </a:r>
            <a:br>
              <a:rPr lang="ru-RU" sz="2000" dirty="0" smtClean="0">
                <a:solidFill>
                  <a:schemeClr val="tx1"/>
                </a:solidFill>
                <a:effectLst/>
                <a:latin typeface="Times New Roman" pitchFamily="18" charset="0"/>
                <a:cs typeface="Times New Roman" pitchFamily="18" charset="0"/>
              </a:rPr>
            </a:br>
            <a:r>
              <a:rPr lang="de-DE" sz="2000" dirty="0" smtClean="0">
                <a:solidFill>
                  <a:schemeClr val="tx1"/>
                </a:solidFill>
                <a:effectLst/>
                <a:latin typeface="Times New Roman" pitchFamily="18" charset="0"/>
                <a:cs typeface="Times New Roman" pitchFamily="18" charset="0"/>
              </a:rPr>
              <a:t>die Solarzelle – </a:t>
            </a:r>
            <a:r>
              <a:rPr lang="ru-RU" sz="2000" dirty="0" smtClean="0">
                <a:solidFill>
                  <a:schemeClr val="tx1"/>
                </a:solidFill>
                <a:effectLst/>
                <a:latin typeface="Times New Roman" pitchFamily="18" charset="0"/>
                <a:cs typeface="Times New Roman" pitchFamily="18" charset="0"/>
              </a:rPr>
              <a:t>солнечная батарея</a:t>
            </a:r>
            <a:br>
              <a:rPr lang="ru-RU" sz="2000" dirty="0" smtClean="0">
                <a:solidFill>
                  <a:schemeClr val="tx1"/>
                </a:solidFill>
                <a:effectLst/>
                <a:latin typeface="Times New Roman" pitchFamily="18" charset="0"/>
                <a:cs typeface="Times New Roman" pitchFamily="18" charset="0"/>
              </a:rPr>
            </a:br>
            <a:r>
              <a:rPr lang="de-DE" sz="2000" dirty="0" smtClean="0">
                <a:solidFill>
                  <a:schemeClr val="tx1"/>
                </a:solidFill>
                <a:effectLst/>
                <a:latin typeface="Times New Roman" pitchFamily="18" charset="0"/>
                <a:cs typeface="Times New Roman" pitchFamily="18" charset="0"/>
              </a:rPr>
              <a:t>sind ... angebracht – </a:t>
            </a:r>
            <a:r>
              <a:rPr lang="ru-RU" sz="2000" dirty="0" smtClean="0">
                <a:solidFill>
                  <a:schemeClr val="tx1"/>
                </a:solidFill>
                <a:effectLst/>
                <a:latin typeface="Times New Roman" pitchFamily="18" charset="0"/>
                <a:cs typeface="Times New Roman" pitchFamily="18" charset="0"/>
              </a:rPr>
              <a:t>установлены</a:t>
            </a:r>
            <a:br>
              <a:rPr lang="ru-RU" sz="2000" dirty="0" smtClean="0">
                <a:solidFill>
                  <a:schemeClr val="tx1"/>
                </a:solidFill>
                <a:effectLst/>
                <a:latin typeface="Times New Roman" pitchFamily="18" charset="0"/>
                <a:cs typeface="Times New Roman" pitchFamily="18" charset="0"/>
              </a:rPr>
            </a:br>
            <a:r>
              <a:rPr lang="de-DE" sz="2000" dirty="0" smtClean="0">
                <a:solidFill>
                  <a:schemeClr val="tx1"/>
                </a:solidFill>
                <a:effectLst/>
                <a:latin typeface="Times New Roman" pitchFamily="18" charset="0"/>
                <a:cs typeface="Times New Roman" pitchFamily="18" charset="0"/>
              </a:rPr>
              <a:t>der Artgenosse – </a:t>
            </a:r>
            <a:r>
              <a:rPr lang="ru-RU" sz="2000" dirty="0" smtClean="0">
                <a:solidFill>
                  <a:schemeClr val="tx1"/>
                </a:solidFill>
                <a:effectLst/>
                <a:latin typeface="Times New Roman" pitchFamily="18" charset="0"/>
                <a:cs typeface="Times New Roman" pitchFamily="18" charset="0"/>
              </a:rPr>
              <a:t>сородич</a:t>
            </a:r>
            <a:br>
              <a:rPr lang="ru-RU" sz="2000" dirty="0" smtClean="0">
                <a:solidFill>
                  <a:schemeClr val="tx1"/>
                </a:solidFill>
                <a:effectLst/>
                <a:latin typeface="Times New Roman" pitchFamily="18" charset="0"/>
                <a:cs typeface="Times New Roman" pitchFamily="18" charset="0"/>
              </a:rPr>
            </a:br>
            <a:r>
              <a:rPr lang="de-DE" sz="2000" dirty="0" smtClean="0">
                <a:solidFill>
                  <a:schemeClr val="tx1"/>
                </a:solidFill>
                <a:effectLst/>
                <a:latin typeface="Times New Roman" pitchFamily="18" charset="0"/>
                <a:cs typeface="Times New Roman" pitchFamily="18" charset="0"/>
              </a:rPr>
              <a:t>die Umwelt – </a:t>
            </a:r>
            <a:r>
              <a:rPr lang="ru-RU" sz="2000" dirty="0" smtClean="0">
                <a:solidFill>
                  <a:schemeClr val="tx1"/>
                </a:solidFill>
                <a:effectLst/>
                <a:latin typeface="Times New Roman" pitchFamily="18" charset="0"/>
                <a:cs typeface="Times New Roman" pitchFamily="18" charset="0"/>
              </a:rPr>
              <a:t>окружающая среда</a:t>
            </a:r>
            <a:br>
              <a:rPr lang="ru-RU" sz="2000" dirty="0" smtClean="0">
                <a:solidFill>
                  <a:schemeClr val="tx1"/>
                </a:solidFill>
                <a:effectLst/>
                <a:latin typeface="Times New Roman" pitchFamily="18" charset="0"/>
                <a:cs typeface="Times New Roman" pitchFamily="18" charset="0"/>
              </a:rPr>
            </a:br>
            <a:r>
              <a:rPr lang="de-DE" sz="2000" dirty="0" smtClean="0">
                <a:solidFill>
                  <a:schemeClr val="tx1"/>
                </a:solidFill>
                <a:effectLst/>
                <a:latin typeface="Times New Roman" pitchFamily="18" charset="0"/>
                <a:cs typeface="Times New Roman" pitchFamily="18" charset="0"/>
              </a:rPr>
              <a:t>schützen (</a:t>
            </a:r>
            <a:r>
              <a:rPr lang="de-DE" sz="2000" dirty="0" err="1" smtClean="0">
                <a:solidFill>
                  <a:schemeClr val="tx1"/>
                </a:solidFill>
                <a:effectLst/>
                <a:latin typeface="Times New Roman" pitchFamily="18" charset="0"/>
                <a:cs typeface="Times New Roman" pitchFamily="18" charset="0"/>
              </a:rPr>
              <a:t>te</a:t>
            </a:r>
            <a:r>
              <a:rPr lang="de-DE" sz="2000" dirty="0" smtClean="0">
                <a:solidFill>
                  <a:schemeClr val="tx1"/>
                </a:solidFill>
                <a:effectLst/>
                <a:latin typeface="Times New Roman" pitchFamily="18" charset="0"/>
                <a:cs typeface="Times New Roman" pitchFamily="18" charset="0"/>
              </a:rPr>
              <a:t>, hat t) – </a:t>
            </a:r>
            <a:r>
              <a:rPr lang="ru-RU" sz="2000" dirty="0" smtClean="0">
                <a:solidFill>
                  <a:schemeClr val="tx1"/>
                </a:solidFill>
                <a:effectLst/>
                <a:latin typeface="Times New Roman" pitchFamily="18" charset="0"/>
                <a:cs typeface="Times New Roman" pitchFamily="18" charset="0"/>
              </a:rPr>
              <a:t>беречь</a:t>
            </a:r>
            <a:r>
              <a:rPr lang="de-DE" sz="2000" dirty="0" smtClean="0">
                <a:solidFill>
                  <a:schemeClr val="tx1"/>
                </a:solidFill>
                <a:effectLst/>
                <a:latin typeface="Times New Roman" pitchFamily="18" charset="0"/>
                <a:cs typeface="Times New Roman" pitchFamily="18" charset="0"/>
              </a:rPr>
              <a:t>, </a:t>
            </a:r>
            <a:r>
              <a:rPr lang="ru-RU" sz="2000" dirty="0" smtClean="0">
                <a:solidFill>
                  <a:schemeClr val="tx1"/>
                </a:solidFill>
                <a:effectLst/>
                <a:latin typeface="Times New Roman" pitchFamily="18" charset="0"/>
                <a:cs typeface="Times New Roman" pitchFamily="18" charset="0"/>
              </a:rPr>
              <a:t>охранять</a:t>
            </a:r>
            <a:br>
              <a:rPr lang="ru-RU" sz="2000" dirty="0" smtClean="0">
                <a:solidFill>
                  <a:schemeClr val="tx1"/>
                </a:solidFill>
                <a:effectLst/>
                <a:latin typeface="Times New Roman" pitchFamily="18" charset="0"/>
                <a:cs typeface="Times New Roman" pitchFamily="18" charset="0"/>
              </a:rPr>
            </a:br>
            <a:r>
              <a:rPr lang="de-DE" sz="2000" dirty="0" smtClean="0">
                <a:solidFill>
                  <a:schemeClr val="tx1"/>
                </a:solidFill>
                <a:effectLst/>
                <a:latin typeface="Times New Roman" pitchFamily="18" charset="0"/>
                <a:cs typeface="Times New Roman" pitchFamily="18" charset="0"/>
              </a:rPr>
              <a:t>hören – </a:t>
            </a:r>
            <a:r>
              <a:rPr lang="ru-RU" sz="2000" dirty="0" smtClean="0">
                <a:solidFill>
                  <a:schemeClr val="tx1"/>
                </a:solidFill>
                <a:effectLst/>
                <a:latin typeface="Times New Roman" pitchFamily="18" charset="0"/>
                <a:cs typeface="Times New Roman" pitchFamily="18" charset="0"/>
              </a:rPr>
              <a:t>слушать</a:t>
            </a:r>
            <a:r>
              <a:rPr lang="de-DE" sz="2000" dirty="0" smtClean="0">
                <a:solidFill>
                  <a:schemeClr val="tx1"/>
                </a:solidFill>
                <a:effectLst/>
                <a:latin typeface="Times New Roman" pitchFamily="18" charset="0"/>
                <a:cs typeface="Times New Roman" pitchFamily="18" charset="0"/>
              </a:rPr>
              <a:t>, </a:t>
            </a:r>
            <a:r>
              <a:rPr lang="ru-RU" sz="2000" dirty="0" smtClean="0">
                <a:solidFill>
                  <a:schemeClr val="tx1"/>
                </a:solidFill>
                <a:effectLst/>
                <a:latin typeface="Times New Roman" pitchFamily="18" charset="0"/>
                <a:cs typeface="Times New Roman" pitchFamily="18" charset="0"/>
              </a:rPr>
              <a:t>слышать</a:t>
            </a:r>
            <a:br>
              <a:rPr lang="ru-RU" sz="2000" dirty="0" smtClean="0">
                <a:solidFill>
                  <a:schemeClr val="tx1"/>
                </a:solidFill>
                <a:effectLst/>
                <a:latin typeface="Times New Roman" pitchFamily="18" charset="0"/>
                <a:cs typeface="Times New Roman" pitchFamily="18" charset="0"/>
              </a:rPr>
            </a:br>
            <a:r>
              <a:rPr lang="de-DE" sz="2000" dirty="0" smtClean="0">
                <a:solidFill>
                  <a:schemeClr val="tx1"/>
                </a:solidFill>
                <a:effectLst/>
                <a:latin typeface="Times New Roman" pitchFamily="18" charset="0"/>
                <a:cs typeface="Times New Roman" pitchFamily="18" charset="0"/>
              </a:rPr>
              <a:t>der Ratschlag (die Ratschläge) – </a:t>
            </a:r>
            <a:r>
              <a:rPr lang="ru-RU" sz="2000" dirty="0" smtClean="0">
                <a:solidFill>
                  <a:schemeClr val="tx1"/>
                </a:solidFill>
                <a:effectLst/>
                <a:latin typeface="Times New Roman" pitchFamily="18" charset="0"/>
                <a:cs typeface="Times New Roman" pitchFamily="18" charset="0"/>
              </a:rPr>
              <a:t>совет </a:t>
            </a:r>
            <a:r>
              <a:rPr lang="ru-RU" sz="2200" dirty="0" smtClean="0">
                <a:solidFill>
                  <a:schemeClr val="tx1"/>
                </a:solidFill>
              </a:rPr>
              <a:t/>
            </a:r>
            <a:br>
              <a:rPr lang="ru-RU" sz="2200" dirty="0" smtClean="0">
                <a:solidFill>
                  <a:schemeClr val="tx1"/>
                </a:solidFill>
              </a:rPr>
            </a:br>
            <a:endParaRPr lang="ru-RU" sz="2200" dirty="0">
              <a:solidFill>
                <a:schemeClr val="tx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1914144" y="500042"/>
            <a:ext cx="9997440" cy="5748358"/>
          </a:xfrm>
          <a:prstGeom prst="rect">
            <a:avLst/>
          </a:prstGeom>
        </p:spPr>
        <p:txBody>
          <a:bodyPr>
            <a:normAutofit fontScale="92500" lnSpcReduction="20000"/>
          </a:bodyPr>
          <a:lstStyle/>
          <a:p>
            <a:pPr>
              <a:buNone/>
            </a:pPr>
            <a:r>
              <a:rPr lang="ru-RU" sz="3900" b="1" dirty="0" smtClean="0">
                <a:latin typeface="Times New Roman" pitchFamily="18" charset="0"/>
                <a:cs typeface="Times New Roman" pitchFamily="18" charset="0"/>
              </a:rPr>
              <a:t>Вставьте слова, пропущенные автором:</a:t>
            </a:r>
            <a:endParaRPr lang="ru-RU" sz="3900" dirty="0" smtClean="0">
              <a:latin typeface="Times New Roman" pitchFamily="18" charset="0"/>
              <a:cs typeface="Times New Roman" pitchFamily="18" charset="0"/>
            </a:endParaRPr>
          </a:p>
          <a:p>
            <a:pPr lvl="0"/>
            <a:r>
              <a:rPr lang="de-DE" sz="3900" dirty="0" smtClean="0">
                <a:latin typeface="Times New Roman" pitchFamily="18" charset="0"/>
                <a:cs typeface="Times New Roman" pitchFamily="18" charset="0"/>
              </a:rPr>
              <a:t>In ... kann man jetzt ungewöhnliche ... sehen und ... .</a:t>
            </a:r>
            <a:endParaRPr lang="ru-RU" sz="3900" dirty="0" smtClean="0">
              <a:latin typeface="Times New Roman" pitchFamily="18" charset="0"/>
              <a:cs typeface="Times New Roman" pitchFamily="18" charset="0"/>
            </a:endParaRPr>
          </a:p>
          <a:p>
            <a:pPr lvl="0"/>
            <a:r>
              <a:rPr lang="de-DE" sz="3900" dirty="0" smtClean="0">
                <a:latin typeface="Times New Roman" pitchFamily="18" charset="0"/>
                <a:cs typeface="Times New Roman" pitchFamily="18" charset="0"/>
              </a:rPr>
              <a:t>Wenn man etwas in den ... wirft, hört man „ ... „.</a:t>
            </a:r>
            <a:endParaRPr lang="ru-RU" sz="3900" dirty="0" smtClean="0">
              <a:latin typeface="Times New Roman" pitchFamily="18" charset="0"/>
              <a:cs typeface="Times New Roman" pitchFamily="18" charset="0"/>
            </a:endParaRPr>
          </a:p>
          <a:p>
            <a:pPr lvl="0"/>
            <a:r>
              <a:rPr lang="de-DE" sz="3900" dirty="0" smtClean="0">
                <a:latin typeface="Times New Roman" pitchFamily="18" charset="0"/>
                <a:cs typeface="Times New Roman" pitchFamily="18" charset="0"/>
              </a:rPr>
              <a:t>Auf dem Deckel sind ... angebracht.</a:t>
            </a:r>
            <a:endParaRPr lang="ru-RU" sz="3900" dirty="0" smtClean="0">
              <a:latin typeface="Times New Roman" pitchFamily="18" charset="0"/>
              <a:cs typeface="Times New Roman" pitchFamily="18" charset="0"/>
            </a:endParaRPr>
          </a:p>
          <a:p>
            <a:pPr lvl="0"/>
            <a:r>
              <a:rPr lang="de-DE" sz="3900" dirty="0" smtClean="0">
                <a:latin typeface="Times New Roman" pitchFamily="18" charset="0"/>
                <a:cs typeface="Times New Roman" pitchFamily="18" charset="0"/>
              </a:rPr>
              <a:t>Diese ... können nicht nur bei sonnigem ... funktionieren.</a:t>
            </a:r>
            <a:endParaRPr lang="ru-RU" sz="3900" dirty="0" smtClean="0">
              <a:latin typeface="Times New Roman" pitchFamily="18" charset="0"/>
              <a:cs typeface="Times New Roman" pitchFamily="18" charset="0"/>
            </a:endParaRPr>
          </a:p>
          <a:p>
            <a:pPr lvl="0"/>
            <a:r>
              <a:rPr lang="de-DE" sz="3900" dirty="0" smtClean="0">
                <a:latin typeface="Times New Roman" pitchFamily="18" charset="0"/>
                <a:cs typeface="Times New Roman" pitchFamily="18" charset="0"/>
              </a:rPr>
              <a:t>Die neuen Müllbehälter können „ ... „ und „ ... „ sagen.</a:t>
            </a:r>
            <a:endParaRPr lang="ru-RU" sz="3900" dirty="0" smtClean="0">
              <a:latin typeface="Times New Roman" pitchFamily="18" charset="0"/>
              <a:cs typeface="Times New Roman" pitchFamily="18" charset="0"/>
            </a:endParaRPr>
          </a:p>
          <a:p>
            <a:pPr lvl="0"/>
            <a:r>
              <a:rPr lang="de-DE" sz="3900" dirty="0" smtClean="0">
                <a:latin typeface="Times New Roman" pitchFamily="18" charset="0"/>
                <a:cs typeface="Times New Roman" pitchFamily="18" charset="0"/>
              </a:rPr>
              <a:t>Sie können sogar ein Liedchen ... oder einen guten ... geben.</a:t>
            </a:r>
            <a:endParaRPr lang="ru-RU" sz="3900" dirty="0" smtClean="0">
              <a:latin typeface="Times New Roman" pitchFamily="18" charset="0"/>
              <a:cs typeface="Times New Roman" pitchFamily="18" charset="0"/>
            </a:endParaRPr>
          </a:p>
          <a:p>
            <a:pPr lvl="0"/>
            <a:r>
              <a:rPr lang="de-DE" sz="3900" dirty="0" smtClean="0">
                <a:latin typeface="Times New Roman" pitchFamily="18" charset="0"/>
                <a:cs typeface="Times New Roman" pitchFamily="18" charset="0"/>
              </a:rPr>
              <a:t>Die Behälter können sogar ... . Sie begrüßen die Touristen auf ..., ..., oder ... .</a:t>
            </a:r>
            <a:endParaRPr lang="ru-RU" sz="3900" dirty="0" smtClean="0">
              <a:latin typeface="Times New Roman" pitchFamily="18" charset="0"/>
              <a:cs typeface="Times New Roman" pitchFamily="18" charset="0"/>
            </a:endParaRPr>
          </a:p>
          <a:p>
            <a:pPr lvl="0"/>
            <a:r>
              <a:rPr lang="de-DE" sz="3900" dirty="0" smtClean="0">
                <a:latin typeface="Times New Roman" pitchFamily="18" charset="0"/>
                <a:cs typeface="Times New Roman" pitchFamily="18" charset="0"/>
              </a:rPr>
              <a:t>So lernen sogar kleine Kinder die ... zu schützen</a:t>
            </a:r>
            <a:r>
              <a:rPr lang="de-DE" dirty="0" smtClean="0"/>
              <a:t>.</a:t>
            </a:r>
            <a:endParaRPr lang="ru-RU" dirty="0" smtClean="0"/>
          </a:p>
          <a:p>
            <a:endParaRPr lang="ru-RU" dirty="0"/>
          </a:p>
        </p:txBody>
      </p:sp>
      <p:sp>
        <p:nvSpPr>
          <p:cNvPr id="4" name="Стрелка вниз 3">
            <a:hlinkClick r:id="rId2" action="ppaction://hlinksldjump"/>
          </p:cNvPr>
          <p:cNvSpPr/>
          <p:nvPr/>
        </p:nvSpPr>
        <p:spPr>
          <a:xfrm>
            <a:off x="335360" y="5445224"/>
            <a:ext cx="1617236"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098" name="Picture 2" descr="C:\Users\User\Desktop\slide-39.jpg"/>
          <p:cNvPicPr>
            <a:picLocks noChangeAspect="1" noChangeArrowheads="1"/>
          </p:cNvPicPr>
          <p:nvPr/>
        </p:nvPicPr>
        <p:blipFill>
          <a:blip r:embed="rId2" cstate="print"/>
          <a:stretch/>
        </p:blipFill>
        <p:spPr bwMode="auto">
          <a:xfrm>
            <a:off x="228600" y="152400"/>
            <a:ext cx="8686800" cy="7696200"/>
          </a:xfrm>
          <a:prstGeom prst="rect">
            <a:avLst/>
          </a:prstGeom>
          <a:noFill/>
        </p:spPr>
      </p:pic>
      <p:sp>
        <p:nvSpPr>
          <p:cNvPr id="7" name="Овал 6"/>
          <p:cNvSpPr/>
          <p:nvPr/>
        </p:nvSpPr>
        <p:spPr bwMode="auto">
          <a:xfrm>
            <a:off x="1752599" y="609600"/>
            <a:ext cx="7620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Picture 3" descr="C:\Users\Света\Desktop\Архив\практич задание курсы\111.jpg"/>
          <p:cNvPicPr>
            <a:picLocks noChangeAspect="1" noChangeArrowheads="1"/>
          </p:cNvPicPr>
          <p:nvPr/>
        </p:nvPicPr>
        <p:blipFill>
          <a:blip r:embed="rId2" cstate="print"/>
          <a:srcRect/>
          <a:stretch>
            <a:fillRect/>
          </a:stretch>
        </p:blipFill>
        <p:spPr bwMode="auto">
          <a:xfrm>
            <a:off x="9264352" y="260648"/>
            <a:ext cx="1603375" cy="1435100"/>
          </a:xfrm>
          <a:prstGeom prst="rect">
            <a:avLst/>
          </a:prstGeom>
          <a:noFill/>
          <a:ln w="9525">
            <a:noFill/>
            <a:miter lim="800000"/>
            <a:headEnd/>
            <a:tailEnd/>
          </a:ln>
        </p:spPr>
      </p:pic>
      <p:sp>
        <p:nvSpPr>
          <p:cNvPr id="2" name="Заголовок 1"/>
          <p:cNvSpPr>
            <a:spLocks noGrp="1"/>
          </p:cNvSpPr>
          <p:nvPr>
            <p:ph type="title"/>
          </p:nvPr>
        </p:nvSpPr>
        <p:spPr bwMode="auto">
          <a:xfrm>
            <a:off x="1641729" y="227533"/>
            <a:ext cx="7550616" cy="984885"/>
          </a:xfrm>
        </p:spPr>
        <p:txBody>
          <a:bodyPr/>
          <a:lstStyle/>
          <a:p>
            <a:pPr>
              <a:defRPr/>
            </a:pPr>
            <a:r>
              <a:rPr lang="ru-RU" b="1" dirty="0">
                <a:latin typeface="Times New Roman" pitchFamily="18" charset="0"/>
                <a:cs typeface="Times New Roman" pitchFamily="18" charset="0"/>
              </a:rPr>
              <a:t>Формы интерактивного обучения</a:t>
            </a:r>
            <a:br>
              <a:rPr lang="ru-RU" b="1" dirty="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3" name="Текст 2"/>
          <p:cNvSpPr>
            <a:spLocks noGrp="1"/>
          </p:cNvSpPr>
          <p:nvPr>
            <p:ph type="body" idx="1"/>
          </p:nvPr>
        </p:nvSpPr>
        <p:spPr bwMode="auto">
          <a:xfrm>
            <a:off x="263352" y="692696"/>
            <a:ext cx="11358473" cy="6155531"/>
          </a:xfrm>
        </p:spPr>
        <p:txBody>
          <a:bodyPr/>
          <a:lstStyle/>
          <a:p>
            <a:pPr>
              <a:defRPr/>
            </a:pPr>
            <a:r>
              <a:rPr lang="ru-RU" sz="1600" dirty="0">
                <a:latin typeface="Times New Roman"/>
                <a:cs typeface="Times New Roman"/>
              </a:rPr>
              <a:t>Формы обучения — это виды занятий. Здесь от учителя нужно больше активности и творчества, </a:t>
            </a:r>
            <a:endParaRPr lang="ru-RU" sz="1600" dirty="0" smtClean="0">
              <a:latin typeface="Times New Roman"/>
              <a:cs typeface="Times New Roman"/>
            </a:endParaRPr>
          </a:p>
          <a:p>
            <a:pPr>
              <a:defRPr/>
            </a:pPr>
            <a:r>
              <a:rPr lang="ru-RU" sz="1600" dirty="0" smtClean="0">
                <a:latin typeface="Times New Roman"/>
                <a:cs typeface="Times New Roman"/>
              </a:rPr>
              <a:t>чем </a:t>
            </a:r>
            <a:r>
              <a:rPr lang="ru-RU" sz="1600" dirty="0">
                <a:latin typeface="Times New Roman"/>
                <a:cs typeface="Times New Roman"/>
              </a:rPr>
              <a:t>при других вариантах проведения уроков. При этом при подготовке к каждой конкретной </a:t>
            </a:r>
            <a:r>
              <a:rPr lang="ru-RU" sz="1600" dirty="0" smtClean="0">
                <a:latin typeface="Times New Roman"/>
                <a:cs typeface="Times New Roman"/>
              </a:rPr>
              <a:t>теме</a:t>
            </a:r>
          </a:p>
          <a:p>
            <a:pPr>
              <a:defRPr/>
            </a:pPr>
            <a:r>
              <a:rPr lang="ru-RU" sz="1600" dirty="0" smtClean="0">
                <a:latin typeface="Times New Roman"/>
                <a:cs typeface="Times New Roman"/>
              </a:rPr>
              <a:t> </a:t>
            </a:r>
            <a:r>
              <a:rPr lang="ru-RU" sz="1600" dirty="0">
                <a:latin typeface="Times New Roman"/>
                <a:cs typeface="Times New Roman"/>
              </a:rPr>
              <a:t>или предмету можно использовать разные формы или их комбинацию:</a:t>
            </a:r>
            <a:br>
              <a:rPr lang="ru-RU" sz="1600" dirty="0">
                <a:latin typeface="Times New Roman"/>
                <a:cs typeface="Times New Roman"/>
              </a:rPr>
            </a:br>
            <a:endParaRPr lang="ru-RU" sz="1600" dirty="0">
              <a:latin typeface="Times New Roman"/>
              <a:cs typeface="Times New Roman"/>
            </a:endParaRPr>
          </a:p>
          <a:p>
            <a:pPr>
              <a:buFont typeface="Wingdings"/>
              <a:buChar char="Ø"/>
              <a:defRPr/>
            </a:pPr>
            <a:r>
              <a:rPr lang="ru-RU" sz="1600" dirty="0">
                <a:latin typeface="Times New Roman"/>
                <a:cs typeface="Times New Roman"/>
              </a:rPr>
              <a:t>Мастер-классы —  передача практического опыта от учителя к ученикам.</a:t>
            </a:r>
            <a:endParaRPr dirty="0"/>
          </a:p>
          <a:p>
            <a:pPr>
              <a:buFont typeface="Wingdings"/>
              <a:buChar char="Ø"/>
              <a:defRPr/>
            </a:pPr>
            <a:r>
              <a:rPr lang="ru-RU" sz="1600" dirty="0">
                <a:latin typeface="Times New Roman"/>
                <a:cs typeface="Times New Roman"/>
              </a:rPr>
              <a:t>Интерактивные </a:t>
            </a:r>
            <a:r>
              <a:rPr lang="ru-RU" sz="1600" dirty="0" err="1">
                <a:latin typeface="Times New Roman"/>
                <a:cs typeface="Times New Roman"/>
              </a:rPr>
              <a:t>вебинары</a:t>
            </a:r>
            <a:r>
              <a:rPr lang="ru-RU" sz="1600" dirty="0">
                <a:latin typeface="Times New Roman"/>
                <a:cs typeface="Times New Roman"/>
              </a:rPr>
              <a:t> — традиционная лекция вместе с  дискуссией, разбором, демонстрацией слайдов или фильмов.</a:t>
            </a:r>
            <a:endParaRPr dirty="0"/>
          </a:p>
          <a:p>
            <a:pPr>
              <a:buFont typeface="Wingdings"/>
              <a:buChar char="Ø"/>
              <a:defRPr/>
            </a:pPr>
            <a:r>
              <a:rPr lang="ru-RU" sz="1600" dirty="0">
                <a:latin typeface="Times New Roman"/>
                <a:cs typeface="Times New Roman"/>
              </a:rPr>
              <a:t>Кейсы — решение конкретной ситуации.</a:t>
            </a:r>
            <a:endParaRPr dirty="0"/>
          </a:p>
          <a:p>
            <a:pPr>
              <a:buFont typeface="Wingdings"/>
              <a:buChar char="Ø"/>
              <a:defRPr/>
            </a:pPr>
            <a:r>
              <a:rPr lang="ru-RU" sz="1600" dirty="0">
                <a:latin typeface="Times New Roman"/>
                <a:cs typeface="Times New Roman"/>
              </a:rPr>
              <a:t>Голосование, опросы — обсуждение, в ходе которого ученики активно включаются в поиск истины, открыто делятся мнениями и учатся аргументировать свою точку зрения.</a:t>
            </a:r>
            <a:endParaRPr dirty="0"/>
          </a:p>
          <a:p>
            <a:pPr>
              <a:buFont typeface="Wingdings"/>
              <a:buChar char="Ø"/>
              <a:defRPr/>
            </a:pPr>
            <a:r>
              <a:rPr lang="ru-RU" sz="1600" dirty="0">
                <a:latin typeface="Times New Roman"/>
                <a:cs typeface="Times New Roman"/>
              </a:rPr>
              <a:t>Мозговой штурм — совместное генерирование идей и поиск нестандартных творческих решений.</a:t>
            </a:r>
            <a:endParaRPr dirty="0"/>
          </a:p>
          <a:p>
            <a:pPr>
              <a:buFont typeface="Wingdings"/>
              <a:buChar char="Ø"/>
              <a:defRPr/>
            </a:pPr>
            <a:r>
              <a:rPr lang="ru-RU" sz="1600" dirty="0">
                <a:latin typeface="Times New Roman"/>
                <a:cs typeface="Times New Roman"/>
              </a:rPr>
              <a:t>Проекты — самостоятельная работа над поставленной задачей.</a:t>
            </a:r>
            <a:endParaRPr dirty="0"/>
          </a:p>
          <a:p>
            <a:pPr>
              <a:buFont typeface="Wingdings"/>
              <a:buChar char="Ø"/>
              <a:defRPr/>
            </a:pPr>
            <a:r>
              <a:rPr lang="ru-RU" sz="1600" dirty="0">
                <a:latin typeface="Times New Roman"/>
                <a:cs typeface="Times New Roman"/>
              </a:rPr>
              <a:t>Тренинги — совместный поиск решения проблемы с последующим обсуждением.</a:t>
            </a:r>
            <a:endParaRPr dirty="0"/>
          </a:p>
          <a:p>
            <a:pPr>
              <a:buFont typeface="Wingdings"/>
              <a:buChar char="Ø"/>
              <a:defRPr/>
            </a:pPr>
            <a:r>
              <a:rPr lang="ru-RU" sz="1600" dirty="0">
                <a:latin typeface="Times New Roman"/>
                <a:cs typeface="Times New Roman"/>
              </a:rPr>
              <a:t>«Микрофон» — высказывание одного ученика по поставленной проблеме, остальные не комментируют.</a:t>
            </a:r>
            <a:endParaRPr dirty="0"/>
          </a:p>
          <a:p>
            <a:pPr>
              <a:buFont typeface="Wingdings"/>
              <a:buChar char="Ø"/>
              <a:defRPr/>
            </a:pPr>
            <a:r>
              <a:rPr lang="ru-RU" sz="1600" dirty="0">
                <a:latin typeface="Times New Roman"/>
                <a:cs typeface="Times New Roman"/>
              </a:rPr>
              <a:t>«Броуновское движение» — хаотичное передвижение по классу в поиске решения.</a:t>
            </a:r>
            <a:endParaRPr dirty="0"/>
          </a:p>
          <a:p>
            <a:pPr>
              <a:buFont typeface="Wingdings"/>
              <a:buChar char="Ø"/>
              <a:defRPr/>
            </a:pPr>
            <a:r>
              <a:rPr lang="ru-RU" sz="1600" dirty="0">
                <a:latin typeface="Times New Roman"/>
                <a:cs typeface="Times New Roman"/>
              </a:rPr>
              <a:t>Дебаты — обоснованные и аргументированные высказывания двух сторон.</a:t>
            </a:r>
            <a:endParaRPr dirty="0"/>
          </a:p>
          <a:p>
            <a:pPr>
              <a:buFont typeface="Wingdings"/>
              <a:buChar char="Ø"/>
              <a:defRPr/>
            </a:pPr>
            <a:r>
              <a:rPr lang="ru-RU" sz="1600" dirty="0">
                <a:latin typeface="Times New Roman"/>
                <a:cs typeface="Times New Roman"/>
              </a:rPr>
              <a:t>Деловые игры — обыгрывание ситуаций.</a:t>
            </a:r>
            <a:endParaRPr dirty="0"/>
          </a:p>
          <a:p>
            <a:pPr>
              <a:buFont typeface="Wingdings"/>
              <a:buChar char="Ø"/>
              <a:defRPr/>
            </a:pPr>
            <a:r>
              <a:rPr lang="ru-RU" sz="1600" dirty="0">
                <a:latin typeface="Times New Roman"/>
                <a:cs typeface="Times New Roman"/>
              </a:rPr>
              <a:t>«Аквариум» — разновидность деловых игр, где участники, которых не задействовали </a:t>
            </a:r>
            <a:endParaRPr lang="ru-RU" sz="1600" dirty="0" smtClean="0">
              <a:latin typeface="Times New Roman"/>
              <a:cs typeface="Times New Roman"/>
            </a:endParaRPr>
          </a:p>
          <a:p>
            <a:pPr>
              <a:defRPr/>
            </a:pPr>
            <a:r>
              <a:rPr lang="ru-RU" sz="1600" dirty="0" smtClean="0">
                <a:latin typeface="Times New Roman"/>
                <a:cs typeface="Times New Roman"/>
              </a:rPr>
              <a:t>в </a:t>
            </a:r>
            <a:r>
              <a:rPr lang="ru-RU" sz="1600" dirty="0">
                <a:latin typeface="Times New Roman"/>
                <a:cs typeface="Times New Roman"/>
              </a:rPr>
              <a:t>процессе, комментируют происходящее.</a:t>
            </a:r>
            <a:endParaRPr dirty="0"/>
          </a:p>
          <a:p>
            <a:pPr>
              <a:buFont typeface="Wingdings"/>
              <a:buChar char="Ø"/>
              <a:defRPr/>
            </a:pPr>
            <a:r>
              <a:rPr lang="ru-RU" sz="1600" dirty="0">
                <a:latin typeface="Times New Roman"/>
                <a:cs typeface="Times New Roman"/>
              </a:rPr>
              <a:t>Ротационные тройки — работа в группе из трёх человек, в которой состав меняется при </a:t>
            </a:r>
            <a:endParaRPr lang="ru-RU" sz="1600" dirty="0" smtClean="0">
              <a:latin typeface="Times New Roman"/>
              <a:cs typeface="Times New Roman"/>
            </a:endParaRPr>
          </a:p>
          <a:p>
            <a:pPr>
              <a:defRPr/>
            </a:pPr>
            <a:r>
              <a:rPr lang="ru-RU" sz="1600" dirty="0" smtClean="0">
                <a:latin typeface="Times New Roman"/>
                <a:cs typeface="Times New Roman"/>
              </a:rPr>
              <a:t>каждом </a:t>
            </a:r>
            <a:r>
              <a:rPr lang="ru-RU" sz="1600" dirty="0">
                <a:latin typeface="Times New Roman"/>
                <a:cs typeface="Times New Roman"/>
              </a:rPr>
              <a:t>следующем задании.</a:t>
            </a:r>
            <a:endParaRPr dirty="0"/>
          </a:p>
          <a:p>
            <a:pPr>
              <a:buFont typeface="Wingdings"/>
              <a:buChar char="Ø"/>
              <a:defRPr/>
            </a:pPr>
            <a:r>
              <a:rPr lang="ru-RU" sz="1600" dirty="0">
                <a:latin typeface="Times New Roman"/>
                <a:cs typeface="Times New Roman"/>
              </a:rPr>
              <a:t>Пары и малые группы — работа вдвоём и более.</a:t>
            </a:r>
            <a:endParaRPr dirty="0"/>
          </a:p>
          <a:p>
            <a:pPr>
              <a:buFont typeface="Wingdings"/>
              <a:buChar char="Ø"/>
              <a:defRPr/>
            </a:pPr>
            <a:r>
              <a:rPr lang="ru-RU" sz="1600" dirty="0">
                <a:latin typeface="Times New Roman"/>
                <a:cs typeface="Times New Roman"/>
              </a:rPr>
              <a:t>«Дерево решений» —  работа с ватманами: группы записывают решение ситуации, а затем </a:t>
            </a:r>
            <a:endParaRPr lang="ru-RU" sz="1600" dirty="0" smtClean="0">
              <a:latin typeface="Times New Roman"/>
              <a:cs typeface="Times New Roman"/>
            </a:endParaRPr>
          </a:p>
          <a:p>
            <a:pPr>
              <a:defRPr/>
            </a:pPr>
            <a:r>
              <a:rPr lang="ru-RU" sz="1600" dirty="0" smtClean="0">
                <a:latin typeface="Times New Roman"/>
                <a:cs typeface="Times New Roman"/>
              </a:rPr>
              <a:t>меняются </a:t>
            </a:r>
            <a:r>
              <a:rPr lang="ru-RU" sz="1600" dirty="0">
                <a:latin typeface="Times New Roman"/>
                <a:cs typeface="Times New Roman"/>
              </a:rPr>
              <a:t>ватманами, добавляя свои идеи на ватман соседей</a:t>
            </a:r>
            <a:r>
              <a:rPr lang="ru-RU" sz="1600" dirty="0" smtClean="0">
                <a:latin typeface="Times New Roman"/>
                <a:cs typeface="Times New Roman"/>
              </a:rPr>
              <a:t>. </a:t>
            </a:r>
          </a:p>
          <a:p>
            <a:pPr>
              <a:buFont typeface="Wingdings"/>
              <a:buChar char="Ø"/>
              <a:defRPr/>
            </a:pPr>
            <a:r>
              <a:rPr lang="ru-RU" sz="1600" dirty="0" smtClean="0">
                <a:latin typeface="Times New Roman"/>
                <a:cs typeface="Times New Roman"/>
              </a:rPr>
              <a:t>  и другие…..</a:t>
            </a:r>
            <a:endParaRPr dirty="0"/>
          </a:p>
          <a:p>
            <a:pPr>
              <a:defRPr/>
            </a:pPr>
            <a:endParaRPr lang="ru-RU" sz="1600" dirty="0">
              <a:latin typeface="Times New Roman"/>
              <a:cs typeface="Times New Roman"/>
            </a:endParaRPr>
          </a:p>
        </p:txBody>
      </p:sp>
      <p:pic>
        <p:nvPicPr>
          <p:cNvPr id="5" name="Picture 6" descr="C:\Users\Света\Desktop\для аттестации фото\P1110436.JPG"/>
          <p:cNvPicPr>
            <a:picLocks noChangeAspect="1" noChangeArrowheads="1"/>
          </p:cNvPicPr>
          <p:nvPr/>
        </p:nvPicPr>
        <p:blipFill>
          <a:blip r:embed="rId3" cstate="print"/>
          <a:srcRect/>
          <a:stretch>
            <a:fillRect/>
          </a:stretch>
        </p:blipFill>
        <p:spPr bwMode="auto">
          <a:xfrm>
            <a:off x="9408368" y="2924944"/>
            <a:ext cx="2477464" cy="1296567"/>
          </a:xfrm>
          <a:prstGeom prst="rect">
            <a:avLst/>
          </a:prstGeom>
          <a:noFill/>
          <a:ln w="9525">
            <a:noFill/>
            <a:miter lim="800000"/>
            <a:headEnd/>
            <a:tailEnd/>
          </a:ln>
        </p:spPr>
      </p:pic>
      <p:pic>
        <p:nvPicPr>
          <p:cNvPr id="7" name="Picture 4" descr="C:\Users\Света\Desktop\Архив\практич задание курсы\IMG_20170404_111656.jpg">
            <a:hlinkClick r:id="rId4" action="ppaction://hlinksldjump"/>
          </p:cNvPr>
          <p:cNvPicPr>
            <a:picLocks noChangeAspect="1" noChangeArrowheads="1"/>
          </p:cNvPicPr>
          <p:nvPr/>
        </p:nvPicPr>
        <p:blipFill>
          <a:blip r:embed="rId5" cstate="print"/>
          <a:srcRect/>
          <a:stretch>
            <a:fillRect/>
          </a:stretch>
        </p:blipFill>
        <p:spPr bwMode="auto">
          <a:xfrm>
            <a:off x="8616280" y="4653136"/>
            <a:ext cx="2530475" cy="189865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p:nvPr/>
        </p:nvSpPr>
        <p:spPr bwMode="auto">
          <a:xfrm>
            <a:off x="0" y="4014215"/>
            <a:ext cx="448308" cy="2844165"/>
          </a:xfrm>
          <a:custGeom>
            <a:avLst/>
            <a:gdLst/>
            <a:ahLst/>
            <a:cxnLst/>
            <a:rect l="l" t="t" r="r" b="b"/>
            <a:pathLst>
              <a:path w="448309" h="2844165" extrusionOk="0">
                <a:moveTo>
                  <a:pt x="0" y="0"/>
                </a:moveTo>
                <a:lnTo>
                  <a:pt x="0" y="2843783"/>
                </a:lnTo>
                <a:lnTo>
                  <a:pt x="448056" y="2843783"/>
                </a:lnTo>
                <a:lnTo>
                  <a:pt x="0" y="0"/>
                </a:lnTo>
                <a:close/>
              </a:path>
            </a:pathLst>
          </a:custGeom>
          <a:solidFill>
            <a:srgbClr val="E84B21">
              <a:alpha val="85096"/>
            </a:srgbClr>
          </a:solidFill>
        </p:spPr>
        <p:txBody>
          <a:bodyPr wrap="square" lIns="0" tIns="0" rIns="0" bIns="0" rtlCol="0"/>
          <a:lstStyle/>
          <a:p>
            <a:pPr>
              <a:defRPr/>
            </a:pPr>
            <a:endParaRPr/>
          </a:p>
        </p:txBody>
      </p:sp>
      <p:sp>
        <p:nvSpPr>
          <p:cNvPr id="3" name="object 3"/>
          <p:cNvSpPr txBox="1"/>
          <p:nvPr/>
        </p:nvSpPr>
        <p:spPr bwMode="auto">
          <a:xfrm>
            <a:off x="2138298" y="2569844"/>
            <a:ext cx="1333500" cy="634365"/>
          </a:xfrm>
          <a:prstGeom prst="rect">
            <a:avLst/>
          </a:prstGeom>
        </p:spPr>
        <p:txBody>
          <a:bodyPr vert="horz" wrap="square" lIns="0" tIns="11430" rIns="0" bIns="0" rtlCol="0">
            <a:spAutoFit/>
          </a:bodyPr>
          <a:lstStyle/>
          <a:p>
            <a:pPr marL="335280" marR="5080" indent="-323215">
              <a:lnSpc>
                <a:spcPct val="100000"/>
              </a:lnSpc>
              <a:spcBef>
                <a:spcPts val="90"/>
              </a:spcBef>
              <a:defRPr/>
            </a:pPr>
            <a:r>
              <a:rPr sz="2000">
                <a:latin typeface="Trebuchet MS"/>
                <a:cs typeface="Trebuchet MS"/>
              </a:rPr>
              <a:t>По</a:t>
            </a:r>
            <a:r>
              <a:rPr sz="2000" spc="-20">
                <a:latin typeface="Trebuchet MS"/>
                <a:cs typeface="Trebuchet MS"/>
              </a:rPr>
              <a:t>ни</a:t>
            </a:r>
            <a:r>
              <a:rPr sz="2000">
                <a:latin typeface="Trebuchet MS"/>
                <a:cs typeface="Trebuchet MS"/>
              </a:rPr>
              <a:t>ма</a:t>
            </a:r>
            <a:r>
              <a:rPr sz="2000" spc="-20">
                <a:latin typeface="Trebuchet MS"/>
                <a:cs typeface="Trebuchet MS"/>
              </a:rPr>
              <a:t>ни</a:t>
            </a:r>
            <a:r>
              <a:rPr sz="2000" spc="-5">
                <a:latin typeface="Trebuchet MS"/>
                <a:cs typeface="Trebuchet MS"/>
              </a:rPr>
              <a:t>е  </a:t>
            </a:r>
            <a:r>
              <a:rPr sz="2000" spc="-35">
                <a:latin typeface="Trebuchet MS"/>
                <a:cs typeface="Trebuchet MS"/>
              </a:rPr>
              <a:t>песен</a:t>
            </a:r>
            <a:endParaRPr sz="2000">
              <a:latin typeface="Trebuchet MS"/>
              <a:cs typeface="Trebuchet MS"/>
            </a:endParaRPr>
          </a:p>
        </p:txBody>
      </p:sp>
      <p:sp>
        <p:nvSpPr>
          <p:cNvPr id="4" name="object 4"/>
          <p:cNvSpPr txBox="1"/>
          <p:nvPr/>
        </p:nvSpPr>
        <p:spPr bwMode="auto">
          <a:xfrm>
            <a:off x="614883" y="6184493"/>
            <a:ext cx="1541780" cy="329565"/>
          </a:xfrm>
          <a:prstGeom prst="rect">
            <a:avLst/>
          </a:prstGeom>
        </p:spPr>
        <p:txBody>
          <a:bodyPr vert="horz" wrap="square" lIns="0" tIns="12065" rIns="0" bIns="0" rtlCol="0">
            <a:spAutoFit/>
          </a:bodyPr>
          <a:lstStyle/>
          <a:p>
            <a:pPr marL="12700">
              <a:lnSpc>
                <a:spcPct val="100000"/>
              </a:lnSpc>
              <a:spcBef>
                <a:spcPts val="95"/>
              </a:spcBef>
              <a:defRPr/>
            </a:pPr>
            <a:r>
              <a:rPr sz="2000" spc="-10">
                <a:latin typeface="Trebuchet MS"/>
                <a:cs typeface="Trebuchet MS"/>
              </a:rPr>
              <a:t>Путешествия</a:t>
            </a:r>
            <a:endParaRPr sz="2000">
              <a:latin typeface="Trebuchet MS"/>
              <a:cs typeface="Trebuchet MS"/>
            </a:endParaRPr>
          </a:p>
        </p:txBody>
      </p:sp>
      <p:sp>
        <p:nvSpPr>
          <p:cNvPr id="5" name="object 5"/>
          <p:cNvSpPr txBox="1"/>
          <p:nvPr/>
        </p:nvSpPr>
        <p:spPr bwMode="auto">
          <a:xfrm>
            <a:off x="8033766" y="2772282"/>
            <a:ext cx="1549400" cy="634365"/>
          </a:xfrm>
          <a:prstGeom prst="rect">
            <a:avLst/>
          </a:prstGeom>
        </p:spPr>
        <p:txBody>
          <a:bodyPr vert="horz" wrap="square" lIns="0" tIns="11430" rIns="0" bIns="0" rtlCol="0">
            <a:spAutoFit/>
          </a:bodyPr>
          <a:lstStyle/>
          <a:p>
            <a:pPr marL="1270" algn="ctr">
              <a:lnSpc>
                <a:spcPct val="100000"/>
              </a:lnSpc>
              <a:spcBef>
                <a:spcPts val="90"/>
              </a:spcBef>
              <a:defRPr/>
            </a:pPr>
            <a:r>
              <a:rPr sz="2000" spc="-10">
                <a:latin typeface="Trebuchet MS"/>
                <a:cs typeface="Trebuchet MS"/>
              </a:rPr>
              <a:t>Встреча</a:t>
            </a:r>
            <a:r>
              <a:rPr sz="2000" spc="10">
                <a:latin typeface="Trebuchet MS"/>
                <a:cs typeface="Trebuchet MS"/>
              </a:rPr>
              <a:t> </a:t>
            </a:r>
            <a:r>
              <a:rPr sz="2000" spc="-5">
                <a:latin typeface="Trebuchet MS"/>
                <a:cs typeface="Trebuchet MS"/>
              </a:rPr>
              <a:t>с</a:t>
            </a:r>
            <a:endParaRPr sz="2000">
              <a:latin typeface="Trebuchet MS"/>
              <a:cs typeface="Trebuchet MS"/>
            </a:endParaRPr>
          </a:p>
          <a:p>
            <a:pPr algn="ctr">
              <a:lnSpc>
                <a:spcPct val="100000"/>
              </a:lnSpc>
              <a:defRPr/>
            </a:pPr>
            <a:r>
              <a:rPr sz="2000" spc="-10">
                <a:latin typeface="Trebuchet MS"/>
                <a:cs typeface="Trebuchet MS"/>
              </a:rPr>
              <a:t>иностранцем</a:t>
            </a:r>
            <a:endParaRPr sz="2000">
              <a:latin typeface="Trebuchet MS"/>
              <a:cs typeface="Trebuchet MS"/>
            </a:endParaRPr>
          </a:p>
        </p:txBody>
      </p:sp>
      <p:sp>
        <p:nvSpPr>
          <p:cNvPr id="6" name="object 6"/>
          <p:cNvSpPr txBox="1"/>
          <p:nvPr/>
        </p:nvSpPr>
        <p:spPr bwMode="auto">
          <a:xfrm>
            <a:off x="6549643" y="2626232"/>
            <a:ext cx="1090295" cy="329565"/>
          </a:xfrm>
          <a:prstGeom prst="rect">
            <a:avLst/>
          </a:prstGeom>
        </p:spPr>
        <p:txBody>
          <a:bodyPr vert="horz" wrap="square" lIns="0" tIns="11430" rIns="0" bIns="0" rtlCol="0">
            <a:spAutoFit/>
          </a:bodyPr>
          <a:lstStyle/>
          <a:p>
            <a:pPr marL="12700">
              <a:lnSpc>
                <a:spcPct val="100000"/>
              </a:lnSpc>
              <a:spcBef>
                <a:spcPts val="90"/>
              </a:spcBef>
              <a:defRPr/>
            </a:pPr>
            <a:r>
              <a:rPr sz="2000" spc="-15">
                <a:latin typeface="Trebuchet MS"/>
                <a:cs typeface="Trebuchet MS"/>
              </a:rPr>
              <a:t>Общение</a:t>
            </a:r>
            <a:endParaRPr sz="2000">
              <a:latin typeface="Trebuchet MS"/>
              <a:cs typeface="Trebuchet MS"/>
            </a:endParaRPr>
          </a:p>
        </p:txBody>
      </p:sp>
      <p:sp>
        <p:nvSpPr>
          <p:cNvPr id="7" name="object 7"/>
          <p:cNvSpPr txBox="1"/>
          <p:nvPr/>
        </p:nvSpPr>
        <p:spPr bwMode="auto">
          <a:xfrm>
            <a:off x="283260" y="3678377"/>
            <a:ext cx="9088120" cy="2151380"/>
          </a:xfrm>
          <a:prstGeom prst="rect">
            <a:avLst/>
          </a:prstGeom>
        </p:spPr>
        <p:txBody>
          <a:bodyPr vert="horz" wrap="square" lIns="0" tIns="12065" rIns="0" bIns="0" rtlCol="0">
            <a:spAutoFit/>
          </a:bodyPr>
          <a:lstStyle/>
          <a:p>
            <a:pPr marR="7708900" algn="ctr">
              <a:lnSpc>
                <a:spcPct val="100000"/>
              </a:lnSpc>
              <a:spcBef>
                <a:spcPts val="95"/>
              </a:spcBef>
              <a:defRPr/>
            </a:pPr>
            <a:r>
              <a:rPr sz="2000" spc="-10" dirty="0" err="1">
                <a:latin typeface="Trebuchet MS"/>
                <a:cs typeface="Trebuchet MS"/>
              </a:rPr>
              <a:t>Чтение</a:t>
            </a:r>
            <a:endParaRPr sz="2000" dirty="0">
              <a:latin typeface="Trebuchet MS"/>
              <a:cs typeface="Trebuchet MS"/>
            </a:endParaRPr>
          </a:p>
          <a:p>
            <a:pPr marR="7706359" algn="ctr">
              <a:lnSpc>
                <a:spcPct val="100000"/>
              </a:lnSpc>
              <a:defRPr/>
            </a:pPr>
            <a:r>
              <a:rPr sz="2000" spc="-15" dirty="0" err="1">
                <a:latin typeface="Trebuchet MS"/>
                <a:cs typeface="Trebuchet MS"/>
              </a:rPr>
              <a:t>инструкций</a:t>
            </a:r>
            <a:endParaRPr sz="2000" dirty="0">
              <a:latin typeface="Trebuchet MS"/>
              <a:cs typeface="Trebuchet MS"/>
            </a:endParaRPr>
          </a:p>
          <a:p>
            <a:pPr marR="2389505" algn="ctr">
              <a:lnSpc>
                <a:spcPct val="100000"/>
              </a:lnSpc>
              <a:spcBef>
                <a:spcPts val="1485"/>
              </a:spcBef>
              <a:defRPr/>
            </a:pPr>
            <a:r>
              <a:rPr sz="2000" spc="-5" dirty="0" err="1">
                <a:latin typeface="Trebuchet MS"/>
                <a:cs typeface="Trebuchet MS"/>
              </a:rPr>
              <a:t>Работа</a:t>
            </a:r>
            <a:r>
              <a:rPr sz="2000" spc="-65" dirty="0">
                <a:latin typeface="Trebuchet MS"/>
                <a:cs typeface="Trebuchet MS"/>
              </a:rPr>
              <a:t> </a:t>
            </a:r>
            <a:r>
              <a:rPr sz="2000" spc="-5" dirty="0">
                <a:latin typeface="Trebuchet MS"/>
                <a:cs typeface="Trebuchet MS"/>
              </a:rPr>
              <a:t>/</a:t>
            </a:r>
            <a:r>
              <a:rPr sz="2000" spc="-40" dirty="0">
                <a:latin typeface="Trebuchet MS"/>
                <a:cs typeface="Trebuchet MS"/>
              </a:rPr>
              <a:t> </a:t>
            </a:r>
            <a:r>
              <a:rPr sz="2000" spc="-10" dirty="0" err="1">
                <a:latin typeface="Trebuchet MS"/>
                <a:cs typeface="Trebuchet MS"/>
              </a:rPr>
              <a:t>бизнес</a:t>
            </a:r>
            <a:endParaRPr sz="2000" dirty="0">
              <a:latin typeface="Trebuchet MS"/>
              <a:cs typeface="Trebuchet MS"/>
            </a:endParaRPr>
          </a:p>
          <a:p>
            <a:pPr marL="3900170" algn="ctr">
              <a:lnSpc>
                <a:spcPct val="100000"/>
              </a:lnSpc>
              <a:spcBef>
                <a:spcPts val="695"/>
              </a:spcBef>
              <a:defRPr/>
            </a:pPr>
            <a:r>
              <a:rPr sz="2000" spc="-10" dirty="0" err="1">
                <a:latin typeface="Trebuchet MS"/>
                <a:cs typeface="Trebuchet MS"/>
              </a:rPr>
              <a:t>Компьютерные</a:t>
            </a:r>
            <a:endParaRPr sz="2000" dirty="0">
              <a:latin typeface="Trebuchet MS"/>
              <a:cs typeface="Trebuchet MS"/>
            </a:endParaRPr>
          </a:p>
          <a:p>
            <a:pPr marL="3900170" algn="ctr">
              <a:lnSpc>
                <a:spcPct val="100000"/>
              </a:lnSpc>
              <a:defRPr/>
            </a:pPr>
            <a:r>
              <a:rPr sz="2000" spc="-30" dirty="0" err="1">
                <a:latin typeface="Trebuchet MS"/>
                <a:cs typeface="Trebuchet MS"/>
              </a:rPr>
              <a:t>игры</a:t>
            </a:r>
            <a:endParaRPr sz="2000" dirty="0">
              <a:latin typeface="Trebuchet MS"/>
              <a:cs typeface="Trebuchet MS"/>
            </a:endParaRPr>
          </a:p>
          <a:p>
            <a:pPr marL="8094980" algn="ctr">
              <a:lnSpc>
                <a:spcPct val="100000"/>
              </a:lnSpc>
              <a:spcBef>
                <a:spcPts val="160"/>
              </a:spcBef>
              <a:defRPr/>
            </a:pPr>
            <a:r>
              <a:rPr sz="2000" spc="-10" dirty="0" err="1">
                <a:latin typeface="Trebuchet MS"/>
                <a:cs typeface="Trebuchet MS"/>
              </a:rPr>
              <a:t>Покупки</a:t>
            </a:r>
            <a:endParaRPr sz="2000" dirty="0">
              <a:latin typeface="Trebuchet MS"/>
              <a:cs typeface="Trebuchet MS"/>
            </a:endParaRPr>
          </a:p>
        </p:txBody>
      </p:sp>
      <p:sp>
        <p:nvSpPr>
          <p:cNvPr id="8" name="object 8"/>
          <p:cNvSpPr txBox="1"/>
          <p:nvPr/>
        </p:nvSpPr>
        <p:spPr bwMode="auto">
          <a:xfrm>
            <a:off x="4368546" y="2589402"/>
            <a:ext cx="1625600" cy="329565"/>
          </a:xfrm>
          <a:prstGeom prst="rect">
            <a:avLst/>
          </a:prstGeom>
        </p:spPr>
        <p:txBody>
          <a:bodyPr vert="horz" wrap="square" lIns="0" tIns="11430" rIns="0" bIns="0" rtlCol="0">
            <a:spAutoFit/>
          </a:bodyPr>
          <a:lstStyle/>
          <a:p>
            <a:pPr marL="12700">
              <a:lnSpc>
                <a:spcPct val="100000"/>
              </a:lnSpc>
              <a:spcBef>
                <a:spcPts val="90"/>
              </a:spcBef>
              <a:defRPr/>
            </a:pPr>
            <a:r>
              <a:rPr sz="2000" spc="-10">
                <a:latin typeface="Trebuchet MS"/>
                <a:cs typeface="Trebuchet MS"/>
              </a:rPr>
              <a:t>Волонтерство</a:t>
            </a:r>
            <a:endParaRPr sz="2000">
              <a:latin typeface="Trebuchet MS"/>
              <a:cs typeface="Trebuchet MS"/>
            </a:endParaRPr>
          </a:p>
        </p:txBody>
      </p:sp>
      <p:pic>
        <p:nvPicPr>
          <p:cNvPr id="9" name="object 9"/>
          <p:cNvPicPr/>
          <p:nvPr/>
        </p:nvPicPr>
        <p:blipFill>
          <a:blip r:embed="rId2" cstate="print"/>
          <a:stretch/>
        </p:blipFill>
        <p:spPr bwMode="auto">
          <a:xfrm>
            <a:off x="8156447" y="4175759"/>
            <a:ext cx="1612392" cy="1176527"/>
          </a:xfrm>
          <a:prstGeom prst="rect">
            <a:avLst/>
          </a:prstGeom>
        </p:spPr>
      </p:pic>
      <p:pic>
        <p:nvPicPr>
          <p:cNvPr id="10" name="object 10"/>
          <p:cNvPicPr/>
          <p:nvPr/>
        </p:nvPicPr>
        <p:blipFill>
          <a:blip r:embed="rId3" cstate="print"/>
          <a:stretch/>
        </p:blipFill>
        <p:spPr bwMode="auto">
          <a:xfrm>
            <a:off x="6522719" y="1609344"/>
            <a:ext cx="932687" cy="862584"/>
          </a:xfrm>
          <a:prstGeom prst="rect">
            <a:avLst/>
          </a:prstGeom>
        </p:spPr>
      </p:pic>
      <p:pic>
        <p:nvPicPr>
          <p:cNvPr id="11" name="object 11"/>
          <p:cNvPicPr/>
          <p:nvPr/>
        </p:nvPicPr>
        <p:blipFill>
          <a:blip r:embed="rId4" cstate="print"/>
          <a:stretch/>
        </p:blipFill>
        <p:spPr bwMode="auto">
          <a:xfrm>
            <a:off x="4443984" y="1665063"/>
            <a:ext cx="1474883" cy="748952"/>
          </a:xfrm>
          <a:prstGeom prst="rect">
            <a:avLst/>
          </a:prstGeom>
        </p:spPr>
      </p:pic>
      <p:pic>
        <p:nvPicPr>
          <p:cNvPr id="12" name="object 12"/>
          <p:cNvPicPr/>
          <p:nvPr/>
        </p:nvPicPr>
        <p:blipFill>
          <a:blip r:embed="rId5" cstate="print"/>
          <a:stretch/>
        </p:blipFill>
        <p:spPr bwMode="auto">
          <a:xfrm>
            <a:off x="8232647" y="1487424"/>
            <a:ext cx="1139952" cy="1121664"/>
          </a:xfrm>
          <a:prstGeom prst="rect">
            <a:avLst/>
          </a:prstGeom>
        </p:spPr>
      </p:pic>
      <p:pic>
        <p:nvPicPr>
          <p:cNvPr id="13" name="object 13"/>
          <p:cNvPicPr/>
          <p:nvPr/>
        </p:nvPicPr>
        <p:blipFill>
          <a:blip r:embed="rId6" cstate="print"/>
          <a:stretch/>
        </p:blipFill>
        <p:spPr bwMode="auto">
          <a:xfrm>
            <a:off x="3041904" y="3395471"/>
            <a:ext cx="1155192" cy="938783"/>
          </a:xfrm>
          <a:prstGeom prst="rect">
            <a:avLst/>
          </a:prstGeom>
        </p:spPr>
      </p:pic>
      <p:pic>
        <p:nvPicPr>
          <p:cNvPr id="14" name="object 14"/>
          <p:cNvPicPr/>
          <p:nvPr/>
        </p:nvPicPr>
        <p:blipFill>
          <a:blip r:embed="rId7" cstate="print"/>
          <a:stretch/>
        </p:blipFill>
        <p:spPr bwMode="auto">
          <a:xfrm>
            <a:off x="5800002" y="3703320"/>
            <a:ext cx="1594787" cy="1097280"/>
          </a:xfrm>
          <a:prstGeom prst="rect">
            <a:avLst/>
          </a:prstGeom>
        </p:spPr>
      </p:pic>
      <p:pic>
        <p:nvPicPr>
          <p:cNvPr id="15" name="object 15"/>
          <p:cNvPicPr/>
          <p:nvPr/>
        </p:nvPicPr>
        <p:blipFill>
          <a:blip r:embed="rId8" cstate="print"/>
          <a:stretch/>
        </p:blipFill>
        <p:spPr bwMode="auto">
          <a:xfrm>
            <a:off x="3563111" y="5209032"/>
            <a:ext cx="1304543" cy="1200912"/>
          </a:xfrm>
          <a:prstGeom prst="rect">
            <a:avLst/>
          </a:prstGeom>
        </p:spPr>
      </p:pic>
      <p:grpSp>
        <p:nvGrpSpPr>
          <p:cNvPr id="16" name="object 16"/>
          <p:cNvGrpSpPr/>
          <p:nvPr/>
        </p:nvGrpSpPr>
        <p:grpSpPr bwMode="auto">
          <a:xfrm>
            <a:off x="463295" y="4599432"/>
            <a:ext cx="1950720" cy="1710055"/>
            <a:chOff x="463295" y="4599432"/>
            <a:chExt cx="1950720" cy="1710055"/>
          </a:xfrm>
        </p:grpSpPr>
        <p:pic>
          <p:nvPicPr>
            <p:cNvPr id="17" name="object 17"/>
            <p:cNvPicPr/>
            <p:nvPr/>
          </p:nvPicPr>
          <p:blipFill>
            <a:blip r:embed="rId9" cstate="print"/>
            <a:stretch/>
          </p:blipFill>
          <p:spPr bwMode="auto">
            <a:xfrm>
              <a:off x="463295" y="5410200"/>
              <a:ext cx="1950720" cy="899160"/>
            </a:xfrm>
            <a:prstGeom prst="rect">
              <a:avLst/>
            </a:prstGeom>
          </p:spPr>
        </p:pic>
        <p:pic>
          <p:nvPicPr>
            <p:cNvPr id="18" name="object 18"/>
            <p:cNvPicPr/>
            <p:nvPr/>
          </p:nvPicPr>
          <p:blipFill>
            <a:blip r:embed="rId10" cstate="print"/>
            <a:stretch/>
          </p:blipFill>
          <p:spPr bwMode="auto">
            <a:xfrm>
              <a:off x="472439" y="4599432"/>
              <a:ext cx="1423416" cy="1618488"/>
            </a:xfrm>
            <a:prstGeom prst="rect">
              <a:avLst/>
            </a:prstGeom>
          </p:spPr>
        </p:pic>
      </p:grpSp>
      <p:pic>
        <p:nvPicPr>
          <p:cNvPr id="19" name="object 19"/>
          <p:cNvPicPr/>
          <p:nvPr/>
        </p:nvPicPr>
        <p:blipFill>
          <a:blip r:embed="rId11" cstate="print"/>
          <a:stretch/>
        </p:blipFill>
        <p:spPr bwMode="auto">
          <a:xfrm>
            <a:off x="312542" y="2564590"/>
            <a:ext cx="1178560" cy="932669"/>
          </a:xfrm>
          <a:prstGeom prst="rect">
            <a:avLst/>
          </a:prstGeom>
        </p:spPr>
      </p:pic>
      <p:sp>
        <p:nvSpPr>
          <p:cNvPr id="20" name="object 20"/>
          <p:cNvSpPr txBox="1">
            <a:spLocks noGrp="1"/>
          </p:cNvSpPr>
          <p:nvPr>
            <p:ph type="title"/>
          </p:nvPr>
        </p:nvSpPr>
        <p:spPr bwMode="auto">
          <a:xfrm>
            <a:off x="1764283" y="0"/>
            <a:ext cx="7611745" cy="1401025"/>
          </a:xfrm>
          <a:prstGeom prst="rect">
            <a:avLst/>
          </a:prstGeom>
        </p:spPr>
        <p:txBody>
          <a:bodyPr vert="horz" wrap="square" lIns="0" tIns="12065" rIns="0" bIns="0" rtlCol="0">
            <a:spAutoFit/>
          </a:bodyPr>
          <a:lstStyle/>
          <a:p>
            <a:pPr marL="12700" marR="5080">
              <a:lnSpc>
                <a:spcPct val="150100"/>
              </a:lnSpc>
              <a:spcBef>
                <a:spcPts val="95"/>
              </a:spcBef>
              <a:defRPr/>
            </a:pPr>
            <a:r>
              <a:rPr b="1" spc="-5" dirty="0">
                <a:latin typeface="Times New Roman" pitchFamily="18" charset="0"/>
                <a:cs typeface="Times New Roman" pitchFamily="18" charset="0"/>
              </a:rPr>
              <a:t>В</a:t>
            </a:r>
            <a:r>
              <a:rPr b="1" spc="-40" dirty="0">
                <a:latin typeface="Times New Roman" pitchFamily="18" charset="0"/>
                <a:cs typeface="Times New Roman" pitchFamily="18" charset="0"/>
              </a:rPr>
              <a:t> </a:t>
            </a:r>
            <a:r>
              <a:rPr b="1" spc="-10" dirty="0" err="1">
                <a:latin typeface="Times New Roman" pitchFamily="18" charset="0"/>
                <a:cs typeface="Times New Roman" pitchFamily="18" charset="0"/>
              </a:rPr>
              <a:t>каких</a:t>
            </a:r>
            <a:r>
              <a:rPr b="1" spc="-20" dirty="0">
                <a:latin typeface="Times New Roman" pitchFamily="18" charset="0"/>
                <a:cs typeface="Times New Roman" pitchFamily="18" charset="0"/>
              </a:rPr>
              <a:t> </a:t>
            </a:r>
            <a:r>
              <a:rPr b="1" spc="-15" dirty="0" err="1">
                <a:latin typeface="Times New Roman" pitchFamily="18" charset="0"/>
                <a:cs typeface="Times New Roman" pitchFamily="18" charset="0"/>
              </a:rPr>
              <a:t>реальных</a:t>
            </a:r>
            <a:r>
              <a:rPr b="1" spc="30" dirty="0">
                <a:latin typeface="Times New Roman" pitchFamily="18" charset="0"/>
                <a:cs typeface="Times New Roman" pitchFamily="18" charset="0"/>
              </a:rPr>
              <a:t> </a:t>
            </a:r>
            <a:r>
              <a:rPr b="1" spc="-15" dirty="0" err="1">
                <a:latin typeface="Times New Roman" pitchFamily="18" charset="0"/>
                <a:cs typeface="Times New Roman" pitchFamily="18" charset="0"/>
              </a:rPr>
              <a:t>жизненных</a:t>
            </a:r>
            <a:r>
              <a:rPr b="1" spc="100" dirty="0">
                <a:latin typeface="Times New Roman" pitchFamily="18" charset="0"/>
                <a:cs typeface="Times New Roman" pitchFamily="18" charset="0"/>
              </a:rPr>
              <a:t> </a:t>
            </a:r>
            <a:r>
              <a:rPr b="1" spc="-10" dirty="0" err="1">
                <a:latin typeface="Times New Roman" pitchFamily="18" charset="0"/>
                <a:cs typeface="Times New Roman" pitchFamily="18" charset="0"/>
              </a:rPr>
              <a:t>ситуациях</a:t>
            </a:r>
            <a:r>
              <a:rPr b="1" spc="-10" dirty="0">
                <a:latin typeface="Times New Roman" pitchFamily="18" charset="0"/>
                <a:cs typeface="Times New Roman" pitchFamily="18" charset="0"/>
              </a:rPr>
              <a:t> </a:t>
            </a:r>
            <a:r>
              <a:rPr b="1" spc="-944" dirty="0">
                <a:latin typeface="Times New Roman" pitchFamily="18" charset="0"/>
                <a:cs typeface="Times New Roman" pitchFamily="18" charset="0"/>
              </a:rPr>
              <a:t> </a:t>
            </a:r>
            <a:r>
              <a:rPr b="1" spc="-10" dirty="0" err="1">
                <a:latin typeface="Times New Roman" pitchFamily="18" charset="0"/>
                <a:cs typeface="Times New Roman" pitchFamily="18" charset="0"/>
              </a:rPr>
              <a:t>может</a:t>
            </a:r>
            <a:r>
              <a:rPr b="1" spc="-15" dirty="0">
                <a:latin typeface="Times New Roman" pitchFamily="18" charset="0"/>
                <a:cs typeface="Times New Roman" pitchFamily="18" charset="0"/>
              </a:rPr>
              <a:t> </a:t>
            </a:r>
            <a:r>
              <a:rPr b="1" spc="-10" dirty="0" err="1">
                <a:latin typeface="Times New Roman" pitchFamily="18" charset="0"/>
                <a:cs typeface="Times New Roman" pitchFamily="18" charset="0"/>
              </a:rPr>
              <a:t>пригодится</a:t>
            </a:r>
            <a:r>
              <a:rPr b="1" spc="-35" dirty="0">
                <a:latin typeface="Times New Roman" pitchFamily="18" charset="0"/>
                <a:cs typeface="Times New Roman" pitchFamily="18" charset="0"/>
              </a:rPr>
              <a:t> </a:t>
            </a:r>
            <a:r>
              <a:rPr b="1" spc="-15" dirty="0" err="1">
                <a:latin typeface="Times New Roman" pitchFamily="18" charset="0"/>
                <a:cs typeface="Times New Roman" pitchFamily="18" charset="0"/>
              </a:rPr>
              <a:t>иностранный</a:t>
            </a:r>
            <a:r>
              <a:rPr b="1" spc="60" dirty="0">
                <a:latin typeface="Times New Roman" pitchFamily="18" charset="0"/>
                <a:cs typeface="Times New Roman" pitchFamily="18" charset="0"/>
              </a:rPr>
              <a:t> </a:t>
            </a:r>
            <a:r>
              <a:rPr b="1" spc="-5" dirty="0" err="1">
                <a:latin typeface="Times New Roman" pitchFamily="18" charset="0"/>
                <a:cs typeface="Times New Roman" pitchFamily="18" charset="0"/>
              </a:rPr>
              <a:t>язык</a:t>
            </a:r>
            <a:r>
              <a:rPr b="1" spc="-5" dirty="0">
                <a:latin typeface="Times New Roman" pitchFamily="18" charset="0"/>
                <a:cs typeface="Times New Roman" pitchFamily="18" charset="0"/>
              </a:rPr>
              <a:t>?</a:t>
            </a:r>
            <a:endParaRPr b="1" dirty="0">
              <a:latin typeface="Times New Roman" pitchFamily="18" charset="0"/>
              <a:cs typeface="Times New Roman" pitchFamily="18" charset="0"/>
            </a:endParaRPr>
          </a:p>
        </p:txBody>
      </p:sp>
      <p:pic>
        <p:nvPicPr>
          <p:cNvPr id="21" name="object 21"/>
          <p:cNvPicPr/>
          <p:nvPr/>
        </p:nvPicPr>
        <p:blipFill>
          <a:blip r:embed="rId12" cstate="print"/>
          <a:stretch/>
        </p:blipFill>
        <p:spPr bwMode="auto">
          <a:xfrm>
            <a:off x="274320" y="350520"/>
            <a:ext cx="1600200" cy="1834895"/>
          </a:xfrm>
          <a:prstGeom prst="rect">
            <a:avLst/>
          </a:prstGeom>
        </p:spPr>
      </p:pic>
      <p:pic>
        <p:nvPicPr>
          <p:cNvPr id="22" name="object 22"/>
          <p:cNvPicPr/>
          <p:nvPr/>
        </p:nvPicPr>
        <p:blipFill>
          <a:blip r:embed="rId13" cstate="print"/>
          <a:stretch/>
        </p:blipFill>
        <p:spPr bwMode="auto">
          <a:xfrm>
            <a:off x="2002535" y="1298447"/>
            <a:ext cx="1767839" cy="1219200"/>
          </a:xfrm>
          <a:prstGeom prst="rect">
            <a:avLst/>
          </a:prstGeom>
        </p:spPr>
      </p:pic>
      <p:sp>
        <p:nvSpPr>
          <p:cNvPr id="23" name="object 23"/>
          <p:cNvSpPr txBox="1"/>
          <p:nvPr/>
        </p:nvSpPr>
        <p:spPr bwMode="auto">
          <a:xfrm>
            <a:off x="4655058" y="5768441"/>
            <a:ext cx="1506855" cy="574675"/>
          </a:xfrm>
          <a:prstGeom prst="rect">
            <a:avLst/>
          </a:prstGeom>
        </p:spPr>
        <p:txBody>
          <a:bodyPr vert="horz" wrap="square" lIns="0" tIns="12700" rIns="0" bIns="0" rtlCol="0">
            <a:spAutoFit/>
          </a:bodyPr>
          <a:lstStyle/>
          <a:p>
            <a:pPr marL="12700">
              <a:lnSpc>
                <a:spcPct val="100000"/>
              </a:lnSpc>
              <a:spcBef>
                <a:spcPts val="100"/>
              </a:spcBef>
              <a:defRPr/>
            </a:pPr>
            <a:r>
              <a:rPr sz="1800" spc="-5">
                <a:latin typeface="Trebuchet MS"/>
                <a:cs typeface="Trebuchet MS"/>
              </a:rPr>
              <a:t>Учеба</a:t>
            </a:r>
            <a:r>
              <a:rPr sz="1800" spc="-65">
                <a:latin typeface="Trebuchet MS"/>
                <a:cs typeface="Trebuchet MS"/>
              </a:rPr>
              <a:t> </a:t>
            </a:r>
            <a:r>
              <a:rPr sz="1800">
                <a:latin typeface="Trebuchet MS"/>
                <a:cs typeface="Trebuchet MS"/>
              </a:rPr>
              <a:t>/</a:t>
            </a:r>
            <a:r>
              <a:rPr sz="1800" spc="-60">
                <a:latin typeface="Trebuchet MS"/>
                <a:cs typeface="Trebuchet MS"/>
              </a:rPr>
              <a:t> </a:t>
            </a:r>
            <a:r>
              <a:rPr sz="1800" spc="-5">
                <a:latin typeface="Trebuchet MS"/>
                <a:cs typeface="Trebuchet MS"/>
              </a:rPr>
              <a:t>поиск</a:t>
            </a:r>
            <a:endParaRPr sz="1800">
              <a:latin typeface="Trebuchet MS"/>
              <a:cs typeface="Trebuchet MS"/>
            </a:endParaRPr>
          </a:p>
          <a:p>
            <a:pPr marL="12700">
              <a:lnSpc>
                <a:spcPct val="100000"/>
              </a:lnSpc>
              <a:spcBef>
                <a:spcPts val="5"/>
              </a:spcBef>
              <a:defRPr/>
            </a:pPr>
            <a:r>
              <a:rPr sz="1800" spc="-5">
                <a:latin typeface="Trebuchet MS"/>
                <a:cs typeface="Trebuchet MS"/>
              </a:rPr>
              <a:t>информации</a:t>
            </a:r>
            <a:endParaRPr sz="1800">
              <a:latin typeface="Trebuchet MS"/>
              <a:cs typeface="Trebuchet MS"/>
            </a:endParaRPr>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48839929" name="Holder 2"/>
          <p:cNvSpPr>
            <a:spLocks noGrp="1"/>
          </p:cNvSpPr>
          <p:nvPr>
            <p:ph type="title"/>
          </p:nvPr>
        </p:nvSpPr>
        <p:spPr bwMode="auto">
          <a:xfrm>
            <a:off x="1641727" y="227531"/>
            <a:ext cx="8611479" cy="1219235"/>
          </a:xfrm>
        </p:spPr>
        <p:txBody>
          <a:bodyPr lIns="0" tIns="0" rIns="0" bIns="0"/>
          <a:lstStyle>
            <a:lvl1pPr>
              <a:defRPr sz="3200" b="0" i="0">
                <a:solidFill>
                  <a:srgbClr val="E84B21"/>
                </a:solidFill>
                <a:latin typeface="Trebuchet MS"/>
                <a:cs typeface="Trebuchet MS"/>
              </a:defRPr>
            </a:lvl1pPr>
          </a:lstStyle>
          <a:p>
            <a:pPr>
              <a:defRPr/>
            </a:pPr>
            <a:r>
              <a:rPr lang="ru-RU" sz="4800" b="1" i="0" u="none" strike="noStrike" cap="none" spc="0" dirty="0">
                <a:solidFill>
                  <a:srgbClr val="C00000"/>
                </a:solidFill>
                <a:latin typeface="Times New Roman"/>
                <a:ea typeface="Trebuchet MS"/>
                <a:cs typeface="Times New Roman"/>
              </a:rPr>
              <a:t>Читательская грамотность.</a:t>
            </a:r>
            <a:endParaRPr sz="4800">
              <a:solidFill>
                <a:srgbClr val="C00000"/>
              </a:solidFill>
              <a:latin typeface="Times New Roman"/>
              <a:cs typeface="Times New Roman"/>
            </a:endParaRPr>
          </a:p>
          <a:p>
            <a:pPr>
              <a:defRPr/>
            </a:pPr>
            <a:endParaRPr/>
          </a:p>
        </p:txBody>
      </p:sp>
      <p:sp>
        <p:nvSpPr>
          <p:cNvPr id="1268229558" name="TextBox 1268229557"/>
          <p:cNvSpPr txBox="1"/>
          <p:nvPr/>
        </p:nvSpPr>
        <p:spPr bwMode="auto">
          <a:xfrm>
            <a:off x="211523" y="1113940"/>
            <a:ext cx="10267839" cy="252987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l">
              <a:defRPr/>
            </a:pPr>
            <a:r>
              <a:rPr lang="ru-RU" sz="2000">
                <a:latin typeface="Times New Roman"/>
                <a:cs typeface="Times New Roman"/>
              </a:rPr>
              <a:t>Читательская грамотность – это одно из направлений функциональной грамотности и, по сути, базовое направление в обучении иностранным языкам.  Какое бы задание не получил учащийся, первое что ему нужно сделать, это прочитать задание. </a:t>
            </a:r>
            <a:endParaRPr sz="2000">
              <a:latin typeface="Times New Roman"/>
              <a:cs typeface="Times New Roman"/>
            </a:endParaRPr>
          </a:p>
          <a:p>
            <a:pPr algn="l">
              <a:defRPr/>
            </a:pPr>
            <a:r>
              <a:rPr lang="ru-RU" sz="2000">
                <a:latin typeface="Times New Roman"/>
                <a:cs typeface="Times New Roman"/>
              </a:rPr>
              <a:t>В своей практике учителя сталкиваются с многочисленными затруднениями учащихся при работе с текстом. Зачастую учащиеся не могут выделить ключевые слова и определить главную мысль текста, и, как следствие, подобрать к этому тексту заголовок, не умеют читать диаграммы и интерпретировать информацию, данную в таблицах, то есть они не в состоянии перенести знания и умения из одной области в другую. </a:t>
            </a:r>
            <a:endParaRPr sz="2000">
              <a:latin typeface="Times New Roman"/>
              <a:cs typeface="Times New Roman"/>
            </a:endParaRPr>
          </a:p>
        </p:txBody>
      </p:sp>
      <p:sp>
        <p:nvSpPr>
          <p:cNvPr id="839539851" name="TextBox 839539850"/>
          <p:cNvSpPr txBox="1"/>
          <p:nvPr/>
        </p:nvSpPr>
        <p:spPr bwMode="auto">
          <a:xfrm>
            <a:off x="511296" y="4025087"/>
            <a:ext cx="6003377" cy="2314610"/>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12699" algn="l">
              <a:lnSpc>
                <a:spcPct val="100000"/>
              </a:lnSpc>
              <a:spcBef>
                <a:spcPts val="1694"/>
              </a:spcBef>
              <a:defRPr/>
            </a:pPr>
            <a:r>
              <a:rPr sz="2000" b="1" spc="-14">
                <a:solidFill>
                  <a:srgbClr val="C00000"/>
                </a:solidFill>
                <a:latin typeface="Times New Roman"/>
                <a:cs typeface="Times New Roman"/>
              </a:rPr>
              <a:t>Аспекты</a:t>
            </a:r>
            <a:r>
              <a:rPr sz="2000" b="1" spc="4">
                <a:solidFill>
                  <a:srgbClr val="C00000"/>
                </a:solidFill>
                <a:latin typeface="Times New Roman"/>
                <a:cs typeface="Times New Roman"/>
              </a:rPr>
              <a:t> </a:t>
            </a:r>
            <a:r>
              <a:rPr sz="2000" b="1" spc="-9">
                <a:solidFill>
                  <a:srgbClr val="C00000"/>
                </a:solidFill>
                <a:latin typeface="Times New Roman"/>
                <a:cs typeface="Times New Roman"/>
              </a:rPr>
              <a:t>читательской</a:t>
            </a:r>
            <a:r>
              <a:rPr sz="2000" b="1" spc="-54">
                <a:solidFill>
                  <a:srgbClr val="C00000"/>
                </a:solidFill>
                <a:latin typeface="Times New Roman"/>
                <a:cs typeface="Times New Roman"/>
              </a:rPr>
              <a:t> </a:t>
            </a:r>
            <a:r>
              <a:rPr sz="2000" b="1" spc="-9">
                <a:solidFill>
                  <a:srgbClr val="C00000"/>
                </a:solidFill>
                <a:latin typeface="Times New Roman"/>
                <a:cs typeface="Times New Roman"/>
              </a:rPr>
              <a:t>грамотности</a:t>
            </a:r>
            <a:r>
              <a:rPr sz="2000" b="1" spc="-9">
                <a:latin typeface="Times New Roman"/>
                <a:cs typeface="Times New Roman"/>
              </a:rPr>
              <a:t>:</a:t>
            </a:r>
            <a:endParaRPr sz="2000">
              <a:latin typeface="Times New Roman"/>
              <a:cs typeface="Times New Roman"/>
            </a:endParaRPr>
          </a:p>
          <a:p>
            <a:pPr marL="204469" marR="5079" indent="-192404" algn="l">
              <a:lnSpc>
                <a:spcPct val="100000"/>
              </a:lnSpc>
              <a:spcBef>
                <a:spcPts val="699"/>
              </a:spcBef>
              <a:buFont typeface="Arial MT"/>
              <a:buChar char="•"/>
              <a:tabLst>
                <a:tab pos="205102" algn="l"/>
              </a:tabLst>
              <a:defRPr/>
            </a:pPr>
            <a:r>
              <a:rPr sz="2000" spc="-4">
                <a:latin typeface="Times New Roman"/>
                <a:cs typeface="Times New Roman"/>
              </a:rPr>
              <a:t>общая </a:t>
            </a:r>
            <a:r>
              <a:rPr sz="2000" spc="-9">
                <a:latin typeface="Times New Roman"/>
                <a:cs typeface="Times New Roman"/>
              </a:rPr>
              <a:t>ориентация </a:t>
            </a:r>
            <a:r>
              <a:rPr sz="2000" spc="-4">
                <a:latin typeface="Times New Roman"/>
                <a:cs typeface="Times New Roman"/>
              </a:rPr>
              <a:t>в </a:t>
            </a:r>
            <a:r>
              <a:rPr sz="2000" spc="-14">
                <a:latin typeface="Times New Roman"/>
                <a:cs typeface="Times New Roman"/>
              </a:rPr>
              <a:t>содержании </a:t>
            </a:r>
            <a:r>
              <a:rPr sz="2000" spc="-9">
                <a:latin typeface="Times New Roman"/>
                <a:cs typeface="Times New Roman"/>
              </a:rPr>
              <a:t>текста </a:t>
            </a:r>
            <a:r>
              <a:rPr sz="2000" spc="-4">
                <a:latin typeface="Times New Roman"/>
                <a:cs typeface="Times New Roman"/>
              </a:rPr>
              <a:t>и </a:t>
            </a:r>
            <a:r>
              <a:rPr sz="2000" spc="-14">
                <a:latin typeface="Times New Roman"/>
                <a:cs typeface="Times New Roman"/>
              </a:rPr>
              <a:t>понимание </a:t>
            </a:r>
            <a:r>
              <a:rPr sz="2000" spc="-9">
                <a:latin typeface="Times New Roman"/>
                <a:cs typeface="Times New Roman"/>
              </a:rPr>
              <a:t>его целостного </a:t>
            </a:r>
            <a:r>
              <a:rPr sz="2000" spc="-589">
                <a:latin typeface="Times New Roman"/>
                <a:cs typeface="Times New Roman"/>
              </a:rPr>
              <a:t> </a:t>
            </a:r>
            <a:r>
              <a:rPr sz="2000" spc="-9">
                <a:latin typeface="Times New Roman"/>
                <a:cs typeface="Times New Roman"/>
              </a:rPr>
              <a:t>смысла;</a:t>
            </a:r>
            <a:endParaRPr sz="2000">
              <a:latin typeface="Times New Roman"/>
              <a:cs typeface="Times New Roman"/>
            </a:endParaRPr>
          </a:p>
          <a:p>
            <a:pPr marL="204469" indent="-192404" algn="l">
              <a:lnSpc>
                <a:spcPct val="100000"/>
              </a:lnSpc>
              <a:buFont typeface="Arial MT"/>
              <a:buChar char="•"/>
              <a:tabLst>
                <a:tab pos="205102" algn="l"/>
              </a:tabLst>
              <a:defRPr/>
            </a:pPr>
            <a:r>
              <a:rPr sz="2000" spc="-14">
                <a:latin typeface="Times New Roman"/>
                <a:cs typeface="Times New Roman"/>
              </a:rPr>
              <a:t>выявление информации;</a:t>
            </a:r>
            <a:endParaRPr sz="2000">
              <a:latin typeface="Times New Roman"/>
              <a:cs typeface="Times New Roman"/>
            </a:endParaRPr>
          </a:p>
          <a:p>
            <a:pPr marL="204469" indent="-192404" algn="l">
              <a:lnSpc>
                <a:spcPct val="100000"/>
              </a:lnSpc>
              <a:buFont typeface="Arial MT"/>
              <a:buChar char="•"/>
              <a:tabLst>
                <a:tab pos="205102" algn="l"/>
              </a:tabLst>
              <a:defRPr/>
            </a:pPr>
            <a:r>
              <a:rPr sz="2000" spc="-9">
                <a:latin typeface="Times New Roman"/>
                <a:cs typeface="Times New Roman"/>
              </a:rPr>
              <a:t>интерпретация;</a:t>
            </a:r>
            <a:endParaRPr sz="2000">
              <a:latin typeface="Times New Roman"/>
              <a:cs typeface="Times New Roman"/>
            </a:endParaRPr>
          </a:p>
          <a:p>
            <a:pPr marL="204469" indent="-192404" algn="l">
              <a:lnSpc>
                <a:spcPct val="100000"/>
              </a:lnSpc>
              <a:spcBef>
                <a:spcPts val="4"/>
              </a:spcBef>
              <a:buFont typeface="Arial MT"/>
              <a:buChar char="•"/>
              <a:tabLst>
                <a:tab pos="205102" algn="l"/>
              </a:tabLst>
              <a:defRPr/>
            </a:pPr>
            <a:r>
              <a:rPr sz="2000" spc="-14">
                <a:latin typeface="Times New Roman"/>
                <a:cs typeface="Times New Roman"/>
              </a:rPr>
              <a:t>рефлексия</a:t>
            </a:r>
            <a:r>
              <a:rPr sz="2000" spc="-24">
                <a:latin typeface="Times New Roman"/>
                <a:cs typeface="Times New Roman"/>
              </a:rPr>
              <a:t> </a:t>
            </a:r>
            <a:r>
              <a:rPr sz="2000" spc="-9">
                <a:latin typeface="Times New Roman"/>
                <a:cs typeface="Times New Roman"/>
              </a:rPr>
              <a:t>на</a:t>
            </a:r>
            <a:r>
              <a:rPr sz="2000" spc="-49">
                <a:latin typeface="Times New Roman"/>
                <a:cs typeface="Times New Roman"/>
              </a:rPr>
              <a:t> </a:t>
            </a:r>
            <a:r>
              <a:rPr sz="2000" spc="-14">
                <a:latin typeface="Times New Roman"/>
                <a:cs typeface="Times New Roman"/>
              </a:rPr>
              <a:t>содержание </a:t>
            </a:r>
            <a:r>
              <a:rPr sz="2000" spc="-4">
                <a:latin typeface="Times New Roman"/>
                <a:cs typeface="Times New Roman"/>
              </a:rPr>
              <a:t>текста;</a:t>
            </a:r>
            <a:endParaRPr sz="2000">
              <a:latin typeface="Times New Roman"/>
              <a:cs typeface="Times New Roman"/>
            </a:endParaRPr>
          </a:p>
          <a:p>
            <a:pPr marL="204469" indent="-192404" algn="l">
              <a:lnSpc>
                <a:spcPct val="100000"/>
              </a:lnSpc>
              <a:buFont typeface="Arial MT"/>
              <a:buChar char="•"/>
              <a:tabLst>
                <a:tab pos="205102" algn="l"/>
              </a:tabLst>
              <a:defRPr/>
            </a:pPr>
            <a:r>
              <a:rPr sz="2000" spc="-9">
                <a:latin typeface="Times New Roman"/>
                <a:cs typeface="Times New Roman"/>
              </a:rPr>
              <a:t>рефлексия</a:t>
            </a:r>
            <a:r>
              <a:rPr sz="2000" spc="-14">
                <a:latin typeface="Times New Roman"/>
                <a:cs typeface="Times New Roman"/>
              </a:rPr>
              <a:t> на</a:t>
            </a:r>
            <a:r>
              <a:rPr sz="2000" spc="-59">
                <a:latin typeface="Times New Roman"/>
                <a:cs typeface="Times New Roman"/>
              </a:rPr>
              <a:t> </a:t>
            </a:r>
            <a:r>
              <a:rPr sz="2000" spc="-9">
                <a:latin typeface="Times New Roman"/>
                <a:cs typeface="Times New Roman"/>
              </a:rPr>
              <a:t>форму</a:t>
            </a:r>
            <a:r>
              <a:rPr sz="2000">
                <a:latin typeface="Times New Roman"/>
                <a:cs typeface="Times New Roman"/>
              </a:rPr>
              <a:t> </a:t>
            </a:r>
            <a:r>
              <a:rPr sz="2000" spc="-4">
                <a:latin typeface="Times New Roman"/>
                <a:cs typeface="Times New Roman"/>
              </a:rPr>
              <a:t>текста.</a:t>
            </a:r>
            <a:endParaRPr sz="2000">
              <a:latin typeface="Times New Roman"/>
              <a:cs typeface="Times New Roman"/>
            </a:endParaRPr>
          </a:p>
        </p:txBody>
      </p:sp>
      <p:grpSp>
        <p:nvGrpSpPr>
          <p:cNvPr id="1195507904" name="object 9"/>
          <p:cNvGrpSpPr/>
          <p:nvPr/>
        </p:nvGrpSpPr>
        <p:grpSpPr bwMode="auto">
          <a:xfrm>
            <a:off x="7452358" y="3925822"/>
            <a:ext cx="2862579" cy="2243454"/>
            <a:chOff x="7452358" y="3925822"/>
            <a:chExt cx="2862579" cy="2243454"/>
          </a:xfrm>
        </p:grpSpPr>
        <p:pic>
          <p:nvPicPr>
            <p:cNvPr id="1644034628" name="object 10"/>
            <p:cNvPicPr/>
            <p:nvPr/>
          </p:nvPicPr>
          <p:blipFill>
            <a:blip r:embed="rId2" cstate="print"/>
            <a:stretch/>
          </p:blipFill>
          <p:spPr bwMode="auto">
            <a:xfrm>
              <a:off x="7452358" y="3925822"/>
              <a:ext cx="2862071" cy="2243327"/>
            </a:xfrm>
            <a:prstGeom prst="rect">
              <a:avLst/>
            </a:prstGeom>
          </p:spPr>
        </p:pic>
        <p:pic>
          <p:nvPicPr>
            <p:cNvPr id="173367044" name="object 11"/>
            <p:cNvPicPr/>
            <p:nvPr/>
          </p:nvPicPr>
          <p:blipFill>
            <a:blip r:embed="rId3" cstate="print"/>
            <a:stretch/>
          </p:blipFill>
          <p:spPr bwMode="auto">
            <a:xfrm>
              <a:off x="7723630" y="4206238"/>
              <a:ext cx="2340864" cy="1700781"/>
            </a:xfrm>
            <a:prstGeom prst="rect">
              <a:avLst/>
            </a:prstGeom>
          </p:spPr>
        </p:pic>
      </p:gr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p:nvPr/>
        </p:nvSpPr>
        <p:spPr bwMode="auto">
          <a:xfrm>
            <a:off x="0" y="4014215"/>
            <a:ext cx="448308" cy="2844165"/>
          </a:xfrm>
          <a:custGeom>
            <a:avLst/>
            <a:gdLst/>
            <a:ahLst/>
            <a:cxnLst/>
            <a:rect l="l" t="t" r="r" b="b"/>
            <a:pathLst>
              <a:path w="448309" h="2844165" extrusionOk="0">
                <a:moveTo>
                  <a:pt x="0" y="0"/>
                </a:moveTo>
                <a:lnTo>
                  <a:pt x="0" y="2843783"/>
                </a:lnTo>
                <a:lnTo>
                  <a:pt x="448056" y="2843783"/>
                </a:lnTo>
                <a:lnTo>
                  <a:pt x="0" y="0"/>
                </a:lnTo>
                <a:close/>
              </a:path>
            </a:pathLst>
          </a:custGeom>
          <a:solidFill>
            <a:srgbClr val="E84B21">
              <a:alpha val="85096"/>
            </a:srgbClr>
          </a:solidFill>
        </p:spPr>
        <p:txBody>
          <a:bodyPr wrap="square" lIns="0" tIns="0" rIns="0" bIns="0" rtlCol="0"/>
          <a:lstStyle/>
          <a:p>
            <a:pPr>
              <a:defRPr/>
            </a:pPr>
            <a:endParaRPr/>
          </a:p>
        </p:txBody>
      </p:sp>
      <p:sp>
        <p:nvSpPr>
          <p:cNvPr id="3" name="object 3"/>
          <p:cNvSpPr txBox="1">
            <a:spLocks noGrp="1"/>
          </p:cNvSpPr>
          <p:nvPr>
            <p:ph type="title"/>
          </p:nvPr>
        </p:nvSpPr>
        <p:spPr bwMode="auto">
          <a:xfrm>
            <a:off x="2842641" y="432307"/>
            <a:ext cx="5588635" cy="1000125"/>
          </a:xfrm>
          <a:prstGeom prst="rect">
            <a:avLst/>
          </a:prstGeom>
        </p:spPr>
        <p:txBody>
          <a:bodyPr vert="horz" wrap="square" lIns="0" tIns="11430" rIns="0" bIns="0" rtlCol="0">
            <a:spAutoFit/>
          </a:bodyPr>
          <a:lstStyle/>
          <a:p>
            <a:pPr marL="750570" marR="5080" indent="-738505">
              <a:lnSpc>
                <a:spcPct val="100000"/>
              </a:lnSpc>
              <a:spcBef>
                <a:spcPts val="90"/>
              </a:spcBef>
              <a:defRPr/>
            </a:pPr>
            <a:r>
              <a:rPr b="1" spc="-15" dirty="0" err="1">
                <a:latin typeface="Times New Roman" pitchFamily="18" charset="0"/>
                <a:cs typeface="Times New Roman" pitchFamily="18" charset="0"/>
              </a:rPr>
              <a:t>Какие</a:t>
            </a:r>
            <a:r>
              <a:rPr b="1" spc="-15" dirty="0">
                <a:latin typeface="Times New Roman" pitchFamily="18" charset="0"/>
                <a:cs typeface="Times New Roman" pitchFamily="18" charset="0"/>
              </a:rPr>
              <a:t> </a:t>
            </a:r>
            <a:r>
              <a:rPr b="1" spc="-10" dirty="0" err="1">
                <a:latin typeface="Times New Roman" pitchFamily="18" charset="0"/>
                <a:cs typeface="Times New Roman" pitchFamily="18" charset="0"/>
              </a:rPr>
              <a:t>тексты</a:t>
            </a:r>
            <a:r>
              <a:rPr b="1" spc="-10" dirty="0">
                <a:latin typeface="Times New Roman" pitchFamily="18" charset="0"/>
                <a:cs typeface="Times New Roman" pitchFamily="18" charset="0"/>
              </a:rPr>
              <a:t> </a:t>
            </a:r>
            <a:r>
              <a:rPr b="1" spc="-10" dirty="0" err="1">
                <a:latin typeface="Times New Roman" pitchFamily="18" charset="0"/>
                <a:cs typeface="Times New Roman" pitchFamily="18" charset="0"/>
              </a:rPr>
              <a:t>окружают</a:t>
            </a:r>
            <a:r>
              <a:rPr b="1" spc="-10" dirty="0">
                <a:latin typeface="Times New Roman" pitchFamily="18" charset="0"/>
                <a:cs typeface="Times New Roman" pitchFamily="18" charset="0"/>
              </a:rPr>
              <a:t> </a:t>
            </a:r>
            <a:r>
              <a:rPr b="1" spc="-15" dirty="0" err="1">
                <a:latin typeface="Times New Roman" pitchFamily="18" charset="0"/>
                <a:cs typeface="Times New Roman" pitchFamily="18" charset="0"/>
              </a:rPr>
              <a:t>нас</a:t>
            </a:r>
            <a:r>
              <a:rPr b="1" spc="-15" dirty="0">
                <a:latin typeface="Times New Roman" pitchFamily="18" charset="0"/>
                <a:cs typeface="Times New Roman" pitchFamily="18" charset="0"/>
              </a:rPr>
              <a:t> </a:t>
            </a:r>
            <a:r>
              <a:rPr b="1" spc="-5" dirty="0">
                <a:latin typeface="Times New Roman" pitchFamily="18" charset="0"/>
                <a:cs typeface="Times New Roman" pitchFamily="18" charset="0"/>
              </a:rPr>
              <a:t>в </a:t>
            </a:r>
            <a:r>
              <a:rPr b="1" spc="-950" dirty="0">
                <a:latin typeface="Times New Roman" pitchFamily="18" charset="0"/>
                <a:cs typeface="Times New Roman" pitchFamily="18" charset="0"/>
              </a:rPr>
              <a:t> </a:t>
            </a:r>
            <a:r>
              <a:rPr b="1" spc="-5" dirty="0" err="1">
                <a:latin typeface="Times New Roman" pitchFamily="18" charset="0"/>
                <a:cs typeface="Times New Roman" pitchFamily="18" charset="0"/>
              </a:rPr>
              <a:t>повседневной</a:t>
            </a:r>
            <a:r>
              <a:rPr b="1" spc="25" dirty="0">
                <a:latin typeface="Times New Roman" pitchFamily="18" charset="0"/>
                <a:cs typeface="Times New Roman" pitchFamily="18" charset="0"/>
              </a:rPr>
              <a:t> </a:t>
            </a:r>
            <a:r>
              <a:rPr b="1" spc="-10" dirty="0" err="1">
                <a:latin typeface="Times New Roman" pitchFamily="18" charset="0"/>
                <a:cs typeface="Times New Roman" pitchFamily="18" charset="0"/>
              </a:rPr>
              <a:t>жизни</a:t>
            </a:r>
            <a:r>
              <a:rPr b="1" spc="-10" dirty="0">
                <a:latin typeface="Times New Roman" pitchFamily="18" charset="0"/>
                <a:cs typeface="Times New Roman" pitchFamily="18" charset="0"/>
              </a:rPr>
              <a:t>?</a:t>
            </a:r>
            <a:endParaRPr b="1" dirty="0">
              <a:latin typeface="Times New Roman" pitchFamily="18" charset="0"/>
              <a:cs typeface="Times New Roman" pitchFamily="18" charset="0"/>
            </a:endParaRPr>
          </a:p>
        </p:txBody>
      </p:sp>
      <p:pic>
        <p:nvPicPr>
          <p:cNvPr id="4" name="object 4"/>
          <p:cNvPicPr/>
          <p:nvPr/>
        </p:nvPicPr>
        <p:blipFill>
          <a:blip r:embed="rId2" cstate="print"/>
          <a:stretch/>
        </p:blipFill>
        <p:spPr bwMode="auto">
          <a:xfrm>
            <a:off x="274320" y="316991"/>
            <a:ext cx="1600200" cy="1834896"/>
          </a:xfrm>
          <a:prstGeom prst="rect">
            <a:avLst/>
          </a:prstGeom>
        </p:spPr>
      </p:pic>
      <p:pic>
        <p:nvPicPr>
          <p:cNvPr id="5" name="object 5"/>
          <p:cNvPicPr/>
          <p:nvPr/>
        </p:nvPicPr>
        <p:blipFill>
          <a:blip r:embed="rId3" cstate="print"/>
          <a:stretch/>
        </p:blipFill>
        <p:spPr bwMode="auto">
          <a:xfrm>
            <a:off x="749808" y="2795016"/>
            <a:ext cx="1325880" cy="1685543"/>
          </a:xfrm>
          <a:prstGeom prst="rect">
            <a:avLst/>
          </a:prstGeom>
        </p:spPr>
      </p:pic>
      <p:pic>
        <p:nvPicPr>
          <p:cNvPr id="6" name="object 6"/>
          <p:cNvPicPr/>
          <p:nvPr/>
        </p:nvPicPr>
        <p:blipFill>
          <a:blip r:embed="rId4" cstate="print"/>
          <a:stretch/>
        </p:blipFill>
        <p:spPr bwMode="auto">
          <a:xfrm>
            <a:off x="6751319" y="3791711"/>
            <a:ext cx="1469135" cy="1191768"/>
          </a:xfrm>
          <a:prstGeom prst="rect">
            <a:avLst/>
          </a:prstGeom>
        </p:spPr>
      </p:pic>
      <p:pic>
        <p:nvPicPr>
          <p:cNvPr id="7" name="object 7"/>
          <p:cNvPicPr/>
          <p:nvPr/>
        </p:nvPicPr>
        <p:blipFill>
          <a:blip r:embed="rId5" cstate="print"/>
          <a:stretch/>
        </p:blipFill>
        <p:spPr bwMode="auto">
          <a:xfrm>
            <a:off x="4775003" y="4773167"/>
            <a:ext cx="916824" cy="1505712"/>
          </a:xfrm>
          <a:prstGeom prst="rect">
            <a:avLst/>
          </a:prstGeom>
        </p:spPr>
      </p:pic>
      <p:pic>
        <p:nvPicPr>
          <p:cNvPr id="8" name="object 8"/>
          <p:cNvPicPr/>
          <p:nvPr/>
        </p:nvPicPr>
        <p:blipFill>
          <a:blip r:embed="rId6" cstate="print"/>
          <a:stretch/>
        </p:blipFill>
        <p:spPr bwMode="auto">
          <a:xfrm>
            <a:off x="7540751" y="1542288"/>
            <a:ext cx="1014983" cy="1572768"/>
          </a:xfrm>
          <a:prstGeom prst="rect">
            <a:avLst/>
          </a:prstGeom>
        </p:spPr>
      </p:pic>
      <p:pic>
        <p:nvPicPr>
          <p:cNvPr id="9" name="object 9"/>
          <p:cNvPicPr/>
          <p:nvPr/>
        </p:nvPicPr>
        <p:blipFill>
          <a:blip r:embed="rId7" cstate="print"/>
          <a:stretch/>
        </p:blipFill>
        <p:spPr bwMode="auto">
          <a:xfrm>
            <a:off x="2819400" y="1688592"/>
            <a:ext cx="1127760" cy="1624584"/>
          </a:xfrm>
          <a:prstGeom prst="rect">
            <a:avLst/>
          </a:prstGeom>
        </p:spPr>
      </p:pic>
      <p:sp>
        <p:nvSpPr>
          <p:cNvPr id="10" name="object 10"/>
          <p:cNvSpPr txBox="1"/>
          <p:nvPr/>
        </p:nvSpPr>
        <p:spPr bwMode="auto">
          <a:xfrm>
            <a:off x="4868417" y="3583304"/>
            <a:ext cx="1492250" cy="634365"/>
          </a:xfrm>
          <a:prstGeom prst="rect">
            <a:avLst/>
          </a:prstGeom>
        </p:spPr>
        <p:txBody>
          <a:bodyPr vert="horz" wrap="square" lIns="0" tIns="11430" rIns="0" bIns="0" rtlCol="0">
            <a:spAutoFit/>
          </a:bodyPr>
          <a:lstStyle/>
          <a:p>
            <a:pPr marL="12700" marR="5080">
              <a:lnSpc>
                <a:spcPct val="100000"/>
              </a:lnSpc>
              <a:spcBef>
                <a:spcPts val="90"/>
              </a:spcBef>
              <a:defRPr/>
            </a:pPr>
            <a:r>
              <a:rPr sz="2000" spc="-5">
                <a:latin typeface="Trebuchet MS"/>
                <a:cs typeface="Trebuchet MS"/>
              </a:rPr>
              <a:t>Ин</a:t>
            </a:r>
            <a:r>
              <a:rPr sz="2000" spc="-15">
                <a:latin typeface="Trebuchet MS"/>
                <a:cs typeface="Trebuchet MS"/>
              </a:rPr>
              <a:t>с</a:t>
            </a:r>
            <a:r>
              <a:rPr sz="2000">
                <a:latin typeface="Trebuchet MS"/>
                <a:cs typeface="Trebuchet MS"/>
              </a:rPr>
              <a:t>т</a:t>
            </a:r>
            <a:r>
              <a:rPr sz="2000" spc="-10">
                <a:latin typeface="Trebuchet MS"/>
                <a:cs typeface="Trebuchet MS"/>
              </a:rPr>
              <a:t>р</a:t>
            </a:r>
            <a:r>
              <a:rPr sz="2000" spc="-20">
                <a:latin typeface="Trebuchet MS"/>
                <a:cs typeface="Trebuchet MS"/>
              </a:rPr>
              <a:t>у</a:t>
            </a:r>
            <a:r>
              <a:rPr sz="2000" spc="-10">
                <a:latin typeface="Trebuchet MS"/>
                <a:cs typeface="Trebuchet MS"/>
              </a:rPr>
              <a:t>к</a:t>
            </a:r>
            <a:r>
              <a:rPr sz="2000">
                <a:latin typeface="Trebuchet MS"/>
                <a:cs typeface="Trebuchet MS"/>
              </a:rPr>
              <a:t>ц</a:t>
            </a:r>
            <a:r>
              <a:rPr sz="2000" spc="-20">
                <a:latin typeface="Trebuchet MS"/>
                <a:cs typeface="Trebuchet MS"/>
              </a:rPr>
              <a:t>ии</a:t>
            </a:r>
            <a:r>
              <a:rPr sz="2000" spc="-5">
                <a:latin typeface="Trebuchet MS"/>
                <a:cs typeface="Trebuchet MS"/>
              </a:rPr>
              <a:t>,  </a:t>
            </a:r>
            <a:r>
              <a:rPr sz="2000" spc="-10">
                <a:latin typeface="Trebuchet MS"/>
                <a:cs typeface="Trebuchet MS"/>
              </a:rPr>
              <a:t>справки…</a:t>
            </a:r>
            <a:endParaRPr sz="2000">
              <a:latin typeface="Trebuchet MS"/>
              <a:cs typeface="Trebuchet MS"/>
            </a:endParaRPr>
          </a:p>
        </p:txBody>
      </p:sp>
      <p:sp>
        <p:nvSpPr>
          <p:cNvPr id="11" name="object 11"/>
          <p:cNvSpPr txBox="1"/>
          <p:nvPr/>
        </p:nvSpPr>
        <p:spPr bwMode="auto">
          <a:xfrm>
            <a:off x="4686427" y="1821891"/>
            <a:ext cx="1373505" cy="1244600"/>
          </a:xfrm>
          <a:prstGeom prst="rect">
            <a:avLst/>
          </a:prstGeom>
        </p:spPr>
        <p:txBody>
          <a:bodyPr vert="horz" wrap="square" lIns="0" tIns="12065" rIns="0" bIns="0" rtlCol="0">
            <a:spAutoFit/>
          </a:bodyPr>
          <a:lstStyle/>
          <a:p>
            <a:pPr marL="12700" marR="5080">
              <a:lnSpc>
                <a:spcPct val="100000"/>
              </a:lnSpc>
              <a:spcBef>
                <a:spcPts val="95"/>
              </a:spcBef>
              <a:defRPr/>
            </a:pPr>
            <a:r>
              <a:rPr sz="2000" spc="-5">
                <a:latin typeface="Trebuchet MS"/>
                <a:cs typeface="Trebuchet MS"/>
              </a:rPr>
              <a:t>Статьи, </a:t>
            </a:r>
            <a:r>
              <a:rPr sz="2000">
                <a:latin typeface="Trebuchet MS"/>
                <a:cs typeface="Trebuchet MS"/>
              </a:rPr>
              <a:t> </a:t>
            </a:r>
            <a:r>
              <a:rPr sz="2000" spc="-15">
                <a:latin typeface="Trebuchet MS"/>
                <a:cs typeface="Trebuchet MS"/>
              </a:rPr>
              <a:t>рецепты, </a:t>
            </a:r>
            <a:r>
              <a:rPr sz="2000" spc="-10">
                <a:latin typeface="Trebuchet MS"/>
                <a:cs typeface="Trebuchet MS"/>
              </a:rPr>
              <a:t> </a:t>
            </a:r>
            <a:r>
              <a:rPr sz="2000" spc="-20">
                <a:latin typeface="Trebuchet MS"/>
                <a:cs typeface="Trebuchet MS"/>
              </a:rPr>
              <a:t>ин</a:t>
            </a:r>
            <a:r>
              <a:rPr sz="2000" spc="-15">
                <a:latin typeface="Trebuchet MS"/>
                <a:cs typeface="Trebuchet MS"/>
              </a:rPr>
              <a:t>с</a:t>
            </a:r>
            <a:r>
              <a:rPr sz="2000">
                <a:latin typeface="Trebuchet MS"/>
                <a:cs typeface="Trebuchet MS"/>
              </a:rPr>
              <a:t>т</a:t>
            </a:r>
            <a:r>
              <a:rPr sz="2000" spc="-10">
                <a:latin typeface="Trebuchet MS"/>
                <a:cs typeface="Trebuchet MS"/>
              </a:rPr>
              <a:t>р</a:t>
            </a:r>
            <a:r>
              <a:rPr sz="2000" spc="-20">
                <a:latin typeface="Trebuchet MS"/>
                <a:cs typeface="Trebuchet MS"/>
              </a:rPr>
              <a:t>у</a:t>
            </a:r>
            <a:r>
              <a:rPr sz="2000" spc="-10">
                <a:latin typeface="Trebuchet MS"/>
                <a:cs typeface="Trebuchet MS"/>
              </a:rPr>
              <a:t>к</a:t>
            </a:r>
            <a:r>
              <a:rPr sz="2000">
                <a:latin typeface="Trebuchet MS"/>
                <a:cs typeface="Trebuchet MS"/>
              </a:rPr>
              <a:t>ц</a:t>
            </a:r>
            <a:r>
              <a:rPr sz="2000" spc="-20">
                <a:latin typeface="Trebuchet MS"/>
                <a:cs typeface="Trebuchet MS"/>
              </a:rPr>
              <a:t>и</a:t>
            </a:r>
            <a:r>
              <a:rPr sz="2000" spc="-5">
                <a:latin typeface="Trebuchet MS"/>
                <a:cs typeface="Trebuchet MS"/>
              </a:rPr>
              <a:t>и</a:t>
            </a:r>
            <a:endParaRPr sz="2000">
              <a:latin typeface="Trebuchet MS"/>
              <a:cs typeface="Trebuchet MS"/>
            </a:endParaRPr>
          </a:p>
          <a:p>
            <a:pPr marL="12700">
              <a:lnSpc>
                <a:spcPct val="100000"/>
              </a:lnSpc>
              <a:spcBef>
                <a:spcPts val="5"/>
              </a:spcBef>
              <a:defRPr/>
            </a:pPr>
            <a:r>
              <a:rPr sz="2000" spc="-10">
                <a:latin typeface="Trebuchet MS"/>
                <a:cs typeface="Trebuchet MS"/>
              </a:rPr>
              <a:t>…</a:t>
            </a:r>
            <a:endParaRPr sz="2000">
              <a:latin typeface="Trebuchet MS"/>
              <a:cs typeface="Trebuchet MS"/>
            </a:endParaRPr>
          </a:p>
        </p:txBody>
      </p:sp>
      <p:sp>
        <p:nvSpPr>
          <p:cNvPr id="12" name="object 12"/>
          <p:cNvSpPr txBox="1"/>
          <p:nvPr/>
        </p:nvSpPr>
        <p:spPr bwMode="auto">
          <a:xfrm>
            <a:off x="2382139" y="3922852"/>
            <a:ext cx="1898014" cy="1244600"/>
          </a:xfrm>
          <a:prstGeom prst="rect">
            <a:avLst/>
          </a:prstGeom>
        </p:spPr>
        <p:txBody>
          <a:bodyPr vert="horz" wrap="square" lIns="0" tIns="12065" rIns="0" bIns="0" rtlCol="0">
            <a:spAutoFit/>
          </a:bodyPr>
          <a:lstStyle/>
          <a:p>
            <a:pPr algn="ctr">
              <a:lnSpc>
                <a:spcPct val="100000"/>
              </a:lnSpc>
              <a:spcBef>
                <a:spcPts val="95"/>
              </a:spcBef>
              <a:defRPr/>
            </a:pPr>
            <a:r>
              <a:rPr sz="2000" spc="-5">
                <a:latin typeface="Trebuchet MS"/>
                <a:cs typeface="Trebuchet MS"/>
              </a:rPr>
              <a:t>Статьи,</a:t>
            </a:r>
            <a:r>
              <a:rPr sz="2000" spc="-50">
                <a:latin typeface="Trebuchet MS"/>
                <a:cs typeface="Trebuchet MS"/>
              </a:rPr>
              <a:t> </a:t>
            </a:r>
            <a:r>
              <a:rPr sz="2000" spc="-10">
                <a:latin typeface="Trebuchet MS"/>
                <a:cs typeface="Trebuchet MS"/>
              </a:rPr>
              <a:t>законы,</a:t>
            </a:r>
            <a:endParaRPr sz="2000">
              <a:latin typeface="Trebuchet MS"/>
              <a:cs typeface="Trebuchet MS"/>
            </a:endParaRPr>
          </a:p>
          <a:p>
            <a:pPr marL="302260" marR="299720" indent="1905" algn="ctr">
              <a:lnSpc>
                <a:spcPct val="100000"/>
              </a:lnSpc>
              <a:defRPr/>
            </a:pPr>
            <a:r>
              <a:rPr sz="2000" spc="-5">
                <a:latin typeface="Trebuchet MS"/>
                <a:cs typeface="Trebuchet MS"/>
              </a:rPr>
              <a:t>акты, </a:t>
            </a:r>
            <a:r>
              <a:rPr sz="2000">
                <a:latin typeface="Trebuchet MS"/>
                <a:cs typeface="Trebuchet MS"/>
              </a:rPr>
              <a:t> мат</a:t>
            </a:r>
            <a:r>
              <a:rPr sz="2000" spc="-15">
                <a:latin typeface="Trebuchet MS"/>
                <a:cs typeface="Trebuchet MS"/>
              </a:rPr>
              <a:t>ер</a:t>
            </a:r>
            <a:r>
              <a:rPr sz="2000" spc="-20">
                <a:latin typeface="Trebuchet MS"/>
                <a:cs typeface="Trebuchet MS"/>
              </a:rPr>
              <a:t>и</a:t>
            </a:r>
            <a:r>
              <a:rPr sz="2000">
                <a:latin typeface="Trebuchet MS"/>
                <a:cs typeface="Trebuchet MS"/>
              </a:rPr>
              <a:t>а</a:t>
            </a:r>
            <a:r>
              <a:rPr sz="2000" spc="-5">
                <a:latin typeface="Trebuchet MS"/>
                <a:cs typeface="Trebuchet MS"/>
              </a:rPr>
              <a:t>лы  </a:t>
            </a:r>
            <a:r>
              <a:rPr sz="2000" spc="-25">
                <a:latin typeface="Trebuchet MS"/>
                <a:cs typeface="Trebuchet MS"/>
              </a:rPr>
              <a:t>дел…</a:t>
            </a:r>
            <a:endParaRPr sz="2000">
              <a:latin typeface="Trebuchet MS"/>
              <a:cs typeface="Trebuchet MS"/>
            </a:endParaRPr>
          </a:p>
        </p:txBody>
      </p:sp>
      <p:sp>
        <p:nvSpPr>
          <p:cNvPr id="13" name="object 13"/>
          <p:cNvSpPr txBox="1"/>
          <p:nvPr/>
        </p:nvSpPr>
        <p:spPr bwMode="auto">
          <a:xfrm>
            <a:off x="6316726" y="5164582"/>
            <a:ext cx="1465580" cy="939165"/>
          </a:xfrm>
          <a:prstGeom prst="rect">
            <a:avLst/>
          </a:prstGeom>
        </p:spPr>
        <p:txBody>
          <a:bodyPr vert="horz" wrap="square" lIns="0" tIns="11430" rIns="0" bIns="0" rtlCol="0">
            <a:spAutoFit/>
          </a:bodyPr>
          <a:lstStyle/>
          <a:p>
            <a:pPr marL="12700" marR="5080">
              <a:lnSpc>
                <a:spcPct val="100000"/>
              </a:lnSpc>
              <a:spcBef>
                <a:spcPts val="90"/>
              </a:spcBef>
              <a:defRPr/>
            </a:pPr>
            <a:r>
              <a:rPr sz="2000" spc="-10">
                <a:latin typeface="Trebuchet MS"/>
                <a:cs typeface="Trebuchet MS"/>
              </a:rPr>
              <a:t>Правила, </a:t>
            </a:r>
            <a:r>
              <a:rPr sz="2000" spc="-5">
                <a:latin typeface="Trebuchet MS"/>
                <a:cs typeface="Trebuchet MS"/>
              </a:rPr>
              <a:t> </a:t>
            </a:r>
            <a:r>
              <a:rPr sz="2000" spc="-15">
                <a:latin typeface="Trebuchet MS"/>
                <a:cs typeface="Trebuchet MS"/>
              </a:rPr>
              <a:t>р</a:t>
            </a:r>
            <a:r>
              <a:rPr sz="2000">
                <a:latin typeface="Trebuchet MS"/>
                <a:cs typeface="Trebuchet MS"/>
              </a:rPr>
              <a:t>а</a:t>
            </a:r>
            <a:r>
              <a:rPr sz="2000" spc="-15">
                <a:latin typeface="Trebuchet MS"/>
                <a:cs typeface="Trebuchet MS"/>
              </a:rPr>
              <a:t>сп</a:t>
            </a:r>
            <a:r>
              <a:rPr sz="2000" spc="-20">
                <a:latin typeface="Trebuchet MS"/>
                <a:cs typeface="Trebuchet MS"/>
              </a:rPr>
              <a:t>и</a:t>
            </a:r>
            <a:r>
              <a:rPr sz="2000" spc="-15">
                <a:latin typeface="Trebuchet MS"/>
                <a:cs typeface="Trebuchet MS"/>
              </a:rPr>
              <a:t>с</a:t>
            </a:r>
            <a:r>
              <a:rPr sz="2000">
                <a:latin typeface="Trebuchet MS"/>
                <a:cs typeface="Trebuchet MS"/>
              </a:rPr>
              <a:t>а</a:t>
            </a:r>
            <a:r>
              <a:rPr sz="2000" spc="-20">
                <a:latin typeface="Trebuchet MS"/>
                <a:cs typeface="Trebuchet MS"/>
              </a:rPr>
              <a:t>ния</a:t>
            </a:r>
            <a:r>
              <a:rPr sz="2000" spc="-5">
                <a:latin typeface="Trebuchet MS"/>
                <a:cs typeface="Trebuchet MS"/>
              </a:rPr>
              <a:t>,  </a:t>
            </a:r>
            <a:r>
              <a:rPr sz="2000" spc="-10">
                <a:latin typeface="Trebuchet MS"/>
                <a:cs typeface="Trebuchet MS"/>
              </a:rPr>
              <a:t>контракты…</a:t>
            </a:r>
            <a:endParaRPr sz="2000">
              <a:latin typeface="Trebuchet MS"/>
              <a:cs typeface="Trebuchet MS"/>
            </a:endParaRPr>
          </a:p>
        </p:txBody>
      </p:sp>
      <p:pic>
        <p:nvPicPr>
          <p:cNvPr id="14" name="object 14"/>
          <p:cNvPicPr/>
          <p:nvPr/>
        </p:nvPicPr>
        <p:blipFill>
          <a:blip r:embed="rId8" cstate="print"/>
          <a:stretch/>
        </p:blipFill>
        <p:spPr bwMode="auto">
          <a:xfrm>
            <a:off x="984503" y="4788408"/>
            <a:ext cx="2188464" cy="1444752"/>
          </a:xfrm>
          <a:prstGeom prst="rect">
            <a:avLst/>
          </a:prstGeom>
        </p:spPr>
      </p:pic>
      <p:sp>
        <p:nvSpPr>
          <p:cNvPr id="15" name="object 15"/>
          <p:cNvSpPr txBox="1"/>
          <p:nvPr/>
        </p:nvSpPr>
        <p:spPr bwMode="auto">
          <a:xfrm>
            <a:off x="8312277" y="3319652"/>
            <a:ext cx="2070100" cy="634365"/>
          </a:xfrm>
          <a:prstGeom prst="rect">
            <a:avLst/>
          </a:prstGeom>
        </p:spPr>
        <p:txBody>
          <a:bodyPr vert="horz" wrap="square" lIns="0" tIns="11430" rIns="0" bIns="0" rtlCol="0">
            <a:spAutoFit/>
          </a:bodyPr>
          <a:lstStyle/>
          <a:p>
            <a:pPr marL="12700">
              <a:lnSpc>
                <a:spcPct val="100000"/>
              </a:lnSpc>
              <a:spcBef>
                <a:spcPts val="90"/>
              </a:spcBef>
              <a:defRPr/>
            </a:pPr>
            <a:r>
              <a:rPr sz="2000" spc="-5">
                <a:latin typeface="Trebuchet MS"/>
                <a:cs typeface="Trebuchet MS"/>
              </a:rPr>
              <a:t>Законы,</a:t>
            </a:r>
            <a:r>
              <a:rPr sz="2000" spc="-95">
                <a:latin typeface="Trebuchet MS"/>
                <a:cs typeface="Trebuchet MS"/>
              </a:rPr>
              <a:t> </a:t>
            </a:r>
            <a:r>
              <a:rPr sz="2000" spc="-10">
                <a:latin typeface="Trebuchet MS"/>
                <a:cs typeface="Trebuchet MS"/>
              </a:rPr>
              <a:t>справки,</a:t>
            </a:r>
            <a:endParaRPr sz="2000">
              <a:latin typeface="Trebuchet MS"/>
              <a:cs typeface="Trebuchet MS"/>
            </a:endParaRPr>
          </a:p>
          <a:p>
            <a:pPr marL="339090">
              <a:lnSpc>
                <a:spcPct val="100000"/>
              </a:lnSpc>
              <a:defRPr/>
            </a:pPr>
            <a:r>
              <a:rPr sz="2000" spc="-10">
                <a:latin typeface="Trebuchet MS"/>
                <a:cs typeface="Trebuchet MS"/>
              </a:rPr>
              <a:t>документы…</a:t>
            </a:r>
            <a:endParaRPr sz="2000">
              <a:latin typeface="Trebuchet MS"/>
              <a:cs typeface="Trebuchet MS"/>
            </a:endParaRPr>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TotalTime>
  <Words>1248</Words>
  <Application>Microsoft Office PowerPoint</Application>
  <DocSecurity>0</DocSecurity>
  <PresentationFormat>Произвольный</PresentationFormat>
  <Paragraphs>267</Paragraphs>
  <Slides>44</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44</vt:i4>
      </vt:variant>
    </vt:vector>
  </HeadingPairs>
  <TitlesOfParts>
    <vt:vector size="46" baseType="lpstr">
      <vt:lpstr>Office Theme</vt:lpstr>
      <vt:lpstr>Document</vt:lpstr>
      <vt:lpstr>Слайд 1</vt:lpstr>
      <vt:lpstr>ФУНКЦИОНАЛЬНАЯ ГРАМОТНОСТЬ –</vt:lpstr>
      <vt:lpstr>Читательская</vt:lpstr>
      <vt:lpstr>Слайд 4</vt:lpstr>
      <vt:lpstr>Слайд 5</vt:lpstr>
      <vt:lpstr>Формы интерактивного обучения </vt:lpstr>
      <vt:lpstr>В каких реальных жизненных ситуациях  может пригодится иностранный язык?</vt:lpstr>
      <vt:lpstr>Читательская грамотность. </vt:lpstr>
      <vt:lpstr>Какие тексты окружают нас в  повседневной жизни?</vt:lpstr>
      <vt:lpstr>КАКИЕ НУЖНЫ МАТЕРИАЛЫ ДЛЯ РАЗВИТИЯ ЧИТАТЕЛЬСКОЙ ГРАМОТНОСТИ?</vt:lpstr>
      <vt:lpstr>Математическая грамотность. </vt:lpstr>
      <vt:lpstr>Математическая грамотность </vt:lpstr>
      <vt:lpstr>Слайд 13</vt:lpstr>
      <vt:lpstr>Слайд 14</vt:lpstr>
      <vt:lpstr>Естественнонаучная грамотность</vt:lpstr>
      <vt:lpstr>Слайд 16</vt:lpstr>
      <vt:lpstr>Слайд 17</vt:lpstr>
      <vt:lpstr>Финансовая грамотность</vt:lpstr>
      <vt:lpstr>Слайд 19</vt:lpstr>
      <vt:lpstr>Глобальные компетенции</vt:lpstr>
      <vt:lpstr>Креативное мышление. </vt:lpstr>
      <vt:lpstr>ТВОРЧЕСКИЕ ЗАДАНИЯ В УМК</vt:lpstr>
      <vt:lpstr>Слайд 23</vt:lpstr>
      <vt:lpstr>Слайд 24</vt:lpstr>
      <vt:lpstr>Vielen Dank!</vt:lpstr>
      <vt:lpstr>Слайд 26</vt:lpstr>
      <vt:lpstr>Слайд 27</vt:lpstr>
      <vt:lpstr>ТЕКСТЫ РАЗНЫХ ЖАНРОВ И СТИЛЕЙ</vt:lpstr>
      <vt:lpstr>НЕСПЛОШНЫЕ ТЕКСТЫ</vt:lpstr>
      <vt:lpstr>Финансовая грамотность. </vt:lpstr>
      <vt:lpstr>Естественнонаучная грамотность. </vt:lpstr>
      <vt:lpstr>Примеры практико-ориентированных  заданий в учебниках</vt:lpstr>
      <vt:lpstr>Слайд 33</vt:lpstr>
      <vt:lpstr>Слайд 34</vt:lpstr>
      <vt:lpstr>Слайд 35</vt:lpstr>
      <vt:lpstr>СОЧИНЕНИЕ ИСТОРИИ</vt:lpstr>
      <vt:lpstr>СОЗДАНИЕ НОВОГО</vt:lpstr>
      <vt:lpstr>Слайд 38</vt:lpstr>
      <vt:lpstr>Слайд 39</vt:lpstr>
      <vt:lpstr>Интерактивные приемы </vt:lpstr>
      <vt:lpstr>  Читательская грамотность </vt:lpstr>
      <vt:lpstr>Слайд 42</vt:lpstr>
      <vt:lpstr>                                                         Глобальные компетенции  Прочитайте и переведите текст: Sprechende Mülleimer  In Berlin kann man in diesem Jahr ungewöhnliche Müllbehälter sehen und ... hören! Die Berliner Stadtreinigung (BSR) hat sie aufgestellt. Wer etwas in den Müllbehälter wirft, hört ein höfliches „Dankeschön“. Auf dem Deckel sind Solarzellen angebracht, aber der Behälter funktioniert auch bei schlechtem Wetter. Er kann verschieden programmiert werden und nicht nur „Danke“ sagen, sondern auch „Gut gemacht“. Er kann ein Liedchen singen oder einen guten Ratschlag geben, zum Beispiel: „Besuchen Sie meinen Artgenossen auf dem Alexanderplatz!“ Der neue Müllbehälter kann Fremdsprachen und begrüßt die Touristen auf Französisch, Englisch und Japanisch!  Die sprechenden Müllbehälter haben großen Erfolg bei den Kindern. So lernen sogar ganz kleine Kinder die Umwelt zu schützen. Sie heben den Müll gern auf und werfen ihn in die Behälter.  Слова к тексту: der Mülleimer – урна  der Behälter – здесь: контейнер  die Solarzelle – солнечная батарея sind ... angebracht – установлены der Artgenosse – сородич die Umwelt – окружающая среда schützen (te, hat t) – беречь, охранять hören – слушать, слышать der Ratschlag (die Ratschläge) – совет  </vt:lpstr>
      <vt:lpstr>Слайд 44</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User</dc:creator>
  <cp:keywords/>
  <dc:description/>
  <cp:lastModifiedBy>PC</cp:lastModifiedBy>
  <cp:revision>118</cp:revision>
  <dcterms:created xsi:type="dcterms:W3CDTF">2024-01-11T04:36:40Z</dcterms:created>
  <dcterms:modified xsi:type="dcterms:W3CDTF">2024-01-29T13:12:01Z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2023-10-07T00:00:00Z</vt:filetime>
  </property>
  <property fmtid="{D5CDD505-2E9C-101B-9397-08002B2CF9AE}" pid="3" name="Creator">
    <vt:lpwstr>Microsoft® PowerPoint® 2016</vt:lpwstr>
  </property>
  <property fmtid="{D5CDD505-2E9C-101B-9397-08002B2CF9AE}" pid="4" name="LastSaved">
    <vt:filetime>2024-01-11T00:00:00Z</vt:filetime>
  </property>
</Properties>
</file>