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6" r:id="rId28"/>
    <p:sldId id="291" r:id="rId29"/>
    <p:sldId id="294" r:id="rId30"/>
    <p:sldId id="295" r:id="rId31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498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33932" y="1029715"/>
            <a:ext cx="9724135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EBEBEB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40404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7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2667000"/>
            <a:ext cx="4191000" cy="4190999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608948" y="5867400"/>
            <a:ext cx="990600" cy="990599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608948" y="1676400"/>
            <a:ext cx="2819400" cy="2819400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999348" y="8509"/>
            <a:ext cx="1600200" cy="1600200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8502142" y="1519047"/>
            <a:ext cx="3288029" cy="768350"/>
          </a:xfrm>
          <a:custGeom>
            <a:avLst/>
            <a:gdLst/>
            <a:ahLst/>
            <a:cxnLst/>
            <a:rect l="l" t="t" r="r" b="b"/>
            <a:pathLst>
              <a:path w="3288029" h="768350">
                <a:moveTo>
                  <a:pt x="3226307" y="0"/>
                </a:moveTo>
                <a:lnTo>
                  <a:pt x="2909951" y="104775"/>
                </a:lnTo>
                <a:lnTo>
                  <a:pt x="2591054" y="200660"/>
                </a:lnTo>
                <a:lnTo>
                  <a:pt x="2485643" y="229997"/>
                </a:lnTo>
                <a:lnTo>
                  <a:pt x="2271522" y="287274"/>
                </a:lnTo>
                <a:lnTo>
                  <a:pt x="2059812" y="340487"/>
                </a:lnTo>
                <a:lnTo>
                  <a:pt x="1954656" y="365760"/>
                </a:lnTo>
                <a:lnTo>
                  <a:pt x="1639697" y="436244"/>
                </a:lnTo>
                <a:lnTo>
                  <a:pt x="1330071" y="498855"/>
                </a:lnTo>
                <a:lnTo>
                  <a:pt x="1127378" y="536828"/>
                </a:lnTo>
                <a:lnTo>
                  <a:pt x="829309" y="588517"/>
                </a:lnTo>
                <a:lnTo>
                  <a:pt x="447928" y="646811"/>
                </a:lnTo>
                <a:lnTo>
                  <a:pt x="174751" y="683894"/>
                </a:lnTo>
                <a:lnTo>
                  <a:pt x="0" y="705103"/>
                </a:lnTo>
                <a:lnTo>
                  <a:pt x="9701" y="720494"/>
                </a:lnTo>
                <a:lnTo>
                  <a:pt x="29342" y="751181"/>
                </a:lnTo>
                <a:lnTo>
                  <a:pt x="39115" y="766572"/>
                </a:lnTo>
                <a:lnTo>
                  <a:pt x="66166" y="767349"/>
                </a:lnTo>
                <a:lnTo>
                  <a:pt x="95131" y="767793"/>
                </a:lnTo>
                <a:lnTo>
                  <a:pt x="125954" y="767911"/>
                </a:lnTo>
                <a:lnTo>
                  <a:pt x="192949" y="767195"/>
                </a:lnTo>
                <a:lnTo>
                  <a:pt x="305973" y="763849"/>
                </a:lnTo>
                <a:lnTo>
                  <a:pt x="477701" y="755441"/>
                </a:lnTo>
                <a:lnTo>
                  <a:pt x="773052" y="735284"/>
                </a:lnTo>
                <a:lnTo>
                  <a:pt x="1336019" y="685315"/>
                </a:lnTo>
                <a:lnTo>
                  <a:pt x="2059023" y="606988"/>
                </a:lnTo>
                <a:lnTo>
                  <a:pt x="2689041" y="527362"/>
                </a:lnTo>
                <a:lnTo>
                  <a:pt x="3038251" y="477217"/>
                </a:lnTo>
                <a:lnTo>
                  <a:pt x="3250138" y="443265"/>
                </a:lnTo>
                <a:lnTo>
                  <a:pt x="3288029" y="436752"/>
                </a:lnTo>
                <a:lnTo>
                  <a:pt x="3280235" y="379771"/>
                </a:lnTo>
                <a:lnTo>
                  <a:pt x="3273959" y="334487"/>
                </a:lnTo>
                <a:lnTo>
                  <a:pt x="3264862" y="270500"/>
                </a:lnTo>
                <a:lnTo>
                  <a:pt x="3252759" y="189298"/>
                </a:lnTo>
                <a:lnTo>
                  <a:pt x="3249394" y="166333"/>
                </a:lnTo>
                <a:lnTo>
                  <a:pt x="3245343" y="138048"/>
                </a:lnTo>
                <a:lnTo>
                  <a:pt x="3240328" y="102315"/>
                </a:lnTo>
                <a:lnTo>
                  <a:pt x="3234075" y="57008"/>
                </a:lnTo>
                <a:lnTo>
                  <a:pt x="3226307" y="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0" y="1269"/>
            <a:ext cx="12192000" cy="6856730"/>
          </a:xfrm>
          <a:custGeom>
            <a:avLst/>
            <a:gdLst/>
            <a:ahLst/>
            <a:cxnLst/>
            <a:rect l="l" t="t" r="r" b="b"/>
            <a:pathLst>
              <a:path w="12192000" h="6856730">
                <a:moveTo>
                  <a:pt x="12192000" y="0"/>
                </a:moveTo>
                <a:lnTo>
                  <a:pt x="0" y="0"/>
                </a:lnTo>
                <a:lnTo>
                  <a:pt x="0" y="469900"/>
                </a:lnTo>
                <a:lnTo>
                  <a:pt x="0" y="6380480"/>
                </a:lnTo>
                <a:lnTo>
                  <a:pt x="0" y="6856730"/>
                </a:lnTo>
                <a:lnTo>
                  <a:pt x="12192000" y="6856730"/>
                </a:lnTo>
                <a:lnTo>
                  <a:pt x="12192000" y="6380480"/>
                </a:lnTo>
                <a:lnTo>
                  <a:pt x="12192000" y="470154"/>
                </a:lnTo>
                <a:lnTo>
                  <a:pt x="11709273" y="470154"/>
                </a:lnTo>
                <a:lnTo>
                  <a:pt x="11709273" y="1870925"/>
                </a:lnTo>
                <a:lnTo>
                  <a:pt x="10970387" y="1981073"/>
                </a:lnTo>
                <a:lnTo>
                  <a:pt x="10200386" y="2074672"/>
                </a:lnTo>
                <a:lnTo>
                  <a:pt x="9946386" y="2100072"/>
                </a:lnTo>
                <a:lnTo>
                  <a:pt x="9433687" y="2146173"/>
                </a:lnTo>
                <a:lnTo>
                  <a:pt x="8927211" y="2184273"/>
                </a:lnTo>
                <a:lnTo>
                  <a:pt x="8674862" y="2200148"/>
                </a:lnTo>
                <a:lnTo>
                  <a:pt x="7925562" y="2236597"/>
                </a:lnTo>
                <a:lnTo>
                  <a:pt x="7190486" y="2257298"/>
                </a:lnTo>
                <a:lnTo>
                  <a:pt x="6472936" y="2265172"/>
                </a:lnTo>
                <a:lnTo>
                  <a:pt x="6006211" y="2263648"/>
                </a:lnTo>
                <a:lnTo>
                  <a:pt x="5107686" y="2246122"/>
                </a:lnTo>
                <a:lnTo>
                  <a:pt x="4466336" y="2222373"/>
                </a:lnTo>
                <a:lnTo>
                  <a:pt x="3288411" y="2155698"/>
                </a:lnTo>
                <a:lnTo>
                  <a:pt x="2591562" y="2103247"/>
                </a:lnTo>
                <a:lnTo>
                  <a:pt x="1978787" y="2046097"/>
                </a:lnTo>
                <a:lnTo>
                  <a:pt x="1232623" y="1965198"/>
                </a:lnTo>
                <a:lnTo>
                  <a:pt x="862736" y="1920748"/>
                </a:lnTo>
                <a:lnTo>
                  <a:pt x="476377" y="1867458"/>
                </a:lnTo>
                <a:lnTo>
                  <a:pt x="476377" y="469900"/>
                </a:lnTo>
                <a:lnTo>
                  <a:pt x="12192000" y="4699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" name="bg object 2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398252" y="0"/>
            <a:ext cx="765048" cy="1208532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10437748" y="0"/>
            <a:ext cx="685800" cy="1143000"/>
          </a:xfrm>
          <a:custGeom>
            <a:avLst/>
            <a:gdLst/>
            <a:ahLst/>
            <a:cxnLst/>
            <a:rect l="l" t="t" r="r" b="b"/>
            <a:pathLst>
              <a:path w="685800" h="1143000">
                <a:moveTo>
                  <a:pt x="685800" y="0"/>
                </a:moveTo>
                <a:lnTo>
                  <a:pt x="0" y="0"/>
                </a:lnTo>
                <a:lnTo>
                  <a:pt x="0" y="1143000"/>
                </a:lnTo>
                <a:lnTo>
                  <a:pt x="685800" y="1143000"/>
                </a:lnTo>
                <a:lnTo>
                  <a:pt x="685800" y="0"/>
                </a:lnTo>
                <a:close/>
              </a:path>
            </a:pathLst>
          </a:custGeom>
          <a:solidFill>
            <a:srgbClr val="B311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4685665" y="2603880"/>
            <a:ext cx="5295265" cy="1626870"/>
          </a:xfrm>
          <a:custGeom>
            <a:avLst/>
            <a:gdLst/>
            <a:ahLst/>
            <a:cxnLst/>
            <a:rect l="l" t="t" r="r" b="b"/>
            <a:pathLst>
              <a:path w="5295265" h="1626870">
                <a:moveTo>
                  <a:pt x="4481703" y="0"/>
                </a:moveTo>
                <a:lnTo>
                  <a:pt x="4481703" y="203327"/>
                </a:lnTo>
                <a:lnTo>
                  <a:pt x="0" y="203327"/>
                </a:lnTo>
                <a:lnTo>
                  <a:pt x="0" y="1423162"/>
                </a:lnTo>
                <a:lnTo>
                  <a:pt x="4481703" y="1423162"/>
                </a:lnTo>
                <a:lnTo>
                  <a:pt x="4481703" y="1626489"/>
                </a:lnTo>
                <a:lnTo>
                  <a:pt x="5294884" y="813181"/>
                </a:lnTo>
                <a:lnTo>
                  <a:pt x="4481703" y="0"/>
                </a:lnTo>
                <a:close/>
              </a:path>
            </a:pathLst>
          </a:custGeom>
          <a:solidFill>
            <a:srgbClr val="E4CCD2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4685665" y="2603880"/>
            <a:ext cx="5295265" cy="1626870"/>
          </a:xfrm>
          <a:custGeom>
            <a:avLst/>
            <a:gdLst/>
            <a:ahLst/>
            <a:cxnLst/>
            <a:rect l="l" t="t" r="r" b="b"/>
            <a:pathLst>
              <a:path w="5295265" h="1626870">
                <a:moveTo>
                  <a:pt x="0" y="203327"/>
                </a:moveTo>
                <a:lnTo>
                  <a:pt x="4481703" y="203327"/>
                </a:lnTo>
                <a:lnTo>
                  <a:pt x="4481703" y="0"/>
                </a:lnTo>
                <a:lnTo>
                  <a:pt x="5294884" y="813181"/>
                </a:lnTo>
                <a:lnTo>
                  <a:pt x="4481703" y="1626489"/>
                </a:lnTo>
                <a:lnTo>
                  <a:pt x="4481703" y="1423162"/>
                </a:lnTo>
                <a:lnTo>
                  <a:pt x="0" y="1423162"/>
                </a:lnTo>
                <a:lnTo>
                  <a:pt x="0" y="203327"/>
                </a:lnTo>
                <a:close/>
              </a:path>
            </a:pathLst>
          </a:custGeom>
          <a:ln w="19049">
            <a:solidFill>
              <a:srgbClr val="E4CC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EBEBEB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12/15/2022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EBEBEB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12/15/2022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7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2667000"/>
            <a:ext cx="4191000" cy="4190999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608948" y="5867400"/>
            <a:ext cx="990600" cy="990599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608948" y="1676400"/>
            <a:ext cx="2819400" cy="2819400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999348" y="8509"/>
            <a:ext cx="1600200" cy="1600200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8502142" y="1519047"/>
            <a:ext cx="3288029" cy="768350"/>
          </a:xfrm>
          <a:custGeom>
            <a:avLst/>
            <a:gdLst/>
            <a:ahLst/>
            <a:cxnLst/>
            <a:rect l="l" t="t" r="r" b="b"/>
            <a:pathLst>
              <a:path w="3288029" h="768350">
                <a:moveTo>
                  <a:pt x="3226307" y="0"/>
                </a:moveTo>
                <a:lnTo>
                  <a:pt x="2909951" y="104775"/>
                </a:lnTo>
                <a:lnTo>
                  <a:pt x="2591054" y="200660"/>
                </a:lnTo>
                <a:lnTo>
                  <a:pt x="2485643" y="229997"/>
                </a:lnTo>
                <a:lnTo>
                  <a:pt x="2271522" y="287274"/>
                </a:lnTo>
                <a:lnTo>
                  <a:pt x="2059812" y="340487"/>
                </a:lnTo>
                <a:lnTo>
                  <a:pt x="1954656" y="365760"/>
                </a:lnTo>
                <a:lnTo>
                  <a:pt x="1639697" y="436244"/>
                </a:lnTo>
                <a:lnTo>
                  <a:pt x="1330071" y="498855"/>
                </a:lnTo>
                <a:lnTo>
                  <a:pt x="1127378" y="536828"/>
                </a:lnTo>
                <a:lnTo>
                  <a:pt x="829309" y="588517"/>
                </a:lnTo>
                <a:lnTo>
                  <a:pt x="447928" y="646811"/>
                </a:lnTo>
                <a:lnTo>
                  <a:pt x="174751" y="683894"/>
                </a:lnTo>
                <a:lnTo>
                  <a:pt x="0" y="705103"/>
                </a:lnTo>
                <a:lnTo>
                  <a:pt x="9701" y="720494"/>
                </a:lnTo>
                <a:lnTo>
                  <a:pt x="29342" y="751181"/>
                </a:lnTo>
                <a:lnTo>
                  <a:pt x="39115" y="766572"/>
                </a:lnTo>
                <a:lnTo>
                  <a:pt x="66166" y="767349"/>
                </a:lnTo>
                <a:lnTo>
                  <a:pt x="95131" y="767793"/>
                </a:lnTo>
                <a:lnTo>
                  <a:pt x="125954" y="767911"/>
                </a:lnTo>
                <a:lnTo>
                  <a:pt x="192949" y="767195"/>
                </a:lnTo>
                <a:lnTo>
                  <a:pt x="305973" y="763849"/>
                </a:lnTo>
                <a:lnTo>
                  <a:pt x="477701" y="755441"/>
                </a:lnTo>
                <a:lnTo>
                  <a:pt x="773052" y="735284"/>
                </a:lnTo>
                <a:lnTo>
                  <a:pt x="1336019" y="685315"/>
                </a:lnTo>
                <a:lnTo>
                  <a:pt x="2059023" y="606988"/>
                </a:lnTo>
                <a:lnTo>
                  <a:pt x="2689041" y="527362"/>
                </a:lnTo>
                <a:lnTo>
                  <a:pt x="3038251" y="477217"/>
                </a:lnTo>
                <a:lnTo>
                  <a:pt x="3250138" y="443265"/>
                </a:lnTo>
                <a:lnTo>
                  <a:pt x="3288029" y="436752"/>
                </a:lnTo>
                <a:lnTo>
                  <a:pt x="3280235" y="379771"/>
                </a:lnTo>
                <a:lnTo>
                  <a:pt x="3273959" y="334487"/>
                </a:lnTo>
                <a:lnTo>
                  <a:pt x="3264862" y="270500"/>
                </a:lnTo>
                <a:lnTo>
                  <a:pt x="3252759" y="189298"/>
                </a:lnTo>
                <a:lnTo>
                  <a:pt x="3249394" y="166333"/>
                </a:lnTo>
                <a:lnTo>
                  <a:pt x="3245343" y="138048"/>
                </a:lnTo>
                <a:lnTo>
                  <a:pt x="3240328" y="102315"/>
                </a:lnTo>
                <a:lnTo>
                  <a:pt x="3234075" y="57008"/>
                </a:lnTo>
                <a:lnTo>
                  <a:pt x="3226307" y="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0" y="1269"/>
            <a:ext cx="12192000" cy="6856730"/>
          </a:xfrm>
          <a:custGeom>
            <a:avLst/>
            <a:gdLst/>
            <a:ahLst/>
            <a:cxnLst/>
            <a:rect l="l" t="t" r="r" b="b"/>
            <a:pathLst>
              <a:path w="12192000" h="6856730">
                <a:moveTo>
                  <a:pt x="12192000" y="0"/>
                </a:moveTo>
                <a:lnTo>
                  <a:pt x="0" y="0"/>
                </a:lnTo>
                <a:lnTo>
                  <a:pt x="0" y="469900"/>
                </a:lnTo>
                <a:lnTo>
                  <a:pt x="0" y="6380480"/>
                </a:lnTo>
                <a:lnTo>
                  <a:pt x="0" y="6856730"/>
                </a:lnTo>
                <a:lnTo>
                  <a:pt x="12192000" y="6856730"/>
                </a:lnTo>
                <a:lnTo>
                  <a:pt x="12192000" y="6380480"/>
                </a:lnTo>
                <a:lnTo>
                  <a:pt x="12192000" y="470154"/>
                </a:lnTo>
                <a:lnTo>
                  <a:pt x="11709273" y="470154"/>
                </a:lnTo>
                <a:lnTo>
                  <a:pt x="11709273" y="1870925"/>
                </a:lnTo>
                <a:lnTo>
                  <a:pt x="10970387" y="1981073"/>
                </a:lnTo>
                <a:lnTo>
                  <a:pt x="10200386" y="2074672"/>
                </a:lnTo>
                <a:lnTo>
                  <a:pt x="9946386" y="2100072"/>
                </a:lnTo>
                <a:lnTo>
                  <a:pt x="9433687" y="2146173"/>
                </a:lnTo>
                <a:lnTo>
                  <a:pt x="8927211" y="2184273"/>
                </a:lnTo>
                <a:lnTo>
                  <a:pt x="8674862" y="2200148"/>
                </a:lnTo>
                <a:lnTo>
                  <a:pt x="7925562" y="2236597"/>
                </a:lnTo>
                <a:lnTo>
                  <a:pt x="7190486" y="2257298"/>
                </a:lnTo>
                <a:lnTo>
                  <a:pt x="6472936" y="2265172"/>
                </a:lnTo>
                <a:lnTo>
                  <a:pt x="6006211" y="2263648"/>
                </a:lnTo>
                <a:lnTo>
                  <a:pt x="5107686" y="2246122"/>
                </a:lnTo>
                <a:lnTo>
                  <a:pt x="4466336" y="2222373"/>
                </a:lnTo>
                <a:lnTo>
                  <a:pt x="3288411" y="2155698"/>
                </a:lnTo>
                <a:lnTo>
                  <a:pt x="2591562" y="2103247"/>
                </a:lnTo>
                <a:lnTo>
                  <a:pt x="1978787" y="2046097"/>
                </a:lnTo>
                <a:lnTo>
                  <a:pt x="1232623" y="1965198"/>
                </a:lnTo>
                <a:lnTo>
                  <a:pt x="862736" y="1920748"/>
                </a:lnTo>
                <a:lnTo>
                  <a:pt x="476377" y="1867458"/>
                </a:lnTo>
                <a:lnTo>
                  <a:pt x="476377" y="469900"/>
                </a:lnTo>
                <a:lnTo>
                  <a:pt x="12192000" y="4699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" name="bg object 2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398252" y="0"/>
            <a:ext cx="765048" cy="1208532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10437748" y="0"/>
            <a:ext cx="685800" cy="1143000"/>
          </a:xfrm>
          <a:custGeom>
            <a:avLst/>
            <a:gdLst/>
            <a:ahLst/>
            <a:cxnLst/>
            <a:rect l="l" t="t" r="r" b="b"/>
            <a:pathLst>
              <a:path w="685800" h="1143000">
                <a:moveTo>
                  <a:pt x="685800" y="0"/>
                </a:moveTo>
                <a:lnTo>
                  <a:pt x="0" y="0"/>
                </a:lnTo>
                <a:lnTo>
                  <a:pt x="0" y="1143000"/>
                </a:lnTo>
                <a:lnTo>
                  <a:pt x="685800" y="1143000"/>
                </a:lnTo>
                <a:lnTo>
                  <a:pt x="685800" y="0"/>
                </a:lnTo>
                <a:close/>
              </a:path>
            </a:pathLst>
          </a:custGeom>
          <a:solidFill>
            <a:srgbClr val="B3116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bg object 2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400047" y="663422"/>
            <a:ext cx="8271256" cy="553110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7997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2667000"/>
            <a:ext cx="4191000" cy="4190999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8608948" y="5867400"/>
            <a:ext cx="990600" cy="990599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608948" y="1676400"/>
            <a:ext cx="2819400" cy="2819400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7999348" y="8509"/>
            <a:ext cx="1600200" cy="1600200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8502142" y="1519047"/>
            <a:ext cx="3288029" cy="768350"/>
          </a:xfrm>
          <a:custGeom>
            <a:avLst/>
            <a:gdLst/>
            <a:ahLst/>
            <a:cxnLst/>
            <a:rect l="l" t="t" r="r" b="b"/>
            <a:pathLst>
              <a:path w="3288029" h="768350">
                <a:moveTo>
                  <a:pt x="3226307" y="0"/>
                </a:moveTo>
                <a:lnTo>
                  <a:pt x="2909951" y="104775"/>
                </a:lnTo>
                <a:lnTo>
                  <a:pt x="2591054" y="200660"/>
                </a:lnTo>
                <a:lnTo>
                  <a:pt x="2485643" y="229997"/>
                </a:lnTo>
                <a:lnTo>
                  <a:pt x="2271522" y="287274"/>
                </a:lnTo>
                <a:lnTo>
                  <a:pt x="2059812" y="340487"/>
                </a:lnTo>
                <a:lnTo>
                  <a:pt x="1954656" y="365760"/>
                </a:lnTo>
                <a:lnTo>
                  <a:pt x="1639697" y="436244"/>
                </a:lnTo>
                <a:lnTo>
                  <a:pt x="1330071" y="498855"/>
                </a:lnTo>
                <a:lnTo>
                  <a:pt x="1127378" y="536828"/>
                </a:lnTo>
                <a:lnTo>
                  <a:pt x="829309" y="588517"/>
                </a:lnTo>
                <a:lnTo>
                  <a:pt x="447928" y="646811"/>
                </a:lnTo>
                <a:lnTo>
                  <a:pt x="174751" y="683894"/>
                </a:lnTo>
                <a:lnTo>
                  <a:pt x="0" y="705103"/>
                </a:lnTo>
                <a:lnTo>
                  <a:pt x="9701" y="720494"/>
                </a:lnTo>
                <a:lnTo>
                  <a:pt x="29342" y="751181"/>
                </a:lnTo>
                <a:lnTo>
                  <a:pt x="39115" y="766572"/>
                </a:lnTo>
                <a:lnTo>
                  <a:pt x="66166" y="767349"/>
                </a:lnTo>
                <a:lnTo>
                  <a:pt x="95131" y="767793"/>
                </a:lnTo>
                <a:lnTo>
                  <a:pt x="125954" y="767911"/>
                </a:lnTo>
                <a:lnTo>
                  <a:pt x="192949" y="767195"/>
                </a:lnTo>
                <a:lnTo>
                  <a:pt x="305973" y="763849"/>
                </a:lnTo>
                <a:lnTo>
                  <a:pt x="477701" y="755441"/>
                </a:lnTo>
                <a:lnTo>
                  <a:pt x="773052" y="735284"/>
                </a:lnTo>
                <a:lnTo>
                  <a:pt x="1336019" y="685315"/>
                </a:lnTo>
                <a:lnTo>
                  <a:pt x="2059023" y="606988"/>
                </a:lnTo>
                <a:lnTo>
                  <a:pt x="2689041" y="527362"/>
                </a:lnTo>
                <a:lnTo>
                  <a:pt x="3038251" y="477217"/>
                </a:lnTo>
                <a:lnTo>
                  <a:pt x="3250138" y="443265"/>
                </a:lnTo>
                <a:lnTo>
                  <a:pt x="3288029" y="436752"/>
                </a:lnTo>
                <a:lnTo>
                  <a:pt x="3280235" y="379771"/>
                </a:lnTo>
                <a:lnTo>
                  <a:pt x="3273959" y="334487"/>
                </a:lnTo>
                <a:lnTo>
                  <a:pt x="3264862" y="270500"/>
                </a:lnTo>
                <a:lnTo>
                  <a:pt x="3252759" y="189298"/>
                </a:lnTo>
                <a:lnTo>
                  <a:pt x="3249394" y="166333"/>
                </a:lnTo>
                <a:lnTo>
                  <a:pt x="3245343" y="138048"/>
                </a:lnTo>
                <a:lnTo>
                  <a:pt x="3240328" y="102315"/>
                </a:lnTo>
                <a:lnTo>
                  <a:pt x="3234075" y="57008"/>
                </a:lnTo>
                <a:lnTo>
                  <a:pt x="3226307" y="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0" y="1269"/>
            <a:ext cx="12192000" cy="6856730"/>
          </a:xfrm>
          <a:custGeom>
            <a:avLst/>
            <a:gdLst/>
            <a:ahLst/>
            <a:cxnLst/>
            <a:rect l="l" t="t" r="r" b="b"/>
            <a:pathLst>
              <a:path w="12192000" h="6856730">
                <a:moveTo>
                  <a:pt x="12192000" y="0"/>
                </a:moveTo>
                <a:lnTo>
                  <a:pt x="0" y="0"/>
                </a:lnTo>
                <a:lnTo>
                  <a:pt x="0" y="469900"/>
                </a:lnTo>
                <a:lnTo>
                  <a:pt x="0" y="6380480"/>
                </a:lnTo>
                <a:lnTo>
                  <a:pt x="0" y="6856730"/>
                </a:lnTo>
                <a:lnTo>
                  <a:pt x="12192000" y="6856730"/>
                </a:lnTo>
                <a:lnTo>
                  <a:pt x="12192000" y="6380480"/>
                </a:lnTo>
                <a:lnTo>
                  <a:pt x="12192000" y="470154"/>
                </a:lnTo>
                <a:lnTo>
                  <a:pt x="11709273" y="470154"/>
                </a:lnTo>
                <a:lnTo>
                  <a:pt x="11709273" y="1870925"/>
                </a:lnTo>
                <a:lnTo>
                  <a:pt x="10970387" y="1981073"/>
                </a:lnTo>
                <a:lnTo>
                  <a:pt x="10200386" y="2074672"/>
                </a:lnTo>
                <a:lnTo>
                  <a:pt x="9946386" y="2100072"/>
                </a:lnTo>
                <a:lnTo>
                  <a:pt x="9433687" y="2146173"/>
                </a:lnTo>
                <a:lnTo>
                  <a:pt x="8927211" y="2184273"/>
                </a:lnTo>
                <a:lnTo>
                  <a:pt x="8674862" y="2200148"/>
                </a:lnTo>
                <a:lnTo>
                  <a:pt x="7925562" y="2236597"/>
                </a:lnTo>
                <a:lnTo>
                  <a:pt x="7190486" y="2257298"/>
                </a:lnTo>
                <a:lnTo>
                  <a:pt x="6472936" y="2265172"/>
                </a:lnTo>
                <a:lnTo>
                  <a:pt x="6006211" y="2263648"/>
                </a:lnTo>
                <a:lnTo>
                  <a:pt x="5107686" y="2246122"/>
                </a:lnTo>
                <a:lnTo>
                  <a:pt x="4466336" y="2222373"/>
                </a:lnTo>
                <a:lnTo>
                  <a:pt x="3288411" y="2155698"/>
                </a:lnTo>
                <a:lnTo>
                  <a:pt x="2591562" y="2103247"/>
                </a:lnTo>
                <a:lnTo>
                  <a:pt x="1978787" y="2046097"/>
                </a:lnTo>
                <a:lnTo>
                  <a:pt x="1232623" y="1965198"/>
                </a:lnTo>
                <a:lnTo>
                  <a:pt x="862736" y="1920748"/>
                </a:lnTo>
                <a:lnTo>
                  <a:pt x="476377" y="1867458"/>
                </a:lnTo>
                <a:lnTo>
                  <a:pt x="476377" y="469900"/>
                </a:lnTo>
                <a:lnTo>
                  <a:pt x="12192000" y="4699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" name="bg object 23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0398252" y="0"/>
            <a:ext cx="765048" cy="1208532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10437748" y="0"/>
            <a:ext cx="685800" cy="1143000"/>
          </a:xfrm>
          <a:custGeom>
            <a:avLst/>
            <a:gdLst/>
            <a:ahLst/>
            <a:cxnLst/>
            <a:rect l="l" t="t" r="r" b="b"/>
            <a:pathLst>
              <a:path w="685800" h="1143000">
                <a:moveTo>
                  <a:pt x="685800" y="0"/>
                </a:moveTo>
                <a:lnTo>
                  <a:pt x="0" y="0"/>
                </a:lnTo>
                <a:lnTo>
                  <a:pt x="0" y="1143000"/>
                </a:lnTo>
                <a:lnTo>
                  <a:pt x="685800" y="1143000"/>
                </a:lnTo>
                <a:lnTo>
                  <a:pt x="685800" y="0"/>
                </a:lnTo>
                <a:close/>
              </a:path>
            </a:pathLst>
          </a:custGeom>
          <a:solidFill>
            <a:srgbClr val="B311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33932" y="755396"/>
            <a:ext cx="6833234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EBEBEB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04773" y="2257805"/>
            <a:ext cx="8255634" cy="18834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40404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edsoo.ru/constructor/" TargetMode="Externa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yuAzPIeUzx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hyperlink" Target="https://reestru.ru/fgos-reest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1269"/>
              <a:ext cx="12192000" cy="6856730"/>
            </a:xfrm>
            <a:custGeom>
              <a:avLst/>
              <a:gdLst/>
              <a:ahLst/>
              <a:cxnLst/>
              <a:rect l="l" t="t" r="r" b="b"/>
              <a:pathLst>
                <a:path w="12192000" h="6856730">
                  <a:moveTo>
                    <a:pt x="12192000" y="0"/>
                  </a:moveTo>
                  <a:lnTo>
                    <a:pt x="0" y="0"/>
                  </a:lnTo>
                  <a:lnTo>
                    <a:pt x="0" y="469900"/>
                  </a:lnTo>
                  <a:lnTo>
                    <a:pt x="0" y="6380480"/>
                  </a:lnTo>
                  <a:lnTo>
                    <a:pt x="0" y="6856730"/>
                  </a:lnTo>
                  <a:lnTo>
                    <a:pt x="12192000" y="6856730"/>
                  </a:lnTo>
                  <a:lnTo>
                    <a:pt x="12192000" y="6380480"/>
                  </a:lnTo>
                  <a:lnTo>
                    <a:pt x="12192000" y="470154"/>
                  </a:lnTo>
                  <a:lnTo>
                    <a:pt x="11709273" y="470154"/>
                  </a:lnTo>
                  <a:lnTo>
                    <a:pt x="11709273" y="6380480"/>
                  </a:lnTo>
                  <a:lnTo>
                    <a:pt x="476377" y="6380480"/>
                  </a:lnTo>
                  <a:lnTo>
                    <a:pt x="476377" y="469900"/>
                  </a:lnTo>
                  <a:lnTo>
                    <a:pt x="12192000" y="46990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398252" y="0"/>
              <a:ext cx="765048" cy="1208532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0437748" y="0"/>
              <a:ext cx="685800" cy="1143000"/>
            </a:xfrm>
            <a:custGeom>
              <a:avLst/>
              <a:gdLst/>
              <a:ahLst/>
              <a:cxnLst/>
              <a:rect l="l" t="t" r="r" b="b"/>
              <a:pathLst>
                <a:path w="685800" h="1143000">
                  <a:moveTo>
                    <a:pt x="685800" y="0"/>
                  </a:moveTo>
                  <a:lnTo>
                    <a:pt x="0" y="0"/>
                  </a:lnTo>
                  <a:lnTo>
                    <a:pt x="0" y="1143000"/>
                  </a:lnTo>
                  <a:lnTo>
                    <a:pt x="685800" y="1143000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B311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270761" y="2209927"/>
            <a:ext cx="8596630" cy="37061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29995" marR="5080" indent="-1217930">
              <a:lnSpc>
                <a:spcPct val="100000"/>
              </a:lnSpc>
              <a:spcBef>
                <a:spcPts val="100"/>
              </a:spcBef>
              <a:tabLst>
                <a:tab pos="8208009" algn="l"/>
              </a:tabLst>
            </a:pPr>
            <a:r>
              <a:rPr lang="ru-RU" sz="4800" spc="55" dirty="0" smtClean="0">
                <a:solidFill>
                  <a:srgbClr val="EBEBEB"/>
                </a:solidFill>
                <a:latin typeface="Verdana"/>
                <a:cs typeface="Verdana"/>
              </a:rPr>
              <a:t>Современные подходы в преподавании немецкого языка в свете новых ФГОС. Достижения и риски.</a:t>
            </a:r>
            <a:endParaRPr sz="48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25" dirty="0"/>
              <a:t>При</a:t>
            </a:r>
            <a:r>
              <a:rPr spc="140" dirty="0"/>
              <a:t>м</a:t>
            </a:r>
            <a:r>
              <a:rPr dirty="0"/>
              <a:t>ерная</a:t>
            </a:r>
            <a:r>
              <a:rPr spc="-300" dirty="0"/>
              <a:t> </a:t>
            </a:r>
            <a:r>
              <a:rPr spc="-35" dirty="0"/>
              <a:t>образователь</a:t>
            </a:r>
            <a:r>
              <a:rPr spc="-55" dirty="0"/>
              <a:t>н</a:t>
            </a:r>
            <a:r>
              <a:rPr spc="-140" dirty="0"/>
              <a:t>ая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33932" y="1303985"/>
            <a:ext cx="281495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210" dirty="0">
                <a:solidFill>
                  <a:srgbClr val="EBEBEB"/>
                </a:solidFill>
                <a:latin typeface="Verdana"/>
                <a:cs typeface="Verdana"/>
              </a:rPr>
              <a:t>программа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3932" y="2506217"/>
            <a:ext cx="9210675" cy="2580640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40" dirty="0">
                <a:solidFill>
                  <a:srgbClr val="404040"/>
                </a:solidFill>
                <a:latin typeface="Verdana"/>
                <a:cs typeface="Verdana"/>
              </a:rPr>
              <a:t>Д</a:t>
            </a:r>
            <a:r>
              <a:rPr sz="1800" spc="30" dirty="0">
                <a:solidFill>
                  <a:srgbClr val="404040"/>
                </a:solidFill>
                <a:latin typeface="Verdana"/>
                <a:cs typeface="Verdana"/>
              </a:rPr>
              <a:t>о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полн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я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т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с</a:t>
            </a:r>
            <a:r>
              <a:rPr sz="1800" spc="-280" dirty="0">
                <a:solidFill>
                  <a:srgbClr val="404040"/>
                </a:solidFill>
                <a:latin typeface="Verdana"/>
                <a:cs typeface="Verdana"/>
              </a:rPr>
              <a:t>я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80" dirty="0">
                <a:solidFill>
                  <a:srgbClr val="404040"/>
                </a:solidFill>
                <a:latin typeface="Verdana"/>
                <a:cs typeface="Verdana"/>
              </a:rPr>
              <a:t>У</a:t>
            </a:r>
            <a:r>
              <a:rPr sz="1800" spc="120" dirty="0">
                <a:solidFill>
                  <a:srgbClr val="404040"/>
                </a:solidFill>
                <a:latin typeface="Verdana"/>
                <a:cs typeface="Verdana"/>
              </a:rPr>
              <a:t>М</a:t>
            </a:r>
            <a:r>
              <a:rPr sz="1800" spc="-175" dirty="0">
                <a:solidFill>
                  <a:srgbClr val="404040"/>
                </a:solidFill>
                <a:latin typeface="Verdana"/>
                <a:cs typeface="Verdana"/>
              </a:rPr>
              <a:t>К,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р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45" dirty="0">
                <a:solidFill>
                  <a:srgbClr val="404040"/>
                </a:solidFill>
                <a:latin typeface="Verdana"/>
                <a:cs typeface="Verdana"/>
              </a:rPr>
              <a:t>с</a:t>
            </a:r>
            <a:r>
              <a:rPr sz="1800" spc="40" dirty="0">
                <a:solidFill>
                  <a:srgbClr val="404040"/>
                </a:solidFill>
                <a:latin typeface="Verdana"/>
                <a:cs typeface="Verdana"/>
              </a:rPr>
              <a:t>у</a:t>
            </a:r>
            <a:r>
              <a:rPr sz="1800" spc="145" dirty="0">
                <a:solidFill>
                  <a:srgbClr val="404040"/>
                </a:solidFill>
                <a:latin typeface="Verdana"/>
                <a:cs typeface="Verdana"/>
              </a:rPr>
              <a:t>рса</a:t>
            </a:r>
            <a:r>
              <a:rPr sz="1800" spc="140" dirty="0">
                <a:solidFill>
                  <a:srgbClr val="404040"/>
                </a:solidFill>
                <a:latin typeface="Verdana"/>
                <a:cs typeface="Verdana"/>
              </a:rPr>
              <a:t>ми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и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испо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л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ьз</a:t>
            </a:r>
            <a:r>
              <a:rPr sz="1800" spc="-175" dirty="0">
                <a:solidFill>
                  <a:srgbClr val="404040"/>
                </a:solidFill>
                <a:latin typeface="Verdana"/>
                <a:cs typeface="Verdana"/>
              </a:rPr>
              <a:t>у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т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с</a:t>
            </a:r>
            <a:r>
              <a:rPr sz="1800" spc="-280" dirty="0">
                <a:solidFill>
                  <a:srgbClr val="404040"/>
                </a:solidFill>
                <a:latin typeface="Verdana"/>
                <a:cs typeface="Verdana"/>
              </a:rPr>
              <a:t>я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29" dirty="0">
                <a:solidFill>
                  <a:srgbClr val="404040"/>
                </a:solidFill>
                <a:latin typeface="Verdana"/>
                <a:cs typeface="Verdana"/>
              </a:rPr>
              <a:t>в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20" dirty="0">
                <a:solidFill>
                  <a:srgbClr val="404040"/>
                </a:solidFill>
                <a:latin typeface="Verdana"/>
                <a:cs typeface="Verdana"/>
              </a:rPr>
              <a:t>р</a:t>
            </a:r>
            <a:r>
              <a:rPr sz="1800" spc="114" dirty="0">
                <a:solidFill>
                  <a:srgbClr val="404040"/>
                </a:solidFill>
                <a:latin typeface="Verdana"/>
                <a:cs typeface="Verdana"/>
              </a:rPr>
              <a:t>а</a:t>
            </a:r>
            <a:r>
              <a:rPr sz="1800" spc="90" dirty="0">
                <a:solidFill>
                  <a:srgbClr val="404040"/>
                </a:solidFill>
                <a:latin typeface="Verdana"/>
                <a:cs typeface="Verdana"/>
              </a:rPr>
              <a:t>б</a:t>
            </a:r>
            <a:r>
              <a:rPr sz="1800" spc="80" dirty="0">
                <a:solidFill>
                  <a:srgbClr val="404040"/>
                </a:solidFill>
                <a:latin typeface="Verdana"/>
                <a:cs typeface="Verdana"/>
              </a:rPr>
              <a:t>о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те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б</a:t>
            </a:r>
            <a:r>
              <a:rPr sz="1800" spc="80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-185" dirty="0">
                <a:solidFill>
                  <a:srgbClr val="404040"/>
                </a:solidFill>
                <a:latin typeface="Verdana"/>
                <a:cs typeface="Verdana"/>
              </a:rPr>
              <a:t>з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и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з</a:t>
            </a:r>
            <a:r>
              <a:rPr sz="1800" spc="114" dirty="0">
                <a:solidFill>
                  <a:srgbClr val="404040"/>
                </a:solidFill>
                <a:latin typeface="Verdana"/>
                <a:cs typeface="Verdana"/>
              </a:rPr>
              <a:t>мен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ний</a:t>
            </a:r>
            <a:endParaRPr sz="1800">
              <a:latin typeface="Verdana"/>
              <a:cs typeface="Verdana"/>
            </a:endParaRPr>
          </a:p>
          <a:p>
            <a:pPr marL="355600" marR="5080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Используется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29" dirty="0">
                <a:solidFill>
                  <a:srgbClr val="404040"/>
                </a:solidFill>
                <a:latin typeface="Verdana"/>
                <a:cs typeface="Verdana"/>
              </a:rPr>
              <a:t>в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качестве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0" dirty="0">
                <a:solidFill>
                  <a:srgbClr val="404040"/>
                </a:solidFill>
                <a:latin typeface="Verdana"/>
                <a:cs typeface="Verdana"/>
              </a:rPr>
              <a:t>материала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для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45" dirty="0">
                <a:solidFill>
                  <a:srgbClr val="404040"/>
                </a:solidFill>
                <a:latin typeface="Verdana"/>
                <a:cs typeface="Verdana"/>
              </a:rPr>
              <a:t>формирования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5" dirty="0">
                <a:solidFill>
                  <a:srgbClr val="404040"/>
                </a:solidFill>
                <a:latin typeface="Verdana"/>
                <a:cs typeface="Verdana"/>
              </a:rPr>
              <a:t>своей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собственной </a:t>
            </a:r>
            <a:r>
              <a:rPr sz="1800" spc="-61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авторской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40" dirty="0">
                <a:solidFill>
                  <a:srgbClr val="404040"/>
                </a:solidFill>
                <a:latin typeface="Verdana"/>
                <a:cs typeface="Verdana"/>
              </a:rPr>
              <a:t>программы.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22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495"/>
              </a:spcBef>
            </a:pPr>
            <a:r>
              <a:rPr sz="1800" spc="-204" dirty="0">
                <a:solidFill>
                  <a:srgbClr val="404040"/>
                </a:solidFill>
                <a:latin typeface="Verdana"/>
                <a:cs typeface="Verdana"/>
              </a:rPr>
              <a:t>В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п</a:t>
            </a:r>
            <a:r>
              <a:rPr sz="1800" spc="160" dirty="0">
                <a:solidFill>
                  <a:srgbClr val="404040"/>
                </a:solidFill>
                <a:latin typeface="Verdana"/>
                <a:cs typeface="Verdana"/>
              </a:rPr>
              <a:t>омо</a:t>
            </a:r>
            <a:r>
              <a:rPr sz="1800" spc="215" dirty="0">
                <a:solidFill>
                  <a:srgbClr val="404040"/>
                </a:solidFill>
                <a:latin typeface="Verdana"/>
                <a:cs typeface="Verdana"/>
              </a:rPr>
              <a:t>щ</a:t>
            </a:r>
            <a:r>
              <a:rPr sz="1800" spc="-180" dirty="0">
                <a:solidFill>
                  <a:srgbClr val="404040"/>
                </a:solidFill>
                <a:latin typeface="Verdana"/>
                <a:cs typeface="Verdana"/>
              </a:rPr>
              <a:t>ь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у</a:t>
            </a:r>
            <a:r>
              <a:rPr sz="1800" spc="-185" dirty="0">
                <a:solidFill>
                  <a:srgbClr val="404040"/>
                </a:solidFill>
                <a:latin typeface="Verdana"/>
                <a:cs typeface="Verdana"/>
              </a:rPr>
              <a:t>чи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т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л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ю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к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о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нст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р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у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к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т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о</a:t>
            </a:r>
            <a:r>
              <a:rPr sz="1800" spc="105" dirty="0">
                <a:solidFill>
                  <a:srgbClr val="404040"/>
                </a:solidFill>
                <a:latin typeface="Verdana"/>
                <a:cs typeface="Verdana"/>
              </a:rPr>
              <a:t>р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уч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ебных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прог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р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а</a:t>
            </a:r>
            <a:r>
              <a:rPr sz="1800" spc="165" dirty="0">
                <a:solidFill>
                  <a:srgbClr val="404040"/>
                </a:solidFill>
                <a:latin typeface="Verdana"/>
                <a:cs typeface="Verdana"/>
              </a:rPr>
              <a:t>мм.</a:t>
            </a:r>
            <a:endParaRPr sz="1800">
              <a:latin typeface="Verdana"/>
              <a:cs typeface="Verdana"/>
            </a:endParaRPr>
          </a:p>
          <a:p>
            <a:pPr marL="12700" marR="158115" indent="63500">
              <a:lnSpc>
                <a:spcPct val="100000"/>
              </a:lnSpc>
              <a:spcBef>
                <a:spcPts val="994"/>
              </a:spcBef>
            </a:pP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Дополняем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УМК.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4" dirty="0">
                <a:solidFill>
                  <a:srgbClr val="404040"/>
                </a:solidFill>
                <a:latin typeface="Verdana"/>
                <a:cs typeface="Verdana"/>
              </a:rPr>
              <a:t>В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конструкторе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пока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5" dirty="0">
                <a:solidFill>
                  <a:srgbClr val="404040"/>
                </a:solidFill>
                <a:latin typeface="Verdana"/>
                <a:cs typeface="Verdana"/>
              </a:rPr>
              <a:t>не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45" dirty="0">
                <a:solidFill>
                  <a:srgbClr val="404040"/>
                </a:solidFill>
                <a:latin typeface="Verdana"/>
                <a:cs typeface="Verdana"/>
              </a:rPr>
              <a:t>предусмотрено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передвижение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Verdana"/>
                <a:cs typeface="Verdana"/>
              </a:rPr>
              <a:t>тем </a:t>
            </a:r>
            <a:r>
              <a:rPr sz="1800" spc="-61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(трудно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подогнать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под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разные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УМК).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Будет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доработка.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75628" y="6086957"/>
            <a:ext cx="32404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u="heavy" spc="-55" dirty="0">
                <a:solidFill>
                  <a:srgbClr val="8F8F8F"/>
                </a:solidFill>
                <a:uFill>
                  <a:solidFill>
                    <a:srgbClr val="8F8F8F"/>
                  </a:solidFill>
                </a:uFill>
                <a:latin typeface="Verdana"/>
                <a:cs typeface="Verdana"/>
                <a:hlinkClick r:id="rId2"/>
              </a:rPr>
              <a:t>https://edsoo.ru/constructor/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32" y="1029715"/>
            <a:ext cx="86417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Тре</a:t>
            </a:r>
            <a:r>
              <a:rPr spc="-20" dirty="0"/>
              <a:t>б</a:t>
            </a:r>
            <a:r>
              <a:rPr spc="-35" dirty="0"/>
              <a:t>ова</a:t>
            </a:r>
            <a:r>
              <a:rPr spc="-50" dirty="0"/>
              <a:t>н</a:t>
            </a:r>
            <a:r>
              <a:rPr spc="-340" dirty="0"/>
              <a:t>и</a:t>
            </a:r>
            <a:r>
              <a:rPr spc="-315" dirty="0"/>
              <a:t>я</a:t>
            </a:r>
            <a:r>
              <a:rPr spc="-270" dirty="0"/>
              <a:t> </a:t>
            </a:r>
            <a:r>
              <a:rPr spc="-325" dirty="0"/>
              <a:t>к</a:t>
            </a:r>
            <a:r>
              <a:rPr spc="-265" dirty="0"/>
              <a:t> </a:t>
            </a:r>
            <a:r>
              <a:rPr spc="120" dirty="0"/>
              <a:t>рабочи</a:t>
            </a:r>
            <a:r>
              <a:rPr spc="145" dirty="0"/>
              <a:t>м</a:t>
            </a:r>
            <a:r>
              <a:rPr spc="-270" dirty="0"/>
              <a:t> </a:t>
            </a:r>
            <a:r>
              <a:rPr spc="254" dirty="0"/>
              <a:t>программам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25474" y="2510790"/>
            <a:ext cx="10642600" cy="3252470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sz="1500" b="1" i="1" spc="-15" dirty="0">
                <a:latin typeface="Arial"/>
                <a:cs typeface="Arial"/>
              </a:rPr>
              <a:t>Алгоритм</a:t>
            </a:r>
            <a:r>
              <a:rPr sz="1500" b="1" i="1" spc="10" dirty="0">
                <a:latin typeface="Arial"/>
                <a:cs typeface="Arial"/>
              </a:rPr>
              <a:t> </a:t>
            </a:r>
            <a:r>
              <a:rPr sz="1500" b="1" i="1" spc="-5" dirty="0">
                <a:latin typeface="Arial"/>
                <a:cs typeface="Arial"/>
              </a:rPr>
              <a:t>разработки</a:t>
            </a:r>
            <a:r>
              <a:rPr sz="1500" b="1" i="1" dirty="0">
                <a:latin typeface="Arial"/>
                <a:cs typeface="Arial"/>
              </a:rPr>
              <a:t> </a:t>
            </a:r>
            <a:r>
              <a:rPr sz="1500" b="1" i="1" spc="-5" dirty="0">
                <a:latin typeface="Arial"/>
                <a:cs typeface="Arial"/>
              </a:rPr>
              <a:t>учителем документов</a:t>
            </a:r>
            <a:r>
              <a:rPr sz="1500" b="1" i="1" dirty="0">
                <a:latin typeface="Arial"/>
                <a:cs typeface="Arial"/>
              </a:rPr>
              <a:t> и</a:t>
            </a:r>
            <a:r>
              <a:rPr sz="1500" b="1" i="1" spc="-5" dirty="0">
                <a:latin typeface="Arial"/>
                <a:cs typeface="Arial"/>
              </a:rPr>
              <a:t> </a:t>
            </a:r>
            <a:r>
              <a:rPr sz="1500" b="1" i="1" spc="-10" dirty="0">
                <a:latin typeface="Arial"/>
                <a:cs typeface="Arial"/>
              </a:rPr>
              <a:t>материалов</a:t>
            </a:r>
            <a:r>
              <a:rPr sz="1500" b="1" i="1" spc="5" dirty="0">
                <a:latin typeface="Arial"/>
                <a:cs typeface="Arial"/>
              </a:rPr>
              <a:t> </a:t>
            </a:r>
            <a:r>
              <a:rPr sz="1500" b="1" i="1" dirty="0">
                <a:latin typeface="Arial"/>
                <a:cs typeface="Arial"/>
              </a:rPr>
              <a:t>с </a:t>
            </a:r>
            <a:r>
              <a:rPr sz="1500" b="1" i="1" spc="-5" dirty="0">
                <a:latin typeface="Arial"/>
                <a:cs typeface="Arial"/>
              </a:rPr>
              <a:t>требованиями</a:t>
            </a:r>
            <a:r>
              <a:rPr sz="1500" b="1" i="1" spc="-20" dirty="0">
                <a:latin typeface="Arial"/>
                <a:cs typeface="Arial"/>
              </a:rPr>
              <a:t> </a:t>
            </a:r>
            <a:r>
              <a:rPr sz="1500" b="1" i="1" spc="-5" dirty="0">
                <a:latin typeface="Arial"/>
                <a:cs typeface="Arial"/>
              </a:rPr>
              <a:t>новых</a:t>
            </a:r>
            <a:r>
              <a:rPr sz="1500" b="1" i="1" spc="-25" dirty="0">
                <a:latin typeface="Arial"/>
                <a:cs typeface="Arial"/>
              </a:rPr>
              <a:t> </a:t>
            </a:r>
            <a:r>
              <a:rPr sz="1500" b="1" i="1" spc="-10" dirty="0">
                <a:latin typeface="Arial"/>
                <a:cs typeface="Arial"/>
              </a:rPr>
              <a:t>ФГОС</a:t>
            </a:r>
            <a:r>
              <a:rPr sz="1500" b="1" i="1" dirty="0">
                <a:latin typeface="Arial"/>
                <a:cs typeface="Arial"/>
              </a:rPr>
              <a:t> </a:t>
            </a:r>
            <a:r>
              <a:rPr sz="1500" b="1" i="1" spc="-5" dirty="0">
                <a:latin typeface="Arial"/>
                <a:cs typeface="Arial"/>
              </a:rPr>
              <a:t>НОО </a:t>
            </a:r>
            <a:r>
              <a:rPr sz="1500" b="1" i="1" dirty="0">
                <a:latin typeface="Arial"/>
                <a:cs typeface="Arial"/>
              </a:rPr>
              <a:t>и</a:t>
            </a:r>
            <a:r>
              <a:rPr sz="1500" b="1" i="1" spc="-5" dirty="0">
                <a:latin typeface="Arial"/>
                <a:cs typeface="Arial"/>
              </a:rPr>
              <a:t> </a:t>
            </a:r>
            <a:r>
              <a:rPr sz="1500" b="1" i="1" spc="-10" dirty="0">
                <a:latin typeface="Arial"/>
                <a:cs typeface="Arial"/>
              </a:rPr>
              <a:t>ФГОС</a:t>
            </a:r>
            <a:r>
              <a:rPr sz="1500" b="1" i="1" spc="-5" dirty="0">
                <a:latin typeface="Arial"/>
                <a:cs typeface="Arial"/>
              </a:rPr>
              <a:t> </a:t>
            </a:r>
            <a:r>
              <a:rPr sz="1500" b="1" i="1" dirty="0">
                <a:latin typeface="Arial"/>
                <a:cs typeface="Arial"/>
              </a:rPr>
              <a:t>ООО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sz="1500" b="1" u="sng" spc="-5" dirty="0">
                <a:solidFill>
                  <a:srgbClr val="8F8F8F"/>
                </a:solidFill>
                <a:uFill>
                  <a:solidFill>
                    <a:srgbClr val="8F8F8F"/>
                  </a:solidFill>
                </a:uFill>
                <a:latin typeface="Calibri"/>
                <a:cs typeface="Calibri"/>
                <a:hlinkClick r:id="rId2"/>
              </a:rPr>
              <a:t>https://youtu.be/yuAzPIeUzx0</a:t>
            </a:r>
            <a:endParaRPr sz="1500">
              <a:latin typeface="Calibri"/>
              <a:cs typeface="Calibri"/>
            </a:endParaRPr>
          </a:p>
          <a:p>
            <a:pPr marL="469265" indent="-405765">
              <a:lnSpc>
                <a:spcPts val="1710"/>
              </a:lnSpc>
              <a:spcBef>
                <a:spcPts val="86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500" spc="-10" dirty="0">
                <a:solidFill>
                  <a:srgbClr val="404040"/>
                </a:solidFill>
                <a:latin typeface="Verdana"/>
                <a:cs typeface="Verdana"/>
              </a:rPr>
              <a:t>Авторские</a:t>
            </a:r>
            <a:r>
              <a:rPr sz="15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500" spc="5" dirty="0">
                <a:solidFill>
                  <a:srgbClr val="404040"/>
                </a:solidFill>
                <a:latin typeface="Verdana"/>
                <a:cs typeface="Verdana"/>
              </a:rPr>
              <a:t>разработки</a:t>
            </a:r>
            <a:r>
              <a:rPr sz="15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500" spc="10" dirty="0">
                <a:solidFill>
                  <a:srgbClr val="404040"/>
                </a:solidFill>
                <a:latin typeface="Verdana"/>
                <a:cs typeface="Verdana"/>
              </a:rPr>
              <a:t>не</a:t>
            </a:r>
            <a:r>
              <a:rPr sz="15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500" spc="-60" dirty="0">
                <a:solidFill>
                  <a:srgbClr val="404040"/>
                </a:solidFill>
                <a:latin typeface="Verdana"/>
                <a:cs typeface="Verdana"/>
              </a:rPr>
              <a:t>должны</a:t>
            </a:r>
            <a:r>
              <a:rPr sz="1500" spc="-8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500" spc="-40" dirty="0">
                <a:solidFill>
                  <a:srgbClr val="404040"/>
                </a:solidFill>
                <a:latin typeface="Verdana"/>
                <a:cs typeface="Verdana"/>
              </a:rPr>
              <a:t>дублировать</a:t>
            </a:r>
            <a:r>
              <a:rPr sz="1500" spc="-8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500" spc="30" dirty="0">
                <a:solidFill>
                  <a:srgbClr val="404040"/>
                </a:solidFill>
                <a:latin typeface="Verdana"/>
                <a:cs typeface="Verdana"/>
              </a:rPr>
              <a:t>программы,</a:t>
            </a:r>
            <a:r>
              <a:rPr sz="15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500" spc="-10" dirty="0">
                <a:solidFill>
                  <a:srgbClr val="404040"/>
                </a:solidFill>
                <a:latin typeface="Verdana"/>
                <a:cs typeface="Verdana"/>
              </a:rPr>
              <a:t>составленные</a:t>
            </a:r>
            <a:r>
              <a:rPr sz="1500" spc="-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500" spc="30" dirty="0">
                <a:solidFill>
                  <a:srgbClr val="404040"/>
                </a:solidFill>
                <a:latin typeface="Verdana"/>
                <a:cs typeface="Verdana"/>
              </a:rPr>
              <a:t>авторами</a:t>
            </a:r>
            <a:r>
              <a:rPr sz="1500" spc="-9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500" spc="-70" dirty="0">
                <a:solidFill>
                  <a:srgbClr val="404040"/>
                </a:solidFill>
                <a:latin typeface="Verdana"/>
                <a:cs typeface="Verdana"/>
              </a:rPr>
              <a:t>учебников.</a:t>
            </a:r>
            <a:endParaRPr sz="1500">
              <a:latin typeface="Verdana"/>
              <a:cs typeface="Verdana"/>
            </a:endParaRPr>
          </a:p>
          <a:p>
            <a:pPr marL="12700" marR="5080">
              <a:lnSpc>
                <a:spcPts val="1620"/>
              </a:lnSpc>
              <a:spcBef>
                <a:spcPts val="114"/>
              </a:spcBef>
            </a:pPr>
            <a:r>
              <a:rPr sz="1500" spc="30" dirty="0">
                <a:solidFill>
                  <a:srgbClr val="404040"/>
                </a:solidFill>
                <a:latin typeface="Verdana"/>
                <a:cs typeface="Verdana"/>
              </a:rPr>
              <a:t>Необходимо</a:t>
            </a:r>
            <a:r>
              <a:rPr sz="1500" spc="-9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500" b="1" spc="-10" dirty="0">
                <a:solidFill>
                  <a:srgbClr val="404040"/>
                </a:solidFill>
                <a:latin typeface="Tahoma"/>
                <a:cs typeface="Tahoma"/>
              </a:rPr>
              <a:t>ориентироваться</a:t>
            </a:r>
            <a:r>
              <a:rPr sz="1500" b="1" spc="-4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500" b="1" spc="5" dirty="0">
                <a:solidFill>
                  <a:srgbClr val="404040"/>
                </a:solidFill>
                <a:latin typeface="Tahoma"/>
                <a:cs typeface="Tahoma"/>
              </a:rPr>
              <a:t>на</a:t>
            </a:r>
            <a:r>
              <a:rPr sz="1500" b="1" spc="-1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500" b="1" spc="20" dirty="0">
                <a:solidFill>
                  <a:srgbClr val="404040"/>
                </a:solidFill>
                <a:latin typeface="Tahoma"/>
                <a:cs typeface="Tahoma"/>
              </a:rPr>
              <a:t>соответствие</a:t>
            </a:r>
            <a:r>
              <a:rPr sz="1500" b="1" spc="-10" dirty="0">
                <a:solidFill>
                  <a:srgbClr val="404040"/>
                </a:solidFill>
                <a:latin typeface="Tahoma"/>
                <a:cs typeface="Tahoma"/>
              </a:rPr>
              <a:t> требованиям</a:t>
            </a:r>
            <a:r>
              <a:rPr sz="1500" b="1" spc="-1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500" b="1" spc="-25" dirty="0">
                <a:solidFill>
                  <a:srgbClr val="404040"/>
                </a:solidFill>
                <a:latin typeface="Tahoma"/>
                <a:cs typeface="Tahoma"/>
              </a:rPr>
              <a:t>ФГОС.</a:t>
            </a:r>
            <a:r>
              <a:rPr sz="1500" b="1" spc="2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500" spc="-20" dirty="0">
                <a:solidFill>
                  <a:srgbClr val="404040"/>
                </a:solidFill>
                <a:latin typeface="Verdana"/>
                <a:cs typeface="Verdana"/>
              </a:rPr>
              <a:t>При</a:t>
            </a:r>
            <a:r>
              <a:rPr sz="15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500" spc="-45" dirty="0">
                <a:solidFill>
                  <a:srgbClr val="404040"/>
                </a:solidFill>
                <a:latin typeface="Verdana"/>
                <a:cs typeface="Verdana"/>
              </a:rPr>
              <a:t>отсутствии</a:t>
            </a:r>
            <a:r>
              <a:rPr sz="15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500" spc="-80" dirty="0">
                <a:solidFill>
                  <a:srgbClr val="404040"/>
                </a:solidFill>
                <a:latin typeface="Verdana"/>
                <a:cs typeface="Verdana"/>
              </a:rPr>
              <a:t>отдельных </a:t>
            </a:r>
            <a:r>
              <a:rPr sz="1500" spc="-20" dirty="0">
                <a:solidFill>
                  <a:srgbClr val="404040"/>
                </a:solidFill>
                <a:latin typeface="Verdana"/>
                <a:cs typeface="Verdana"/>
              </a:rPr>
              <a:t>тематических </a:t>
            </a:r>
            <a:r>
              <a:rPr sz="1500" spc="-509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500" spc="-35" dirty="0">
                <a:solidFill>
                  <a:srgbClr val="404040"/>
                </a:solidFill>
                <a:latin typeface="Verdana"/>
                <a:cs typeface="Verdana"/>
              </a:rPr>
              <a:t>блоков</a:t>
            </a:r>
            <a:r>
              <a:rPr sz="15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500" spc="-50" dirty="0">
                <a:solidFill>
                  <a:srgbClr val="404040"/>
                </a:solidFill>
                <a:latin typeface="Verdana"/>
                <a:cs typeface="Verdana"/>
              </a:rPr>
              <a:t>школьные</a:t>
            </a:r>
            <a:r>
              <a:rPr sz="1500" spc="-9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500" spc="-114" dirty="0">
                <a:solidFill>
                  <a:srgbClr val="404040"/>
                </a:solidFill>
                <a:latin typeface="Verdana"/>
                <a:cs typeface="Verdana"/>
              </a:rPr>
              <a:t>учителя</a:t>
            </a:r>
            <a:r>
              <a:rPr sz="15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500" spc="-25" dirty="0">
                <a:solidFill>
                  <a:srgbClr val="404040"/>
                </a:solidFill>
                <a:latin typeface="Verdana"/>
                <a:cs typeface="Verdana"/>
              </a:rPr>
              <a:t>редактируют</a:t>
            </a:r>
            <a:r>
              <a:rPr sz="15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500" spc="5" dirty="0">
                <a:solidFill>
                  <a:srgbClr val="404040"/>
                </a:solidFill>
                <a:latin typeface="Verdana"/>
                <a:cs typeface="Verdana"/>
              </a:rPr>
              <a:t>рабочую</a:t>
            </a:r>
            <a:r>
              <a:rPr sz="15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500" spc="45" dirty="0">
                <a:solidFill>
                  <a:srgbClr val="404040"/>
                </a:solidFill>
                <a:latin typeface="Verdana"/>
                <a:cs typeface="Verdana"/>
              </a:rPr>
              <a:t>программу,</a:t>
            </a:r>
            <a:r>
              <a:rPr sz="15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500" spc="5" dirty="0">
                <a:solidFill>
                  <a:srgbClr val="404040"/>
                </a:solidFill>
                <a:latin typeface="Verdana"/>
                <a:cs typeface="Verdana"/>
              </a:rPr>
              <a:t>самостоятельно</a:t>
            </a:r>
            <a:r>
              <a:rPr sz="1500" spc="-9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500" spc="-60" dirty="0">
                <a:solidFill>
                  <a:srgbClr val="404040"/>
                </a:solidFill>
                <a:latin typeface="Verdana"/>
                <a:cs typeface="Verdana"/>
              </a:rPr>
              <a:t>дополняют</a:t>
            </a:r>
            <a:r>
              <a:rPr sz="15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500" spc="80" dirty="0">
                <a:solidFill>
                  <a:srgbClr val="404040"/>
                </a:solidFill>
                <a:latin typeface="Verdana"/>
                <a:cs typeface="Verdana"/>
              </a:rPr>
              <a:t>её</a:t>
            </a:r>
            <a:r>
              <a:rPr sz="15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500" spc="-20" dirty="0">
                <a:solidFill>
                  <a:srgbClr val="404040"/>
                </a:solidFill>
                <a:latin typeface="Verdana"/>
                <a:cs typeface="Verdana"/>
              </a:rPr>
              <a:t>учебным</a:t>
            </a:r>
            <a:endParaRPr sz="1500">
              <a:latin typeface="Verdana"/>
              <a:cs typeface="Verdana"/>
            </a:endParaRPr>
          </a:p>
          <a:p>
            <a:pPr marL="12700">
              <a:lnSpc>
                <a:spcPts val="1595"/>
              </a:lnSpc>
            </a:pPr>
            <a:r>
              <a:rPr sz="1500" spc="75" dirty="0">
                <a:solidFill>
                  <a:srgbClr val="404040"/>
                </a:solidFill>
                <a:latin typeface="Verdana"/>
                <a:cs typeface="Verdana"/>
              </a:rPr>
              <a:t>мат</a:t>
            </a:r>
            <a:r>
              <a:rPr sz="1500" spc="70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500" spc="50" dirty="0">
                <a:solidFill>
                  <a:srgbClr val="404040"/>
                </a:solidFill>
                <a:latin typeface="Verdana"/>
                <a:cs typeface="Verdana"/>
              </a:rPr>
              <a:t>ри</a:t>
            </a:r>
            <a:r>
              <a:rPr sz="1500" spc="45" dirty="0">
                <a:solidFill>
                  <a:srgbClr val="404040"/>
                </a:solidFill>
                <a:latin typeface="Verdana"/>
                <a:cs typeface="Verdana"/>
              </a:rPr>
              <a:t>а</a:t>
            </a:r>
            <a:r>
              <a:rPr sz="1500" spc="25" dirty="0">
                <a:solidFill>
                  <a:srgbClr val="404040"/>
                </a:solidFill>
                <a:latin typeface="Verdana"/>
                <a:cs typeface="Verdana"/>
              </a:rPr>
              <a:t>лом</a:t>
            </a:r>
            <a:r>
              <a:rPr sz="1500" spc="15" dirty="0">
                <a:solidFill>
                  <a:srgbClr val="404040"/>
                </a:solidFill>
                <a:latin typeface="Verdana"/>
                <a:cs typeface="Verdana"/>
              </a:rPr>
              <a:t>,</a:t>
            </a:r>
            <a:r>
              <a:rPr sz="15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500" spc="15" dirty="0">
                <a:solidFill>
                  <a:srgbClr val="404040"/>
                </a:solidFill>
                <a:latin typeface="Verdana"/>
                <a:cs typeface="Verdana"/>
              </a:rPr>
              <a:t>согл</a:t>
            </a:r>
            <a:r>
              <a:rPr sz="1500" spc="10" dirty="0">
                <a:solidFill>
                  <a:srgbClr val="404040"/>
                </a:solidFill>
                <a:latin typeface="Verdana"/>
                <a:cs typeface="Verdana"/>
              </a:rPr>
              <a:t>а</a:t>
            </a:r>
            <a:r>
              <a:rPr sz="1500" spc="-70" dirty="0">
                <a:solidFill>
                  <a:srgbClr val="404040"/>
                </a:solidFill>
                <a:latin typeface="Verdana"/>
                <a:cs typeface="Verdana"/>
              </a:rPr>
              <a:t>совы</a:t>
            </a:r>
            <a:r>
              <a:rPr sz="1500" spc="-75" dirty="0">
                <a:solidFill>
                  <a:srgbClr val="404040"/>
                </a:solidFill>
                <a:latin typeface="Verdana"/>
                <a:cs typeface="Verdana"/>
              </a:rPr>
              <a:t>в</a:t>
            </a:r>
            <a:r>
              <a:rPr sz="1500" spc="114" dirty="0">
                <a:solidFill>
                  <a:srgbClr val="404040"/>
                </a:solidFill>
                <a:latin typeface="Verdana"/>
                <a:cs typeface="Verdana"/>
              </a:rPr>
              <a:t>а</a:t>
            </a:r>
            <a:r>
              <a:rPr sz="1500" spc="-15" dirty="0">
                <a:solidFill>
                  <a:srgbClr val="404040"/>
                </a:solidFill>
                <a:latin typeface="Verdana"/>
                <a:cs typeface="Verdana"/>
              </a:rPr>
              <a:t>ю</a:t>
            </a:r>
            <a:r>
              <a:rPr sz="1500" spc="-170" dirty="0">
                <a:solidFill>
                  <a:srgbClr val="404040"/>
                </a:solidFill>
                <a:latin typeface="Verdana"/>
                <a:cs typeface="Verdana"/>
              </a:rPr>
              <a:t>т</a:t>
            </a:r>
            <a:r>
              <a:rPr sz="1500" spc="-7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500" spc="-10" dirty="0">
                <a:solidFill>
                  <a:srgbClr val="404040"/>
                </a:solidFill>
                <a:latin typeface="Verdana"/>
                <a:cs typeface="Verdana"/>
              </a:rPr>
              <a:t>базу</a:t>
            </a:r>
            <a:r>
              <a:rPr sz="15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500" spc="75" dirty="0">
                <a:solidFill>
                  <a:srgbClr val="404040"/>
                </a:solidFill>
                <a:latin typeface="Verdana"/>
                <a:cs typeface="Verdana"/>
              </a:rPr>
              <a:t>об</a:t>
            </a:r>
            <a:r>
              <a:rPr sz="1500" spc="100" dirty="0">
                <a:solidFill>
                  <a:srgbClr val="404040"/>
                </a:solidFill>
                <a:latin typeface="Verdana"/>
                <a:cs typeface="Verdana"/>
              </a:rPr>
              <a:t>р</a:t>
            </a:r>
            <a:r>
              <a:rPr sz="1500" spc="90" dirty="0">
                <a:solidFill>
                  <a:srgbClr val="404040"/>
                </a:solidFill>
                <a:latin typeface="Verdana"/>
                <a:cs typeface="Verdana"/>
              </a:rPr>
              <a:t>а</a:t>
            </a:r>
            <a:r>
              <a:rPr sz="1500" spc="-40" dirty="0">
                <a:solidFill>
                  <a:srgbClr val="404040"/>
                </a:solidFill>
                <a:latin typeface="Verdana"/>
                <a:cs typeface="Verdana"/>
              </a:rPr>
              <a:t>зов</a:t>
            </a:r>
            <a:r>
              <a:rPr sz="1500" spc="-50" dirty="0">
                <a:solidFill>
                  <a:srgbClr val="404040"/>
                </a:solidFill>
                <a:latin typeface="Verdana"/>
                <a:cs typeface="Verdana"/>
              </a:rPr>
              <a:t>а</a:t>
            </a:r>
            <a:r>
              <a:rPr sz="1500" spc="-60" dirty="0">
                <a:solidFill>
                  <a:srgbClr val="404040"/>
                </a:solidFill>
                <a:latin typeface="Verdana"/>
                <a:cs typeface="Verdana"/>
              </a:rPr>
              <a:t>те</a:t>
            </a:r>
            <a:r>
              <a:rPr sz="1500" spc="-75" dirty="0">
                <a:solidFill>
                  <a:srgbClr val="404040"/>
                </a:solidFill>
                <a:latin typeface="Verdana"/>
                <a:cs typeface="Verdana"/>
              </a:rPr>
              <a:t>л</a:t>
            </a:r>
            <a:r>
              <a:rPr sz="1500" spc="-105" dirty="0">
                <a:solidFill>
                  <a:srgbClr val="404040"/>
                </a:solidFill>
                <a:latin typeface="Verdana"/>
                <a:cs typeface="Verdana"/>
              </a:rPr>
              <a:t>ь</a:t>
            </a:r>
            <a:r>
              <a:rPr sz="1500" spc="-110" dirty="0">
                <a:solidFill>
                  <a:srgbClr val="404040"/>
                </a:solidFill>
                <a:latin typeface="Verdana"/>
                <a:cs typeface="Verdana"/>
              </a:rPr>
              <a:t>н</a:t>
            </a:r>
            <a:r>
              <a:rPr sz="1500" spc="-180" dirty="0">
                <a:solidFill>
                  <a:srgbClr val="404040"/>
                </a:solidFill>
                <a:latin typeface="Verdana"/>
                <a:cs typeface="Verdana"/>
              </a:rPr>
              <a:t>ых</a:t>
            </a:r>
            <a:r>
              <a:rPr sz="1500" spc="-7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500" spc="80" dirty="0">
                <a:solidFill>
                  <a:srgbClr val="404040"/>
                </a:solidFill>
                <a:latin typeface="Verdana"/>
                <a:cs typeface="Verdana"/>
              </a:rPr>
              <a:t>р</a:t>
            </a:r>
            <a:r>
              <a:rPr sz="1500" spc="70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500" spc="35" dirty="0">
                <a:solidFill>
                  <a:srgbClr val="404040"/>
                </a:solidFill>
                <a:latin typeface="Verdana"/>
                <a:cs typeface="Verdana"/>
              </a:rPr>
              <a:t>сурсо</a:t>
            </a:r>
            <a:r>
              <a:rPr sz="1500" spc="30" dirty="0">
                <a:solidFill>
                  <a:srgbClr val="404040"/>
                </a:solidFill>
                <a:latin typeface="Verdana"/>
                <a:cs typeface="Verdana"/>
              </a:rPr>
              <a:t>в</a:t>
            </a:r>
            <a:r>
              <a:rPr sz="1500" spc="-135" dirty="0">
                <a:solidFill>
                  <a:srgbClr val="404040"/>
                </a:solidFill>
                <a:latin typeface="Verdana"/>
                <a:cs typeface="Verdana"/>
              </a:rPr>
              <a:t>.</a:t>
            </a:r>
            <a:endParaRPr sz="1500">
              <a:latin typeface="Verdana"/>
              <a:cs typeface="Verdana"/>
            </a:endParaRPr>
          </a:p>
          <a:p>
            <a:pPr marL="12700" marR="49530">
              <a:lnSpc>
                <a:spcPct val="90000"/>
              </a:lnSpc>
              <a:spcBef>
                <a:spcPts val="1000"/>
              </a:spcBef>
              <a:buAutoNum type="arabicPeriod" startAt="2"/>
              <a:tabLst>
                <a:tab pos="469265" algn="l"/>
                <a:tab pos="469900" algn="l"/>
              </a:tabLst>
            </a:pPr>
            <a:r>
              <a:rPr sz="1500" spc="20" dirty="0">
                <a:solidFill>
                  <a:srgbClr val="404040"/>
                </a:solidFill>
                <a:latin typeface="Verdana"/>
                <a:cs typeface="Verdana"/>
              </a:rPr>
              <a:t>Наиболее </a:t>
            </a:r>
            <a:r>
              <a:rPr sz="1500" spc="-25" dirty="0">
                <a:solidFill>
                  <a:srgbClr val="404040"/>
                </a:solidFill>
                <a:latin typeface="Verdana"/>
                <a:cs typeface="Verdana"/>
              </a:rPr>
              <a:t>важными </a:t>
            </a:r>
            <a:r>
              <a:rPr sz="1500" spc="-20" dirty="0">
                <a:solidFill>
                  <a:srgbClr val="404040"/>
                </a:solidFill>
                <a:latin typeface="Verdana"/>
                <a:cs typeface="Verdana"/>
              </a:rPr>
              <a:t>пунктами </a:t>
            </a:r>
            <a:r>
              <a:rPr sz="1500" spc="50" dirty="0">
                <a:solidFill>
                  <a:srgbClr val="404040"/>
                </a:solidFill>
                <a:latin typeface="Verdana"/>
                <a:cs typeface="Verdana"/>
              </a:rPr>
              <a:t>программы </a:t>
            </a:r>
            <a:r>
              <a:rPr sz="1500" spc="-130" dirty="0">
                <a:solidFill>
                  <a:srgbClr val="404040"/>
                </a:solidFill>
                <a:latin typeface="Verdana"/>
                <a:cs typeface="Verdana"/>
              </a:rPr>
              <a:t>являются </a:t>
            </a:r>
            <a:r>
              <a:rPr sz="1500" b="1" spc="-20" dirty="0">
                <a:solidFill>
                  <a:srgbClr val="404040"/>
                </a:solidFill>
                <a:latin typeface="Tahoma"/>
                <a:cs typeface="Tahoma"/>
              </a:rPr>
              <a:t>«содержание учебной </a:t>
            </a:r>
            <a:r>
              <a:rPr sz="1500" b="1" spc="-80" dirty="0">
                <a:solidFill>
                  <a:srgbClr val="404040"/>
                </a:solidFill>
                <a:latin typeface="Tahoma"/>
                <a:cs typeface="Tahoma"/>
              </a:rPr>
              <a:t>дисциплины» и </a:t>
            </a:r>
            <a:r>
              <a:rPr sz="1500" b="1" spc="-60" dirty="0">
                <a:solidFill>
                  <a:srgbClr val="404040"/>
                </a:solidFill>
                <a:latin typeface="Tahoma"/>
                <a:cs typeface="Tahoma"/>
              </a:rPr>
              <a:t>«результаты </a:t>
            </a:r>
            <a:r>
              <a:rPr sz="1500" b="1" spc="-5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500" b="1" spc="-20" dirty="0">
                <a:solidFill>
                  <a:srgbClr val="404040"/>
                </a:solidFill>
                <a:latin typeface="Tahoma"/>
                <a:cs typeface="Tahoma"/>
              </a:rPr>
              <a:t>освоения</a:t>
            </a:r>
            <a:r>
              <a:rPr sz="1500" b="1" spc="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500" b="1" spc="-20" dirty="0">
                <a:solidFill>
                  <a:srgbClr val="404040"/>
                </a:solidFill>
                <a:latin typeface="Tahoma"/>
                <a:cs typeface="Tahoma"/>
              </a:rPr>
              <a:t>учебной</a:t>
            </a:r>
            <a:r>
              <a:rPr sz="1500" b="1" spc="-1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500" b="1" spc="-80" dirty="0">
                <a:solidFill>
                  <a:srgbClr val="404040"/>
                </a:solidFill>
                <a:latin typeface="Tahoma"/>
                <a:cs typeface="Tahoma"/>
              </a:rPr>
              <a:t>дисциплины».</a:t>
            </a:r>
            <a:r>
              <a:rPr sz="1500" b="1" spc="2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500" spc="-20" dirty="0">
                <a:solidFill>
                  <a:srgbClr val="404040"/>
                </a:solidFill>
                <a:latin typeface="Verdana"/>
                <a:cs typeface="Verdana"/>
              </a:rPr>
              <a:t>Важно</a:t>
            </a:r>
            <a:r>
              <a:rPr sz="15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500" spc="-95" dirty="0">
                <a:solidFill>
                  <a:srgbClr val="404040"/>
                </a:solidFill>
                <a:latin typeface="Verdana"/>
                <a:cs typeface="Verdana"/>
              </a:rPr>
              <a:t>указывать</a:t>
            </a:r>
            <a:r>
              <a:rPr sz="15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500" spc="5" dirty="0">
                <a:solidFill>
                  <a:srgbClr val="404040"/>
                </a:solidFill>
                <a:latin typeface="Verdana"/>
                <a:cs typeface="Verdana"/>
              </a:rPr>
              <a:t>не</a:t>
            </a:r>
            <a:r>
              <a:rPr sz="15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500" spc="-55" dirty="0">
                <a:solidFill>
                  <a:srgbClr val="404040"/>
                </a:solidFill>
                <a:latin typeface="Verdana"/>
                <a:cs typeface="Verdana"/>
              </a:rPr>
              <a:t>часы,</a:t>
            </a:r>
            <a:r>
              <a:rPr sz="1500" spc="-9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500" spc="-40" dirty="0">
                <a:solidFill>
                  <a:srgbClr val="404040"/>
                </a:solidFill>
                <a:latin typeface="Verdana"/>
                <a:cs typeface="Verdana"/>
              </a:rPr>
              <a:t>отведённые</a:t>
            </a:r>
            <a:r>
              <a:rPr sz="1500" spc="-9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500" spc="30" dirty="0">
                <a:solidFill>
                  <a:srgbClr val="404040"/>
                </a:solidFill>
                <a:latin typeface="Verdana"/>
                <a:cs typeface="Verdana"/>
              </a:rPr>
              <a:t>на</a:t>
            </a:r>
            <a:r>
              <a:rPr sz="15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500" spc="15" dirty="0">
                <a:solidFill>
                  <a:srgbClr val="404040"/>
                </a:solidFill>
                <a:latin typeface="Verdana"/>
                <a:cs typeface="Verdana"/>
              </a:rPr>
              <a:t>предмет,</a:t>
            </a:r>
            <a:r>
              <a:rPr sz="15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500" spc="120" dirty="0">
                <a:solidFill>
                  <a:srgbClr val="404040"/>
                </a:solidFill>
                <a:latin typeface="Verdana"/>
                <a:cs typeface="Verdana"/>
              </a:rPr>
              <a:t>а</a:t>
            </a:r>
            <a:r>
              <a:rPr sz="15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500" spc="-45" dirty="0">
                <a:solidFill>
                  <a:srgbClr val="404040"/>
                </a:solidFill>
                <a:latin typeface="Verdana"/>
                <a:cs typeface="Verdana"/>
              </a:rPr>
              <a:t>конкретные</a:t>
            </a:r>
            <a:r>
              <a:rPr sz="15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500" spc="-75" dirty="0">
                <a:solidFill>
                  <a:srgbClr val="404040"/>
                </a:solidFill>
                <a:latin typeface="Verdana"/>
                <a:cs typeface="Verdana"/>
              </a:rPr>
              <a:t>результаты </a:t>
            </a:r>
            <a:r>
              <a:rPr sz="1500" spc="-51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500" spc="-60" dirty="0">
                <a:solidFill>
                  <a:srgbClr val="404040"/>
                </a:solidFill>
                <a:latin typeface="Verdana"/>
                <a:cs typeface="Verdana"/>
              </a:rPr>
              <a:t>обучения. </a:t>
            </a:r>
            <a:r>
              <a:rPr sz="1500" spc="20" dirty="0">
                <a:solidFill>
                  <a:srgbClr val="404040"/>
                </a:solidFill>
                <a:latin typeface="Verdana"/>
                <a:cs typeface="Verdana"/>
              </a:rPr>
              <a:t>Это </a:t>
            </a:r>
            <a:r>
              <a:rPr sz="1500" spc="25" dirty="0">
                <a:solidFill>
                  <a:srgbClr val="404040"/>
                </a:solidFill>
                <a:latin typeface="Verdana"/>
                <a:cs typeface="Verdana"/>
              </a:rPr>
              <a:t>поможет </a:t>
            </a:r>
            <a:r>
              <a:rPr sz="1500" spc="-40" dirty="0">
                <a:solidFill>
                  <a:srgbClr val="404040"/>
                </a:solidFill>
                <a:latin typeface="Verdana"/>
                <a:cs typeface="Verdana"/>
              </a:rPr>
              <a:t>избежать </a:t>
            </a:r>
            <a:r>
              <a:rPr sz="1500" spc="-60" dirty="0">
                <a:solidFill>
                  <a:srgbClr val="404040"/>
                </a:solidFill>
                <a:latin typeface="Verdana"/>
                <a:cs typeface="Verdana"/>
              </a:rPr>
              <a:t>конфликтных </a:t>
            </a:r>
            <a:r>
              <a:rPr sz="1500" spc="-10" dirty="0">
                <a:solidFill>
                  <a:srgbClr val="404040"/>
                </a:solidFill>
                <a:latin typeface="Verdana"/>
                <a:cs typeface="Verdana"/>
              </a:rPr>
              <a:t>ситуаций </a:t>
            </a:r>
            <a:r>
              <a:rPr sz="1500" spc="-5" dirty="0">
                <a:solidFill>
                  <a:srgbClr val="404040"/>
                </a:solidFill>
                <a:latin typeface="Verdana"/>
                <a:cs typeface="Verdana"/>
              </a:rPr>
              <a:t>при </a:t>
            </a:r>
            <a:r>
              <a:rPr sz="1500" spc="-60" dirty="0">
                <a:solidFill>
                  <a:srgbClr val="404040"/>
                </a:solidFill>
                <a:latin typeface="Verdana"/>
                <a:cs typeface="Verdana"/>
              </a:rPr>
              <a:t>выставлении </a:t>
            </a:r>
            <a:r>
              <a:rPr sz="1500" spc="-30" dirty="0">
                <a:solidFill>
                  <a:srgbClr val="404040"/>
                </a:solidFill>
                <a:latin typeface="Verdana"/>
                <a:cs typeface="Verdana"/>
              </a:rPr>
              <a:t>оценки, </a:t>
            </a:r>
            <a:r>
              <a:rPr sz="1500" spc="-20" dirty="0">
                <a:solidFill>
                  <a:srgbClr val="404040"/>
                </a:solidFill>
                <a:latin typeface="Verdana"/>
                <a:cs typeface="Verdana"/>
              </a:rPr>
              <a:t>оптимизирует </a:t>
            </a:r>
            <a:r>
              <a:rPr sz="1500" spc="-65" dirty="0">
                <a:solidFill>
                  <a:srgbClr val="404040"/>
                </a:solidFill>
                <a:latin typeface="Verdana"/>
                <a:cs typeface="Verdana"/>
              </a:rPr>
              <a:t>учебный </a:t>
            </a:r>
            <a:r>
              <a:rPr sz="1500" spc="-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500" spc="45" dirty="0">
                <a:solidFill>
                  <a:srgbClr val="404040"/>
                </a:solidFill>
                <a:latin typeface="Verdana"/>
                <a:cs typeface="Verdana"/>
              </a:rPr>
              <a:t>процесс.</a:t>
            </a:r>
            <a:r>
              <a:rPr sz="15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500" spc="80" dirty="0">
                <a:solidFill>
                  <a:srgbClr val="404040"/>
                </a:solidFill>
                <a:latin typeface="Verdana"/>
                <a:cs typeface="Verdana"/>
              </a:rPr>
              <a:t>Программа</a:t>
            </a:r>
            <a:r>
              <a:rPr sz="15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500" spc="-30" dirty="0">
                <a:solidFill>
                  <a:srgbClr val="404040"/>
                </a:solidFill>
                <a:latin typeface="Verdana"/>
                <a:cs typeface="Verdana"/>
              </a:rPr>
              <a:t>составляется</a:t>
            </a:r>
            <a:r>
              <a:rPr sz="15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500" dirty="0">
                <a:solidFill>
                  <a:srgbClr val="404040"/>
                </a:solidFill>
                <a:latin typeface="Verdana"/>
                <a:cs typeface="Verdana"/>
              </a:rPr>
              <a:t>комплексно,</a:t>
            </a:r>
            <a:r>
              <a:rPr sz="15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500" spc="25" dirty="0">
                <a:solidFill>
                  <a:srgbClr val="404040"/>
                </a:solidFill>
                <a:latin typeface="Verdana"/>
                <a:cs typeface="Verdana"/>
              </a:rPr>
              <a:t>сразу</a:t>
            </a:r>
            <a:r>
              <a:rPr sz="15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500" spc="30" dirty="0">
                <a:solidFill>
                  <a:srgbClr val="404040"/>
                </a:solidFill>
                <a:latin typeface="Verdana"/>
                <a:cs typeface="Verdana"/>
              </a:rPr>
              <a:t>на</a:t>
            </a:r>
            <a:r>
              <a:rPr sz="15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500" spc="-25" dirty="0">
                <a:solidFill>
                  <a:srgbClr val="404040"/>
                </a:solidFill>
                <a:latin typeface="Verdana"/>
                <a:cs typeface="Verdana"/>
              </a:rPr>
              <a:t>несколько</a:t>
            </a:r>
            <a:r>
              <a:rPr sz="1500" spc="-9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500" spc="-85" dirty="0">
                <a:solidFill>
                  <a:srgbClr val="404040"/>
                </a:solidFill>
                <a:latin typeface="Verdana"/>
                <a:cs typeface="Verdana"/>
              </a:rPr>
              <a:t>лет.</a:t>
            </a:r>
            <a:endParaRPr sz="1500">
              <a:latin typeface="Verdana"/>
              <a:cs typeface="Verdana"/>
            </a:endParaRPr>
          </a:p>
          <a:p>
            <a:pPr marL="12700" marR="2263140" indent="51435">
              <a:lnSpc>
                <a:spcPct val="145400"/>
              </a:lnSpc>
              <a:spcBef>
                <a:spcPts val="10"/>
              </a:spcBef>
            </a:pPr>
            <a:r>
              <a:rPr sz="1500" b="1" spc="10" dirty="0">
                <a:solidFill>
                  <a:srgbClr val="404040"/>
                </a:solidFill>
                <a:latin typeface="Tahoma"/>
                <a:cs typeface="Tahoma"/>
              </a:rPr>
              <a:t>Ориентиром </a:t>
            </a:r>
            <a:r>
              <a:rPr sz="1500" b="1" spc="-100" dirty="0">
                <a:solidFill>
                  <a:srgbClr val="404040"/>
                </a:solidFill>
                <a:latin typeface="Tahoma"/>
                <a:cs typeface="Tahoma"/>
              </a:rPr>
              <a:t>для </a:t>
            </a:r>
            <a:r>
              <a:rPr sz="1500" b="1" spc="5" dirty="0">
                <a:solidFill>
                  <a:srgbClr val="404040"/>
                </a:solidFill>
                <a:latin typeface="Tahoma"/>
                <a:cs typeface="Tahoma"/>
              </a:rPr>
              <a:t>составителя </a:t>
            </a:r>
            <a:r>
              <a:rPr sz="1500" b="1" spc="-20" dirty="0">
                <a:solidFill>
                  <a:srgbClr val="404040"/>
                </a:solidFill>
                <a:latin typeface="Tahoma"/>
                <a:cs typeface="Tahoma"/>
              </a:rPr>
              <a:t>учебной </a:t>
            </a:r>
            <a:r>
              <a:rPr sz="1500" b="1" spc="-10" dirty="0">
                <a:solidFill>
                  <a:srgbClr val="404040"/>
                </a:solidFill>
                <a:latin typeface="Tahoma"/>
                <a:cs typeface="Tahoma"/>
              </a:rPr>
              <a:t>программы </a:t>
            </a:r>
            <a:r>
              <a:rPr sz="1500" b="1" spc="-75" dirty="0">
                <a:solidFill>
                  <a:srgbClr val="404040"/>
                </a:solidFill>
                <a:latin typeface="Tahoma"/>
                <a:cs typeface="Tahoma"/>
              </a:rPr>
              <a:t>являются</a:t>
            </a:r>
            <a:r>
              <a:rPr sz="1500" b="1" spc="-7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500" b="1" spc="-30" dirty="0">
                <a:solidFill>
                  <a:srgbClr val="404040"/>
                </a:solidFill>
                <a:latin typeface="Tahoma"/>
                <a:cs typeface="Tahoma"/>
              </a:rPr>
              <a:t>результаты </a:t>
            </a:r>
            <a:r>
              <a:rPr sz="1500" b="1" spc="-45" dirty="0">
                <a:solidFill>
                  <a:srgbClr val="404040"/>
                </a:solidFill>
                <a:latin typeface="Tahoma"/>
                <a:cs typeface="Tahoma"/>
              </a:rPr>
              <a:t>выпускника </a:t>
            </a:r>
            <a:r>
              <a:rPr sz="1500" b="1" spc="-42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500" b="1" spc="-80" dirty="0">
                <a:solidFill>
                  <a:srgbClr val="404040"/>
                </a:solidFill>
                <a:latin typeface="Tahoma"/>
                <a:cs typeface="Tahoma"/>
              </a:rPr>
              <a:t>(4-й,</a:t>
            </a:r>
            <a:r>
              <a:rPr sz="1500" b="1" spc="-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500" b="1" spc="-70" dirty="0">
                <a:solidFill>
                  <a:srgbClr val="404040"/>
                </a:solidFill>
                <a:latin typeface="Tahoma"/>
                <a:cs typeface="Tahoma"/>
              </a:rPr>
              <a:t>9-й,</a:t>
            </a:r>
            <a:r>
              <a:rPr sz="1500" b="1" spc="-2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500" b="1" spc="-120" dirty="0">
                <a:solidFill>
                  <a:srgbClr val="404040"/>
                </a:solidFill>
                <a:latin typeface="Tahoma"/>
                <a:cs typeface="Tahoma"/>
              </a:rPr>
              <a:t>11</a:t>
            </a:r>
            <a:r>
              <a:rPr sz="1500" b="1" spc="-20" dirty="0">
                <a:solidFill>
                  <a:srgbClr val="404040"/>
                </a:solidFill>
                <a:latin typeface="Tahoma"/>
                <a:cs typeface="Tahoma"/>
              </a:rPr>
              <a:t> -</a:t>
            </a:r>
            <a:r>
              <a:rPr sz="1500" b="1" spc="-1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500" b="1" spc="-80" dirty="0">
                <a:solidFill>
                  <a:srgbClr val="404040"/>
                </a:solidFill>
                <a:latin typeface="Tahoma"/>
                <a:cs typeface="Tahoma"/>
              </a:rPr>
              <a:t>й</a:t>
            </a:r>
            <a:r>
              <a:rPr sz="1500" b="1" spc="-20" dirty="0">
                <a:solidFill>
                  <a:srgbClr val="404040"/>
                </a:solidFill>
                <a:latin typeface="Tahoma"/>
                <a:cs typeface="Tahoma"/>
              </a:rPr>
              <a:t> классы).</a:t>
            </a:r>
            <a:endParaRPr sz="15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32" y="755396"/>
            <a:ext cx="53238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Тре</a:t>
            </a:r>
            <a:r>
              <a:rPr spc="-20" dirty="0"/>
              <a:t>б</a:t>
            </a:r>
            <a:r>
              <a:rPr spc="-35" dirty="0"/>
              <a:t>ова</a:t>
            </a:r>
            <a:r>
              <a:rPr spc="-50" dirty="0"/>
              <a:t>н</a:t>
            </a:r>
            <a:r>
              <a:rPr spc="-340" dirty="0"/>
              <a:t>и</a:t>
            </a:r>
            <a:r>
              <a:rPr spc="-315" dirty="0"/>
              <a:t>я</a:t>
            </a:r>
            <a:r>
              <a:rPr spc="-270" dirty="0"/>
              <a:t> </a:t>
            </a:r>
            <a:r>
              <a:rPr spc="-325" dirty="0"/>
              <a:t>к</a:t>
            </a:r>
            <a:r>
              <a:rPr spc="-265" dirty="0"/>
              <a:t> </a:t>
            </a:r>
            <a:r>
              <a:rPr spc="125" dirty="0"/>
              <a:t>рабочим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33932" y="1303985"/>
            <a:ext cx="321691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254" dirty="0">
                <a:solidFill>
                  <a:srgbClr val="EBEBEB"/>
                </a:solidFill>
                <a:latin typeface="Verdana"/>
                <a:cs typeface="Verdana"/>
              </a:rPr>
              <a:t>программам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3932" y="2605278"/>
            <a:ext cx="9845675" cy="36506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ts val="2050"/>
              </a:lnSpc>
              <a:spcBef>
                <a:spcPts val="100"/>
              </a:spcBef>
              <a:buClr>
                <a:srgbClr val="B31166"/>
              </a:buClr>
              <a:buSzPct val="80555"/>
              <a:buAutoNum type="arabicPeriod" startAt="3"/>
              <a:tabLst>
                <a:tab pos="354965" algn="l"/>
                <a:tab pos="355600" algn="l"/>
              </a:tabLst>
            </a:pPr>
            <a:r>
              <a:rPr sz="1800" b="1" spc="-35" dirty="0">
                <a:solidFill>
                  <a:srgbClr val="404040"/>
                </a:solidFill>
                <a:latin typeface="Tahoma"/>
                <a:cs typeface="Tahoma"/>
              </a:rPr>
              <a:t>Единство</a:t>
            </a:r>
            <a:r>
              <a:rPr sz="1800" b="1" spc="-3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135" dirty="0">
                <a:solidFill>
                  <a:srgbClr val="404040"/>
                </a:solidFill>
                <a:latin typeface="Tahoma"/>
                <a:cs typeface="Tahoma"/>
              </a:rPr>
              <a:t>в</a:t>
            </a:r>
            <a:r>
              <a:rPr sz="1800" b="1" spc="-1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ahoma"/>
                <a:cs typeface="Tahoma"/>
              </a:rPr>
              <a:t>содержании</a:t>
            </a:r>
            <a:r>
              <a:rPr sz="1800" b="1" spc="-5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25" dirty="0">
                <a:solidFill>
                  <a:srgbClr val="404040"/>
                </a:solidFill>
                <a:latin typeface="Tahoma"/>
                <a:cs typeface="Tahoma"/>
              </a:rPr>
              <a:t>учебной</a:t>
            </a:r>
            <a:r>
              <a:rPr sz="1800" b="1" spc="-1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55" dirty="0">
                <a:solidFill>
                  <a:srgbClr val="404040"/>
                </a:solidFill>
                <a:latin typeface="Tahoma"/>
                <a:cs typeface="Tahoma"/>
              </a:rPr>
              <a:t>дисциплины</a:t>
            </a:r>
            <a:r>
              <a:rPr sz="1800" b="1" spc="-4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spc="30" dirty="0">
                <a:solidFill>
                  <a:srgbClr val="404040"/>
                </a:solidFill>
                <a:latin typeface="Verdana"/>
                <a:cs typeface="Verdana"/>
              </a:rPr>
              <a:t>поможет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создать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10" dirty="0">
                <a:solidFill>
                  <a:srgbClr val="404040"/>
                </a:solidFill>
                <a:latin typeface="Verdana"/>
                <a:cs typeface="Verdana"/>
              </a:rPr>
              <a:t>общее</a:t>
            </a:r>
            <a:endParaRPr sz="1800">
              <a:latin typeface="Verdana"/>
              <a:cs typeface="Verdana"/>
            </a:endParaRPr>
          </a:p>
          <a:p>
            <a:pPr marL="355600" marR="5080">
              <a:lnSpc>
                <a:spcPts val="1939"/>
              </a:lnSpc>
              <a:spcBef>
                <a:spcPts val="140"/>
              </a:spcBef>
            </a:pP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образовательное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поле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по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всей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стране.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0" dirty="0">
                <a:solidFill>
                  <a:srgbClr val="404040"/>
                </a:solidFill>
                <a:latin typeface="Verdana"/>
                <a:cs typeface="Verdana"/>
              </a:rPr>
              <a:t>Содержание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5" dirty="0">
                <a:solidFill>
                  <a:srgbClr val="404040"/>
                </a:solidFill>
                <a:latin typeface="Verdana"/>
                <a:cs typeface="Verdana"/>
              </a:rPr>
              <a:t>предмета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29" dirty="0">
                <a:solidFill>
                  <a:srgbClr val="404040"/>
                </a:solidFill>
                <a:latin typeface="Verdana"/>
                <a:cs typeface="Verdana"/>
              </a:rPr>
              <a:t>в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45" dirty="0">
                <a:solidFill>
                  <a:srgbClr val="404040"/>
                </a:solidFill>
                <a:latin typeface="Verdana"/>
                <a:cs typeface="Verdana"/>
              </a:rPr>
              <a:t>каждом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0" dirty="0">
                <a:solidFill>
                  <a:srgbClr val="404040"/>
                </a:solidFill>
                <a:latin typeface="Verdana"/>
                <a:cs typeface="Verdana"/>
              </a:rPr>
              <a:t>классе </a:t>
            </a:r>
            <a:r>
              <a:rPr sz="1800" spc="-6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станет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единым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для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всех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регионов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вне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5" dirty="0">
                <a:solidFill>
                  <a:srgbClr val="404040"/>
                </a:solidFill>
                <a:latin typeface="Verdana"/>
                <a:cs typeface="Verdana"/>
              </a:rPr>
              <a:t>зависимости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от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учебника,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выбранного</a:t>
            </a:r>
            <a:endParaRPr sz="1800">
              <a:latin typeface="Verdana"/>
              <a:cs typeface="Verdana"/>
            </a:endParaRPr>
          </a:p>
          <a:p>
            <a:pPr marL="355600">
              <a:lnSpc>
                <a:spcPts val="1920"/>
              </a:lnSpc>
            </a:pP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к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а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ж</a:t>
            </a:r>
            <a:r>
              <a:rPr sz="1800" spc="25" dirty="0">
                <a:solidFill>
                  <a:srgbClr val="404040"/>
                </a:solidFill>
                <a:latin typeface="Verdana"/>
                <a:cs typeface="Verdana"/>
              </a:rPr>
              <a:t>дым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к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онк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р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-215" dirty="0">
                <a:solidFill>
                  <a:srgbClr val="404040"/>
                </a:solidFill>
                <a:latin typeface="Verdana"/>
                <a:cs typeface="Verdana"/>
              </a:rPr>
              <a:t>т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ны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м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30" dirty="0">
                <a:solidFill>
                  <a:srgbClr val="404040"/>
                </a:solidFill>
                <a:latin typeface="Verdana"/>
                <a:cs typeface="Verdana"/>
              </a:rPr>
              <a:t>пед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а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г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о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г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о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м.</a:t>
            </a:r>
            <a:endParaRPr sz="1800">
              <a:latin typeface="Verdana"/>
              <a:cs typeface="Verdana"/>
            </a:endParaRPr>
          </a:p>
          <a:p>
            <a:pPr marL="355600" marR="208279" indent="-342900">
              <a:lnSpc>
                <a:spcPts val="1939"/>
              </a:lnSpc>
              <a:spcBef>
                <a:spcPts val="1025"/>
              </a:spcBef>
              <a:buClr>
                <a:srgbClr val="B31166"/>
              </a:buClr>
              <a:buSzPct val="80555"/>
              <a:buFont typeface="Verdana"/>
              <a:buAutoNum type="arabicPeriod" startAt="4"/>
              <a:tabLst>
                <a:tab pos="469265" algn="l"/>
                <a:tab pos="469900" algn="l"/>
              </a:tabLst>
            </a:pPr>
            <a:r>
              <a:rPr dirty="0"/>
              <a:t>	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Эксперты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Verdana"/>
                <a:cs typeface="Verdana"/>
              </a:rPr>
              <a:t>обращают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внимание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35" dirty="0">
                <a:solidFill>
                  <a:srgbClr val="404040"/>
                </a:solidFill>
                <a:latin typeface="Verdana"/>
                <a:cs typeface="Verdana"/>
              </a:rPr>
              <a:t>на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правильное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указание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29" dirty="0">
                <a:solidFill>
                  <a:srgbClr val="404040"/>
                </a:solidFill>
                <a:latin typeface="Verdana"/>
                <a:cs typeface="Verdana"/>
              </a:rPr>
              <a:t>форм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обучения.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Они </a:t>
            </a:r>
            <a:r>
              <a:rPr sz="1800" spc="-61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могут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быть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следующими:</a:t>
            </a:r>
            <a:endParaRPr sz="18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lr>
                <a:srgbClr val="B31166"/>
              </a:buClr>
              <a:buSzPct val="80555"/>
              <a:buFont typeface="Verdana"/>
              <a:buChar char="-"/>
              <a:tabLst>
                <a:tab pos="354965" algn="l"/>
                <a:tab pos="355600" algn="l"/>
              </a:tabLst>
            </a:pPr>
            <a:r>
              <a:rPr sz="1800" b="1" spc="-45" dirty="0">
                <a:solidFill>
                  <a:srgbClr val="404040"/>
                </a:solidFill>
                <a:latin typeface="Tahoma"/>
                <a:cs typeface="Tahoma"/>
              </a:rPr>
              <a:t>очная</a:t>
            </a:r>
            <a:r>
              <a:rPr sz="1800" b="1" spc="-5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200" dirty="0">
                <a:solidFill>
                  <a:srgbClr val="404040"/>
                </a:solidFill>
                <a:latin typeface="Tahoma"/>
                <a:cs typeface="Tahoma"/>
              </a:rPr>
              <a:t>с</a:t>
            </a:r>
            <a:r>
              <a:rPr sz="1800" b="1" spc="-3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Tahoma"/>
                <a:cs typeface="Tahoma"/>
              </a:rPr>
              <a:t>применением</a:t>
            </a:r>
            <a:r>
              <a:rPr sz="1800" b="1" spc="-6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20" dirty="0">
                <a:solidFill>
                  <a:srgbClr val="404040"/>
                </a:solidFill>
                <a:latin typeface="Tahoma"/>
                <a:cs typeface="Tahoma"/>
              </a:rPr>
              <a:t>дистанционных</a:t>
            </a:r>
            <a:r>
              <a:rPr sz="1800" b="1" spc="-5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30" dirty="0">
                <a:solidFill>
                  <a:srgbClr val="404040"/>
                </a:solidFill>
                <a:latin typeface="Tahoma"/>
                <a:cs typeface="Tahoma"/>
              </a:rPr>
              <a:t>образовательных</a:t>
            </a:r>
            <a:r>
              <a:rPr sz="1800" b="1" spc="-4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70" dirty="0">
                <a:solidFill>
                  <a:srgbClr val="404040"/>
                </a:solidFill>
                <a:latin typeface="Tahoma"/>
                <a:cs typeface="Tahoma"/>
              </a:rPr>
              <a:t>технологий;</a:t>
            </a:r>
            <a:endParaRPr sz="1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780"/>
              </a:spcBef>
              <a:buClr>
                <a:srgbClr val="B31166"/>
              </a:buClr>
              <a:buSzPct val="80555"/>
              <a:buFont typeface="Verdana"/>
              <a:buChar char="-"/>
              <a:tabLst>
                <a:tab pos="354965" algn="l"/>
                <a:tab pos="355600" algn="l"/>
              </a:tabLst>
            </a:pPr>
            <a:r>
              <a:rPr sz="1800" b="1" spc="-35" dirty="0">
                <a:solidFill>
                  <a:srgbClr val="404040"/>
                </a:solidFill>
                <a:latin typeface="Tahoma"/>
                <a:cs typeface="Tahoma"/>
              </a:rPr>
              <a:t>очно-заочная</a:t>
            </a:r>
            <a:r>
              <a:rPr sz="1800" b="1" spc="-5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200" dirty="0">
                <a:solidFill>
                  <a:srgbClr val="404040"/>
                </a:solidFill>
                <a:latin typeface="Tahoma"/>
                <a:cs typeface="Tahoma"/>
              </a:rPr>
              <a:t>с</a:t>
            </a:r>
            <a:r>
              <a:rPr sz="1800" b="1" spc="-2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Tahoma"/>
                <a:cs typeface="Tahoma"/>
              </a:rPr>
              <a:t>применением</a:t>
            </a:r>
            <a:r>
              <a:rPr sz="1800" b="1" spc="-6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25" dirty="0">
                <a:solidFill>
                  <a:srgbClr val="404040"/>
                </a:solidFill>
                <a:latin typeface="Tahoma"/>
                <a:cs typeface="Tahoma"/>
              </a:rPr>
              <a:t>дистанционных</a:t>
            </a:r>
            <a:r>
              <a:rPr sz="1800" b="1" spc="-3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образовательных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технологий;</a:t>
            </a:r>
            <a:endParaRPr sz="1800">
              <a:latin typeface="Verdana"/>
              <a:cs typeface="Verdana"/>
            </a:endParaRPr>
          </a:p>
          <a:p>
            <a:pPr marL="419100" indent="-407034">
              <a:lnSpc>
                <a:spcPct val="100000"/>
              </a:lnSpc>
              <a:spcBef>
                <a:spcPts val="780"/>
              </a:spcBef>
              <a:buClr>
                <a:srgbClr val="B31166"/>
              </a:buClr>
              <a:buSzPct val="80555"/>
              <a:buFont typeface="Verdana"/>
              <a:buChar char="-"/>
              <a:tabLst>
                <a:tab pos="419100" algn="l"/>
                <a:tab pos="419734" algn="l"/>
              </a:tabLst>
            </a:pPr>
            <a:r>
              <a:rPr sz="1800" b="1" spc="-40" dirty="0">
                <a:solidFill>
                  <a:srgbClr val="404040"/>
                </a:solidFill>
                <a:latin typeface="Tahoma"/>
                <a:cs typeface="Tahoma"/>
              </a:rPr>
              <a:t>заочная</a:t>
            </a:r>
            <a:r>
              <a:rPr sz="1800" b="1" spc="-4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200" dirty="0">
                <a:solidFill>
                  <a:srgbClr val="404040"/>
                </a:solidFill>
                <a:latin typeface="Tahoma"/>
                <a:cs typeface="Tahoma"/>
              </a:rPr>
              <a:t>с</a:t>
            </a:r>
            <a:r>
              <a:rPr sz="1800" b="1" spc="-4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Tahoma"/>
                <a:cs typeface="Tahoma"/>
              </a:rPr>
              <a:t>применением</a:t>
            </a:r>
            <a:r>
              <a:rPr sz="1800" b="1" spc="-4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20" dirty="0">
                <a:solidFill>
                  <a:srgbClr val="404040"/>
                </a:solidFill>
                <a:latin typeface="Tahoma"/>
                <a:cs typeface="Tahoma"/>
              </a:rPr>
              <a:t>дистанционных</a:t>
            </a:r>
            <a:r>
              <a:rPr sz="1800" b="1" spc="-4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образовательных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технологии.</a:t>
            </a:r>
            <a:endParaRPr sz="1800">
              <a:latin typeface="Verdana"/>
              <a:cs typeface="Verdana"/>
            </a:endParaRPr>
          </a:p>
          <a:p>
            <a:pPr marL="12700" marR="275590">
              <a:lnSpc>
                <a:spcPts val="1930"/>
              </a:lnSpc>
              <a:spcBef>
                <a:spcPts val="1050"/>
              </a:spcBef>
            </a:pP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Рекомендуется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отдавать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b="1" i="1" spc="-130" dirty="0">
                <a:solidFill>
                  <a:srgbClr val="404040"/>
                </a:solidFill>
                <a:latin typeface="Verdana"/>
                <a:cs typeface="Verdana"/>
              </a:rPr>
              <a:t>предпочтение</a:t>
            </a:r>
            <a:r>
              <a:rPr sz="1800" b="1" i="1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b="1" i="1" spc="-170" dirty="0">
                <a:solidFill>
                  <a:srgbClr val="404040"/>
                </a:solidFill>
                <a:latin typeface="Verdana"/>
                <a:cs typeface="Verdana"/>
              </a:rPr>
              <a:t>очной</a:t>
            </a:r>
            <a:r>
              <a:rPr sz="1800" b="1" i="1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b="1" i="1" spc="-225" dirty="0">
                <a:solidFill>
                  <a:srgbClr val="404040"/>
                </a:solidFill>
                <a:latin typeface="Verdana"/>
                <a:cs typeface="Verdana"/>
              </a:rPr>
              <a:t>и</a:t>
            </a:r>
            <a:r>
              <a:rPr sz="1800" b="1" i="1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b="1" i="1" spc="-145" dirty="0">
                <a:solidFill>
                  <a:srgbClr val="404040"/>
                </a:solidFill>
                <a:latin typeface="Verdana"/>
                <a:cs typeface="Verdana"/>
              </a:rPr>
              <a:t>очно</a:t>
            </a:r>
            <a:r>
              <a:rPr sz="1800" b="1" i="1" spc="-145" dirty="0">
                <a:solidFill>
                  <a:srgbClr val="404040"/>
                </a:solidFill>
                <a:latin typeface="Sitka Small"/>
                <a:cs typeface="Sitka Small"/>
              </a:rPr>
              <a:t>-</a:t>
            </a:r>
            <a:r>
              <a:rPr sz="1800" b="1" i="1" spc="-145" dirty="0">
                <a:solidFill>
                  <a:srgbClr val="404040"/>
                </a:solidFill>
                <a:latin typeface="Verdana"/>
                <a:cs typeface="Verdana"/>
              </a:rPr>
              <a:t>заочной</a:t>
            </a:r>
            <a:r>
              <a:rPr sz="1800" b="1" i="1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29" dirty="0">
                <a:solidFill>
                  <a:srgbClr val="404040"/>
                </a:solidFill>
                <a:latin typeface="Verdana"/>
                <a:cs typeface="Verdana"/>
              </a:rPr>
              <a:t>формам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обучения, </a:t>
            </a:r>
            <a:r>
              <a:rPr sz="1800" spc="-6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ведение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уроков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29" dirty="0">
                <a:solidFill>
                  <a:srgbClr val="404040"/>
                </a:solidFill>
                <a:latin typeface="Verdana"/>
                <a:cs typeface="Verdana"/>
              </a:rPr>
              <a:t>в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начальной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школе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полностью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29" dirty="0">
                <a:solidFill>
                  <a:srgbClr val="404040"/>
                </a:solidFill>
                <a:latin typeface="Verdana"/>
                <a:cs typeface="Verdana"/>
              </a:rPr>
              <a:t>в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заочной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04" dirty="0">
                <a:solidFill>
                  <a:srgbClr val="404040"/>
                </a:solidFill>
                <a:latin typeface="Verdana"/>
                <a:cs typeface="Verdana"/>
              </a:rPr>
              <a:t>форме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крайне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ts val="1920"/>
              </a:lnSpc>
            </a:pP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нежелательно.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32" y="1029715"/>
            <a:ext cx="43980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35" dirty="0"/>
              <a:t>Как</a:t>
            </a:r>
            <a:r>
              <a:rPr spc="-260" dirty="0"/>
              <a:t> </a:t>
            </a:r>
            <a:r>
              <a:rPr spc="-20" dirty="0"/>
              <a:t>перестроиться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33932" y="3033521"/>
            <a:ext cx="8321040" cy="20726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45720" indent="-3429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О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т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в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т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с</a:t>
            </a:r>
            <a:r>
              <a:rPr sz="1800" spc="-200" dirty="0">
                <a:solidFill>
                  <a:srgbClr val="404040"/>
                </a:solidFill>
                <a:latin typeface="Verdana"/>
                <a:cs typeface="Verdana"/>
              </a:rPr>
              <a:t>т</a:t>
            </a:r>
            <a:r>
              <a:rPr sz="1800" spc="-250" dirty="0">
                <a:solidFill>
                  <a:srgbClr val="404040"/>
                </a:solidFill>
                <a:latin typeface="Verdana"/>
                <a:cs typeface="Verdana"/>
              </a:rPr>
              <a:t>в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н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н</a:t>
            </a:r>
            <a:r>
              <a:rPr sz="1800" spc="25" dirty="0">
                <a:solidFill>
                  <a:srgbClr val="404040"/>
                </a:solidFill>
                <a:latin typeface="Verdana"/>
                <a:cs typeface="Verdana"/>
              </a:rPr>
              <a:t>ос</a:t>
            </a:r>
            <a:r>
              <a:rPr sz="1800" spc="15" dirty="0">
                <a:solidFill>
                  <a:srgbClr val="404040"/>
                </a:solidFill>
                <a:latin typeface="Verdana"/>
                <a:cs typeface="Verdana"/>
              </a:rPr>
              <a:t>т</a:t>
            </a:r>
            <a:r>
              <a:rPr sz="1800" spc="-180" dirty="0">
                <a:solidFill>
                  <a:srgbClr val="404040"/>
                </a:solidFill>
                <a:latin typeface="Verdana"/>
                <a:cs typeface="Verdana"/>
              </a:rPr>
              <a:t>ь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педаг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ога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—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45" dirty="0">
                <a:solidFill>
                  <a:srgbClr val="404040"/>
                </a:solidFill>
                <a:latin typeface="Verdana"/>
                <a:cs typeface="Verdana"/>
              </a:rPr>
              <a:t>у</a:t>
            </a:r>
            <a:r>
              <a:rPr sz="1800" spc="35" dirty="0">
                <a:solidFill>
                  <a:srgbClr val="404040"/>
                </a:solidFill>
                <a:latin typeface="Verdana"/>
                <a:cs typeface="Verdana"/>
              </a:rPr>
              <a:t>с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т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р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а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ни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т</a:t>
            </a:r>
            <a:r>
              <a:rPr sz="1800" spc="-180" dirty="0">
                <a:solidFill>
                  <a:srgbClr val="404040"/>
                </a:solidFill>
                <a:latin typeface="Verdana"/>
                <a:cs typeface="Verdana"/>
              </a:rPr>
              <a:t>ь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0" dirty="0">
                <a:solidFill>
                  <a:srgbClr val="404040"/>
                </a:solidFill>
                <a:latin typeface="Verdana"/>
                <a:cs typeface="Verdana"/>
              </a:rPr>
              <a:t>про</a:t>
            </a:r>
            <a:r>
              <a:rPr sz="1800" spc="40" dirty="0">
                <a:solidFill>
                  <a:srgbClr val="404040"/>
                </a:solidFill>
                <a:latin typeface="Verdana"/>
                <a:cs typeface="Verdana"/>
              </a:rPr>
              <a:t>б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л</a:t>
            </a:r>
            <a:r>
              <a:rPr sz="1800" spc="-195" dirty="0">
                <a:solidFill>
                  <a:srgbClr val="404040"/>
                </a:solidFill>
                <a:latin typeface="Verdana"/>
                <a:cs typeface="Verdana"/>
              </a:rPr>
              <a:t>ы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29" dirty="0">
                <a:solidFill>
                  <a:srgbClr val="404040"/>
                </a:solidFill>
                <a:latin typeface="Verdana"/>
                <a:cs typeface="Verdana"/>
              </a:rPr>
              <a:t>в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10" dirty="0">
                <a:solidFill>
                  <a:srgbClr val="404040"/>
                </a:solidFill>
                <a:latin typeface="Verdana"/>
                <a:cs typeface="Verdana"/>
              </a:rPr>
              <a:t>фо</a:t>
            </a:r>
            <a:r>
              <a:rPr sz="1800" spc="175" dirty="0">
                <a:solidFill>
                  <a:srgbClr val="404040"/>
                </a:solidFill>
                <a:latin typeface="Verdana"/>
                <a:cs typeface="Verdana"/>
              </a:rPr>
              <a:t>р</a:t>
            </a:r>
            <a:r>
              <a:rPr sz="1800" spc="130" dirty="0">
                <a:solidFill>
                  <a:srgbClr val="404040"/>
                </a:solidFill>
                <a:latin typeface="Verdana"/>
                <a:cs typeface="Verdana"/>
              </a:rPr>
              <a:t>ми</a:t>
            </a:r>
            <a:r>
              <a:rPr sz="1800" spc="110" dirty="0">
                <a:solidFill>
                  <a:srgbClr val="404040"/>
                </a:solidFill>
                <a:latin typeface="Verdana"/>
                <a:cs typeface="Verdana"/>
              </a:rPr>
              <a:t>р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ов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а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нии  </a:t>
            </a:r>
            <a:r>
              <a:rPr sz="1800" spc="45" dirty="0">
                <a:solidFill>
                  <a:srgbClr val="404040"/>
                </a:solidFill>
                <a:latin typeface="Verdana"/>
                <a:cs typeface="Verdana"/>
              </a:rPr>
              <a:t>нео</a:t>
            </a:r>
            <a:r>
              <a:rPr sz="1800" spc="40" dirty="0">
                <a:solidFill>
                  <a:srgbClr val="404040"/>
                </a:solidFill>
                <a:latin typeface="Verdana"/>
                <a:cs typeface="Verdana"/>
              </a:rPr>
              <a:t>б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ходимых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навыко</a:t>
            </a:r>
            <a:r>
              <a:rPr sz="1800" spc="-195" dirty="0">
                <a:solidFill>
                  <a:srgbClr val="404040"/>
                </a:solidFill>
                <a:latin typeface="Verdana"/>
                <a:cs typeface="Verdana"/>
              </a:rPr>
              <a:t>в,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дополнив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80" dirty="0">
                <a:solidFill>
                  <a:srgbClr val="404040"/>
                </a:solidFill>
                <a:latin typeface="Verdana"/>
                <a:cs typeface="Verdana"/>
              </a:rPr>
              <a:t>У</a:t>
            </a:r>
            <a:r>
              <a:rPr sz="1800" spc="120" dirty="0">
                <a:solidFill>
                  <a:srgbClr val="404040"/>
                </a:solidFill>
                <a:latin typeface="Verdana"/>
                <a:cs typeface="Verdana"/>
              </a:rPr>
              <a:t>М</a:t>
            </a:r>
            <a:r>
              <a:rPr sz="1800" spc="-175" dirty="0">
                <a:solidFill>
                  <a:srgbClr val="404040"/>
                </a:solidFill>
                <a:latin typeface="Verdana"/>
                <a:cs typeface="Verdana"/>
              </a:rPr>
              <a:t>К.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40" dirty="0">
                <a:solidFill>
                  <a:srgbClr val="404040"/>
                </a:solidFill>
                <a:latin typeface="Verdana"/>
                <a:cs typeface="Verdana"/>
              </a:rPr>
              <a:t>Д</a:t>
            </a:r>
            <a:r>
              <a:rPr sz="1800" spc="30" dirty="0">
                <a:solidFill>
                  <a:srgbClr val="404040"/>
                </a:solidFill>
                <a:latin typeface="Verdana"/>
                <a:cs typeface="Verdana"/>
              </a:rPr>
              <a:t>о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пус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к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а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т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с</a:t>
            </a:r>
            <a:r>
              <a:rPr sz="1800" spc="-280" dirty="0">
                <a:solidFill>
                  <a:srgbClr val="404040"/>
                </a:solidFill>
                <a:latin typeface="Verdana"/>
                <a:cs typeface="Verdana"/>
              </a:rPr>
              <a:t>я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65" dirty="0">
                <a:solidFill>
                  <a:srgbClr val="404040"/>
                </a:solidFill>
                <a:latin typeface="Verdana"/>
                <a:cs typeface="Verdana"/>
              </a:rPr>
              <a:t>с</a:t>
            </a:r>
            <a:r>
              <a:rPr sz="1800" spc="175" dirty="0">
                <a:solidFill>
                  <a:srgbClr val="404040"/>
                </a:solidFill>
                <a:latin typeface="Verdana"/>
                <a:cs typeface="Verdana"/>
              </a:rPr>
              <a:t>а</a:t>
            </a:r>
            <a:r>
              <a:rPr sz="1800" spc="105" dirty="0">
                <a:solidFill>
                  <a:srgbClr val="404040"/>
                </a:solidFill>
                <a:latin typeface="Verdana"/>
                <a:cs typeface="Verdana"/>
              </a:rPr>
              <a:t>мос</a:t>
            </a:r>
            <a:r>
              <a:rPr sz="1800" spc="75" dirty="0">
                <a:solidFill>
                  <a:srgbClr val="404040"/>
                </a:solidFill>
                <a:latin typeface="Verdana"/>
                <a:cs typeface="Verdana"/>
              </a:rPr>
              <a:t>т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оят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ль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н</a:t>
            </a:r>
            <a:r>
              <a:rPr sz="1800" spc="60" dirty="0">
                <a:solidFill>
                  <a:srgbClr val="404040"/>
                </a:solidFill>
                <a:latin typeface="Verdana"/>
                <a:cs typeface="Verdana"/>
              </a:rPr>
              <a:t>о 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добавить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дополнительную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тему,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разработать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авторский</a:t>
            </a:r>
            <a:endParaRPr sz="18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курс.</a:t>
            </a:r>
            <a:r>
              <a:rPr sz="1800" spc="37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(Сталкиваясь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00" dirty="0">
                <a:solidFill>
                  <a:srgbClr val="404040"/>
                </a:solidFill>
                <a:latin typeface="Verdana"/>
                <a:cs typeface="Verdana"/>
              </a:rPr>
              <a:t>с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подготовкой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65" dirty="0">
                <a:solidFill>
                  <a:srgbClr val="404040"/>
                </a:solidFill>
                <a:latin typeface="Verdana"/>
                <a:cs typeface="Verdana"/>
              </a:rPr>
              <a:t>к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ВПР,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учитель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видит,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насколько</a:t>
            </a:r>
            <a:endParaRPr sz="18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отличается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0" dirty="0">
                <a:solidFill>
                  <a:srgbClr val="404040"/>
                </a:solidFill>
                <a:latin typeface="Verdana"/>
                <a:cs typeface="Verdana"/>
              </a:rPr>
              <a:t>материал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учебника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от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требований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составителей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тестов.)</a:t>
            </a:r>
            <a:endParaRPr sz="1800">
              <a:latin typeface="Verdana"/>
              <a:cs typeface="Verdana"/>
            </a:endParaRPr>
          </a:p>
          <a:p>
            <a:pPr marL="355600" marR="826135" indent="-3429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Важно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дать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знания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и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умения,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обеспечивающие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практический </a:t>
            </a:r>
            <a:r>
              <a:rPr sz="1800" spc="-61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результат.</a:t>
            </a:r>
            <a:endParaRPr sz="1800">
              <a:latin typeface="Verdana"/>
              <a:cs typeface="Verdan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916414" y="4311675"/>
            <a:ext cx="1922652" cy="1990216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58996" y="2012264"/>
            <a:ext cx="3453511" cy="360172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33932" y="1029715"/>
            <a:ext cx="60947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Тре</a:t>
            </a:r>
            <a:r>
              <a:rPr spc="-20" dirty="0"/>
              <a:t>б</a:t>
            </a:r>
            <a:r>
              <a:rPr spc="-35" dirty="0"/>
              <a:t>ова</a:t>
            </a:r>
            <a:r>
              <a:rPr spc="-50" dirty="0"/>
              <a:t>н</a:t>
            </a:r>
            <a:r>
              <a:rPr spc="-340" dirty="0"/>
              <a:t>и</a:t>
            </a:r>
            <a:r>
              <a:rPr spc="-315" dirty="0"/>
              <a:t>я</a:t>
            </a:r>
            <a:r>
              <a:rPr spc="-270" dirty="0"/>
              <a:t> </a:t>
            </a:r>
            <a:r>
              <a:rPr spc="-325" dirty="0"/>
              <a:t>к</a:t>
            </a:r>
            <a:r>
              <a:rPr spc="-265" dirty="0"/>
              <a:t> </a:t>
            </a:r>
            <a:r>
              <a:rPr spc="-35" dirty="0"/>
              <a:t>результатам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67587" y="5521428"/>
            <a:ext cx="9216390" cy="1113790"/>
          </a:xfrm>
          <a:prstGeom prst="rect">
            <a:avLst/>
          </a:prstGeom>
        </p:spPr>
        <p:txBody>
          <a:bodyPr vert="horz" wrap="square" lIns="0" tIns="131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35"/>
              </a:spcBef>
            </a:pPr>
            <a:r>
              <a:rPr sz="1600" spc="20" dirty="0">
                <a:latin typeface="Verdana"/>
                <a:cs typeface="Verdana"/>
              </a:rPr>
              <a:t>Все</a:t>
            </a:r>
            <a:r>
              <a:rPr sz="1600" spc="-114" dirty="0">
                <a:latin typeface="Verdana"/>
                <a:cs typeface="Verdana"/>
              </a:rPr>
              <a:t> </a:t>
            </a:r>
            <a:r>
              <a:rPr sz="1600" spc="30" dirty="0">
                <a:latin typeface="Verdana"/>
                <a:cs typeface="Verdana"/>
              </a:rPr>
              <a:t>формулировки</a:t>
            </a:r>
            <a:r>
              <a:rPr sz="1600" spc="-95" dirty="0">
                <a:latin typeface="Verdana"/>
                <a:cs typeface="Verdana"/>
              </a:rPr>
              <a:t> </a:t>
            </a:r>
            <a:r>
              <a:rPr sz="1600" spc="-70" dirty="0">
                <a:latin typeface="Verdana"/>
                <a:cs typeface="Verdana"/>
              </a:rPr>
              <a:t>результатов</a:t>
            </a:r>
            <a:r>
              <a:rPr sz="1600" spc="-114" dirty="0">
                <a:latin typeface="Verdana"/>
                <a:cs typeface="Verdana"/>
              </a:rPr>
              <a:t> </a:t>
            </a:r>
            <a:r>
              <a:rPr sz="1600" spc="-20" dirty="0">
                <a:latin typeface="Verdana"/>
                <a:cs typeface="Verdana"/>
              </a:rPr>
              <a:t>поменялись.</a:t>
            </a:r>
            <a:r>
              <a:rPr sz="1600" spc="-90" dirty="0">
                <a:latin typeface="Verdana"/>
                <a:cs typeface="Verdana"/>
              </a:rPr>
              <a:t> </a:t>
            </a:r>
            <a:r>
              <a:rPr sz="1600" spc="-125" dirty="0">
                <a:latin typeface="Verdana"/>
                <a:cs typeface="Verdana"/>
              </a:rPr>
              <a:t>Нельзя</a:t>
            </a:r>
            <a:r>
              <a:rPr sz="1600" spc="-13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брать</a:t>
            </a:r>
            <a:r>
              <a:rPr sz="1600" spc="-125" dirty="0">
                <a:latin typeface="Verdana"/>
                <a:cs typeface="Verdana"/>
              </a:rPr>
              <a:t> </a:t>
            </a:r>
            <a:r>
              <a:rPr sz="1600" spc="-80" dirty="0">
                <a:latin typeface="Verdana"/>
                <a:cs typeface="Verdana"/>
              </a:rPr>
              <a:t>те,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spc="-30" dirty="0">
                <a:latin typeface="Verdana"/>
                <a:cs typeface="Verdana"/>
              </a:rPr>
              <a:t>которые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spc="-60" dirty="0">
                <a:latin typeface="Verdana"/>
                <a:cs typeface="Verdana"/>
              </a:rPr>
              <a:t>действуют</a:t>
            </a:r>
            <a:r>
              <a:rPr sz="1600" spc="-95" dirty="0">
                <a:latin typeface="Verdana"/>
                <a:cs typeface="Verdana"/>
              </a:rPr>
              <a:t> </a:t>
            </a:r>
            <a:r>
              <a:rPr sz="1600" spc="15" dirty="0">
                <a:latin typeface="Verdana"/>
                <a:cs typeface="Verdana"/>
              </a:rPr>
              <a:t>сейчас.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35"/>
              </a:spcBef>
            </a:pPr>
            <a:r>
              <a:rPr sz="1600" spc="-70" dirty="0">
                <a:latin typeface="Verdana"/>
                <a:cs typeface="Verdana"/>
              </a:rPr>
              <a:t>(e.g.</a:t>
            </a:r>
            <a:r>
              <a:rPr sz="1600" spc="-80" dirty="0">
                <a:latin typeface="Verdana"/>
                <a:cs typeface="Verdana"/>
              </a:rPr>
              <a:t> </a:t>
            </a:r>
            <a:r>
              <a:rPr sz="1600" spc="-75" dirty="0">
                <a:latin typeface="Verdana"/>
                <a:cs typeface="Verdana"/>
              </a:rPr>
              <a:t>Нет</a:t>
            </a:r>
            <a:r>
              <a:rPr sz="1600" spc="-114" dirty="0">
                <a:latin typeface="Verdana"/>
                <a:cs typeface="Verdana"/>
              </a:rPr>
              <a:t> </a:t>
            </a:r>
            <a:r>
              <a:rPr sz="1600" spc="-25" dirty="0">
                <a:latin typeface="Verdana"/>
                <a:cs typeface="Verdana"/>
              </a:rPr>
              <a:t>уровней</a:t>
            </a:r>
            <a:r>
              <a:rPr sz="1600" spc="-100" dirty="0">
                <a:latin typeface="Verdana"/>
                <a:cs typeface="Verdana"/>
              </a:rPr>
              <a:t> </a:t>
            </a:r>
            <a:r>
              <a:rPr sz="1600" spc="-220" dirty="0">
                <a:latin typeface="Verdana"/>
                <a:cs typeface="Verdana"/>
              </a:rPr>
              <a:t>–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spc="-80" dirty="0">
                <a:latin typeface="Verdana"/>
                <a:cs typeface="Verdana"/>
              </a:rPr>
              <a:t>научится/получит</a:t>
            </a:r>
            <a:r>
              <a:rPr sz="1600" spc="-90" dirty="0">
                <a:latin typeface="Verdana"/>
                <a:cs typeface="Verdana"/>
              </a:rPr>
              <a:t> </a:t>
            </a:r>
            <a:r>
              <a:rPr sz="1600" spc="-20" dirty="0">
                <a:latin typeface="Verdana"/>
                <a:cs typeface="Verdana"/>
              </a:rPr>
              <a:t>возможность</a:t>
            </a:r>
            <a:r>
              <a:rPr sz="1600" spc="-80" dirty="0">
                <a:latin typeface="Verdana"/>
                <a:cs typeface="Verdana"/>
              </a:rPr>
              <a:t> </a:t>
            </a:r>
            <a:r>
              <a:rPr sz="1600" spc="-85" dirty="0">
                <a:latin typeface="Verdana"/>
                <a:cs typeface="Verdana"/>
              </a:rPr>
              <a:t>научиться)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sz="1600" spc="125" dirty="0">
                <a:latin typeface="Verdana"/>
                <a:cs typeface="Verdana"/>
              </a:rPr>
              <a:t>О</a:t>
            </a:r>
            <a:r>
              <a:rPr sz="1600" spc="-30" dirty="0">
                <a:latin typeface="Verdana"/>
                <a:cs typeface="Verdana"/>
              </a:rPr>
              <a:t>риен</a:t>
            </a:r>
            <a:r>
              <a:rPr sz="1600" spc="-20" dirty="0">
                <a:latin typeface="Verdana"/>
                <a:cs typeface="Verdana"/>
              </a:rPr>
              <a:t>т</a:t>
            </a:r>
            <a:r>
              <a:rPr sz="1600" spc="20" dirty="0">
                <a:latin typeface="Verdana"/>
                <a:cs typeface="Verdana"/>
              </a:rPr>
              <a:t>и</a:t>
            </a:r>
            <a:r>
              <a:rPr sz="1600" spc="25" dirty="0">
                <a:latin typeface="Verdana"/>
                <a:cs typeface="Verdana"/>
              </a:rPr>
              <a:t>р</a:t>
            </a:r>
            <a:r>
              <a:rPr sz="1600" spc="-110" dirty="0">
                <a:latin typeface="Verdana"/>
                <a:cs typeface="Verdana"/>
              </a:rPr>
              <a:t> </a:t>
            </a:r>
            <a:r>
              <a:rPr sz="1600" spc="-200" dirty="0">
                <a:latin typeface="Verdana"/>
                <a:cs typeface="Verdana"/>
              </a:rPr>
              <a:t>-</a:t>
            </a:r>
            <a:r>
              <a:rPr sz="1600" spc="-125" dirty="0">
                <a:latin typeface="Verdana"/>
                <a:cs typeface="Verdana"/>
              </a:rPr>
              <a:t> </a:t>
            </a:r>
            <a:r>
              <a:rPr sz="1600" spc="150" dirty="0">
                <a:latin typeface="Verdana"/>
                <a:cs typeface="Verdana"/>
              </a:rPr>
              <a:t>сформир</a:t>
            </a:r>
            <a:r>
              <a:rPr sz="1600" spc="-30" dirty="0">
                <a:latin typeface="Verdana"/>
                <a:cs typeface="Verdana"/>
              </a:rPr>
              <a:t>ован</a:t>
            </a:r>
            <a:r>
              <a:rPr sz="1600" spc="-25" dirty="0">
                <a:latin typeface="Verdana"/>
                <a:cs typeface="Verdana"/>
              </a:rPr>
              <a:t>ность</a:t>
            </a:r>
            <a:r>
              <a:rPr sz="1600" spc="-80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ФУ</a:t>
            </a:r>
            <a:r>
              <a:rPr sz="1600" spc="5" dirty="0">
                <a:latin typeface="Verdana"/>
                <a:cs typeface="Verdana"/>
              </a:rPr>
              <a:t>Н</a:t>
            </a:r>
            <a:r>
              <a:rPr sz="1600" spc="-30" dirty="0">
                <a:latin typeface="Verdana"/>
                <a:cs typeface="Verdana"/>
              </a:rPr>
              <a:t>КЦИОН</a:t>
            </a:r>
            <a:r>
              <a:rPr sz="1600" spc="-10" dirty="0">
                <a:latin typeface="Verdana"/>
                <a:cs typeface="Verdana"/>
              </a:rPr>
              <a:t>А</a:t>
            </a:r>
            <a:r>
              <a:rPr sz="1600" spc="-45" dirty="0">
                <a:latin typeface="Verdana"/>
                <a:cs typeface="Verdana"/>
              </a:rPr>
              <a:t>ЛЬН</a:t>
            </a:r>
            <a:r>
              <a:rPr sz="1600" spc="-40" dirty="0">
                <a:latin typeface="Verdana"/>
                <a:cs typeface="Verdana"/>
              </a:rPr>
              <a:t>О</a:t>
            </a:r>
            <a:r>
              <a:rPr sz="1600" spc="-25" dirty="0">
                <a:latin typeface="Verdana"/>
                <a:cs typeface="Verdana"/>
              </a:rPr>
              <a:t>Й</a:t>
            </a:r>
            <a:r>
              <a:rPr sz="1600" spc="-114" dirty="0">
                <a:latin typeface="Verdana"/>
                <a:cs typeface="Verdana"/>
              </a:rPr>
              <a:t> </a:t>
            </a:r>
            <a:r>
              <a:rPr sz="1600" spc="10" dirty="0">
                <a:latin typeface="Verdana"/>
                <a:cs typeface="Verdana"/>
              </a:rPr>
              <a:t>гра</a:t>
            </a:r>
            <a:r>
              <a:rPr sz="1600" spc="25" dirty="0">
                <a:latin typeface="Verdana"/>
                <a:cs typeface="Verdana"/>
              </a:rPr>
              <a:t>мотн</a:t>
            </a:r>
            <a:r>
              <a:rPr sz="1600" spc="5" dirty="0">
                <a:latin typeface="Verdana"/>
                <a:cs typeface="Verdana"/>
              </a:rPr>
              <a:t>ости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7587" y="2411095"/>
            <a:ext cx="2186305" cy="2769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20" dirty="0">
                <a:latin typeface="Verdana"/>
                <a:cs typeface="Verdana"/>
              </a:rPr>
              <a:t>Оценка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spc="45" dirty="0">
                <a:latin typeface="Verdana"/>
                <a:cs typeface="Verdana"/>
              </a:rPr>
              <a:t>способности</a:t>
            </a:r>
            <a:endParaRPr sz="1800">
              <a:latin typeface="Verdana"/>
              <a:cs typeface="Verdana"/>
            </a:endParaRPr>
          </a:p>
          <a:p>
            <a:pPr marL="12700" marR="72390">
              <a:lnSpc>
                <a:spcPct val="100000"/>
              </a:lnSpc>
            </a:pPr>
            <a:r>
              <a:rPr sz="1800" spc="90" dirty="0">
                <a:latin typeface="Verdana"/>
                <a:cs typeface="Verdana"/>
              </a:rPr>
              <a:t>о</a:t>
            </a:r>
            <a:r>
              <a:rPr sz="1800" spc="80" dirty="0">
                <a:latin typeface="Verdana"/>
                <a:cs typeface="Verdana"/>
              </a:rPr>
              <a:t>б</a:t>
            </a:r>
            <a:r>
              <a:rPr sz="1800" spc="-80" dirty="0">
                <a:latin typeface="Verdana"/>
                <a:cs typeface="Verdana"/>
              </a:rPr>
              <a:t>уч</a:t>
            </a:r>
            <a:r>
              <a:rPr sz="1800" spc="-85" dirty="0">
                <a:latin typeface="Verdana"/>
                <a:cs typeface="Verdana"/>
              </a:rPr>
              <a:t>а</a:t>
            </a:r>
            <a:r>
              <a:rPr sz="1800" spc="95" dirty="0">
                <a:latin typeface="Verdana"/>
                <a:cs typeface="Verdana"/>
              </a:rPr>
              <a:t>ю</a:t>
            </a:r>
            <a:r>
              <a:rPr sz="1800" spc="90" dirty="0">
                <a:latin typeface="Verdana"/>
                <a:cs typeface="Verdana"/>
              </a:rPr>
              <a:t>щ</a:t>
            </a:r>
            <a:r>
              <a:rPr sz="1800" spc="-20" dirty="0">
                <a:latin typeface="Verdana"/>
                <a:cs typeface="Verdana"/>
              </a:rPr>
              <a:t>их</a:t>
            </a:r>
            <a:r>
              <a:rPr sz="1800" spc="-25" dirty="0">
                <a:latin typeface="Verdana"/>
                <a:cs typeface="Verdana"/>
              </a:rPr>
              <a:t>с</a:t>
            </a:r>
            <a:r>
              <a:rPr sz="1800" spc="-280" dirty="0">
                <a:latin typeface="Verdana"/>
                <a:cs typeface="Verdana"/>
              </a:rPr>
              <a:t>я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-120" dirty="0">
                <a:latin typeface="Verdana"/>
                <a:cs typeface="Verdana"/>
              </a:rPr>
              <a:t>к  </a:t>
            </a:r>
            <a:r>
              <a:rPr sz="1800" spc="100" dirty="0">
                <a:latin typeface="Verdana"/>
                <a:cs typeface="Verdana"/>
              </a:rPr>
              <a:t>р</a:t>
            </a:r>
            <a:r>
              <a:rPr sz="1800" spc="85" dirty="0">
                <a:latin typeface="Verdana"/>
                <a:cs typeface="Verdana"/>
              </a:rPr>
              <a:t>е</a:t>
            </a:r>
            <a:r>
              <a:rPr sz="1800" spc="135" dirty="0">
                <a:latin typeface="Verdana"/>
                <a:cs typeface="Verdana"/>
              </a:rPr>
              <a:t>ш</a:t>
            </a:r>
            <a:r>
              <a:rPr sz="1800" spc="80" dirty="0">
                <a:latin typeface="Verdana"/>
                <a:cs typeface="Verdana"/>
              </a:rPr>
              <a:t>е</a:t>
            </a:r>
            <a:r>
              <a:rPr sz="1800" spc="-40" dirty="0">
                <a:latin typeface="Verdana"/>
                <a:cs typeface="Verdana"/>
              </a:rPr>
              <a:t>ни</a:t>
            </a:r>
            <a:r>
              <a:rPr sz="1800" spc="-50" dirty="0">
                <a:latin typeface="Verdana"/>
                <a:cs typeface="Verdana"/>
              </a:rPr>
              <a:t>ю</a:t>
            </a:r>
            <a:r>
              <a:rPr sz="1800" spc="-120" dirty="0">
                <a:latin typeface="Verdana"/>
                <a:cs typeface="Verdana"/>
              </a:rPr>
              <a:t> </a:t>
            </a:r>
            <a:r>
              <a:rPr sz="1800" spc="-110" dirty="0">
                <a:latin typeface="Verdana"/>
                <a:cs typeface="Verdana"/>
              </a:rPr>
              <a:t>у</a:t>
            </a:r>
            <a:r>
              <a:rPr sz="1800" spc="-25" dirty="0">
                <a:latin typeface="Verdana"/>
                <a:cs typeface="Verdana"/>
              </a:rPr>
              <a:t>че</a:t>
            </a:r>
            <a:r>
              <a:rPr sz="1800" spc="-40" dirty="0">
                <a:latin typeface="Verdana"/>
                <a:cs typeface="Verdana"/>
              </a:rPr>
              <a:t>б</a:t>
            </a:r>
            <a:r>
              <a:rPr sz="1800" dirty="0">
                <a:latin typeface="Verdana"/>
                <a:cs typeface="Verdana"/>
              </a:rPr>
              <a:t>н</a:t>
            </a:r>
            <a:r>
              <a:rPr sz="1800" spc="5" dirty="0">
                <a:latin typeface="Verdana"/>
                <a:cs typeface="Verdana"/>
              </a:rPr>
              <a:t>о</a:t>
            </a:r>
            <a:r>
              <a:rPr sz="1800" spc="-190" dirty="0">
                <a:latin typeface="Verdana"/>
                <a:cs typeface="Verdana"/>
              </a:rPr>
              <a:t>-  </a:t>
            </a:r>
            <a:r>
              <a:rPr sz="1800" spc="-25" dirty="0">
                <a:latin typeface="Verdana"/>
                <a:cs typeface="Verdana"/>
              </a:rPr>
              <a:t>позн</a:t>
            </a:r>
            <a:r>
              <a:rPr sz="1800" spc="-30" dirty="0">
                <a:latin typeface="Verdana"/>
                <a:cs typeface="Verdana"/>
              </a:rPr>
              <a:t>а</a:t>
            </a:r>
            <a:r>
              <a:rPr sz="1800" spc="-40" dirty="0">
                <a:latin typeface="Verdana"/>
                <a:cs typeface="Verdana"/>
              </a:rPr>
              <a:t>в</a:t>
            </a:r>
            <a:r>
              <a:rPr sz="1800" spc="-55" dirty="0">
                <a:latin typeface="Verdana"/>
                <a:cs typeface="Verdana"/>
              </a:rPr>
              <a:t>а</a:t>
            </a:r>
            <a:r>
              <a:rPr sz="1800" spc="-50" dirty="0">
                <a:latin typeface="Verdana"/>
                <a:cs typeface="Verdana"/>
              </a:rPr>
              <a:t>т</a:t>
            </a:r>
            <a:r>
              <a:rPr sz="1800" spc="-75" dirty="0">
                <a:latin typeface="Verdana"/>
                <a:cs typeface="Verdana"/>
              </a:rPr>
              <a:t>е</a:t>
            </a:r>
            <a:r>
              <a:rPr sz="1800" spc="-130" dirty="0">
                <a:latin typeface="Verdana"/>
                <a:cs typeface="Verdana"/>
              </a:rPr>
              <a:t>ль</a:t>
            </a:r>
            <a:r>
              <a:rPr sz="1800" spc="-125" dirty="0">
                <a:latin typeface="Verdana"/>
                <a:cs typeface="Verdana"/>
              </a:rPr>
              <a:t>н</a:t>
            </a:r>
            <a:r>
              <a:rPr sz="1800" spc="-215" dirty="0">
                <a:latin typeface="Verdana"/>
                <a:cs typeface="Verdana"/>
              </a:rPr>
              <a:t>ых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-35" dirty="0">
                <a:latin typeface="Verdana"/>
                <a:cs typeface="Verdana"/>
              </a:rPr>
              <a:t>и  </a:t>
            </a:r>
            <a:r>
              <a:rPr sz="1800" spc="-60" dirty="0">
                <a:latin typeface="Verdana"/>
                <a:cs typeface="Verdana"/>
              </a:rPr>
              <a:t>учебно-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spc="-55" dirty="0">
                <a:latin typeface="Verdana"/>
                <a:cs typeface="Verdana"/>
              </a:rPr>
              <a:t>практических</a:t>
            </a:r>
            <a:endParaRPr sz="18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</a:pPr>
            <a:r>
              <a:rPr sz="1800" spc="-195" dirty="0">
                <a:latin typeface="Verdana"/>
                <a:cs typeface="Verdana"/>
              </a:rPr>
              <a:t>з</a:t>
            </a:r>
            <a:r>
              <a:rPr sz="1800" spc="135" dirty="0">
                <a:latin typeface="Verdana"/>
                <a:cs typeface="Verdana"/>
              </a:rPr>
              <a:t>а</a:t>
            </a:r>
            <a:r>
              <a:rPr sz="1800" spc="-80" dirty="0">
                <a:latin typeface="Verdana"/>
                <a:cs typeface="Verdana"/>
              </a:rPr>
              <a:t>дач,</a:t>
            </a:r>
            <a:r>
              <a:rPr sz="1800" spc="-140" dirty="0">
                <a:latin typeface="Verdana"/>
                <a:cs typeface="Verdana"/>
              </a:rPr>
              <a:t> </a:t>
            </a:r>
            <a:r>
              <a:rPr sz="1800" spc="35" dirty="0">
                <a:latin typeface="Verdana"/>
                <a:cs typeface="Verdana"/>
              </a:rPr>
              <a:t>основ</a:t>
            </a:r>
            <a:r>
              <a:rPr sz="1800" spc="20" dirty="0">
                <a:latin typeface="Verdana"/>
                <a:cs typeface="Verdana"/>
              </a:rPr>
              <a:t>а</a:t>
            </a:r>
            <a:r>
              <a:rPr sz="1800" spc="-80" dirty="0">
                <a:latin typeface="Verdana"/>
                <a:cs typeface="Verdana"/>
              </a:rPr>
              <a:t>н</a:t>
            </a:r>
            <a:r>
              <a:rPr sz="1800" spc="-70" dirty="0">
                <a:latin typeface="Verdana"/>
                <a:cs typeface="Verdana"/>
              </a:rPr>
              <a:t>н</a:t>
            </a:r>
            <a:r>
              <a:rPr sz="1800" spc="-160" dirty="0">
                <a:latin typeface="Verdana"/>
                <a:cs typeface="Verdana"/>
              </a:rPr>
              <a:t>ых  </a:t>
            </a:r>
            <a:r>
              <a:rPr sz="1800" spc="35" dirty="0">
                <a:latin typeface="Verdana"/>
                <a:cs typeface="Verdana"/>
              </a:rPr>
              <a:t>на</a:t>
            </a:r>
            <a:r>
              <a:rPr sz="1800" spc="-155" dirty="0">
                <a:latin typeface="Verdana"/>
                <a:cs typeface="Verdana"/>
              </a:rPr>
              <a:t> </a:t>
            </a:r>
            <a:r>
              <a:rPr sz="1800" spc="20" dirty="0">
                <a:latin typeface="Verdana"/>
                <a:cs typeface="Verdana"/>
              </a:rPr>
              <a:t>учебном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55" dirty="0">
                <a:latin typeface="Verdana"/>
                <a:cs typeface="Verdana"/>
              </a:rPr>
              <a:t>материале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35265" y="2546350"/>
            <a:ext cx="3006090" cy="2769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spc="85" dirty="0">
                <a:latin typeface="Verdana"/>
                <a:cs typeface="Verdana"/>
              </a:rPr>
              <a:t>Оц</a:t>
            </a:r>
            <a:r>
              <a:rPr sz="1800" spc="65" dirty="0">
                <a:latin typeface="Verdana"/>
                <a:cs typeface="Verdana"/>
              </a:rPr>
              <a:t>е</a:t>
            </a:r>
            <a:r>
              <a:rPr sz="1800" spc="-35" dirty="0">
                <a:latin typeface="Verdana"/>
                <a:cs typeface="Verdana"/>
              </a:rPr>
              <a:t>нк</a:t>
            </a:r>
            <a:r>
              <a:rPr sz="1800" spc="-30" dirty="0">
                <a:latin typeface="Verdana"/>
                <a:cs typeface="Verdana"/>
              </a:rPr>
              <a:t>а</a:t>
            </a:r>
            <a:r>
              <a:rPr sz="1800" spc="-140" dirty="0">
                <a:latin typeface="Verdana"/>
                <a:cs typeface="Verdana"/>
              </a:rPr>
              <a:t> </a:t>
            </a:r>
            <a:r>
              <a:rPr sz="1800" spc="5" dirty="0">
                <a:latin typeface="Verdana"/>
                <a:cs typeface="Verdana"/>
              </a:rPr>
              <a:t>функц</a:t>
            </a:r>
            <a:r>
              <a:rPr sz="1800" dirty="0">
                <a:latin typeface="Verdana"/>
                <a:cs typeface="Verdana"/>
              </a:rPr>
              <a:t>и</a:t>
            </a:r>
            <a:r>
              <a:rPr sz="1800" spc="10" dirty="0">
                <a:latin typeface="Verdana"/>
                <a:cs typeface="Verdana"/>
              </a:rPr>
              <a:t>она</a:t>
            </a:r>
            <a:r>
              <a:rPr sz="1800" spc="5" dirty="0">
                <a:latin typeface="Verdana"/>
                <a:cs typeface="Verdana"/>
              </a:rPr>
              <a:t>л</a:t>
            </a:r>
            <a:r>
              <a:rPr sz="1800" spc="-125" dirty="0">
                <a:latin typeface="Verdana"/>
                <a:cs typeface="Verdana"/>
              </a:rPr>
              <a:t>ь</a:t>
            </a:r>
            <a:r>
              <a:rPr sz="1800" spc="-130" dirty="0">
                <a:latin typeface="Verdana"/>
                <a:cs typeface="Verdana"/>
              </a:rPr>
              <a:t>н</a:t>
            </a:r>
            <a:r>
              <a:rPr sz="1800" spc="15" dirty="0">
                <a:latin typeface="Verdana"/>
                <a:cs typeface="Verdana"/>
              </a:rPr>
              <a:t>ой  грамотности</a:t>
            </a:r>
            <a:r>
              <a:rPr sz="1800" spc="-16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направлена </a:t>
            </a:r>
            <a:r>
              <a:rPr sz="1800" spc="-620" dirty="0">
                <a:latin typeface="Verdana"/>
                <a:cs typeface="Verdana"/>
              </a:rPr>
              <a:t> </a:t>
            </a:r>
            <a:r>
              <a:rPr sz="1800" spc="35" dirty="0">
                <a:latin typeface="Verdana"/>
                <a:cs typeface="Verdana"/>
              </a:rPr>
              <a:t>на</a:t>
            </a:r>
            <a:r>
              <a:rPr sz="1800" spc="-150" dirty="0">
                <a:latin typeface="Verdana"/>
                <a:cs typeface="Verdana"/>
              </a:rPr>
              <a:t> </a:t>
            </a:r>
            <a:r>
              <a:rPr sz="1800" spc="-114" dirty="0">
                <a:latin typeface="Verdana"/>
                <a:cs typeface="Verdana"/>
              </a:rPr>
              <a:t>выявление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spc="45" dirty="0">
                <a:latin typeface="Verdana"/>
                <a:cs typeface="Verdana"/>
              </a:rPr>
              <a:t>способности</a:t>
            </a:r>
            <a:endParaRPr sz="1800">
              <a:latin typeface="Verdana"/>
              <a:cs typeface="Verdana"/>
            </a:endParaRPr>
          </a:p>
          <a:p>
            <a:pPr marL="12700" marR="64769">
              <a:lnSpc>
                <a:spcPct val="100000"/>
              </a:lnSpc>
            </a:pPr>
            <a:r>
              <a:rPr sz="1800" spc="90" dirty="0">
                <a:latin typeface="Verdana"/>
                <a:cs typeface="Verdana"/>
              </a:rPr>
              <a:t>о</a:t>
            </a:r>
            <a:r>
              <a:rPr sz="1800" spc="80" dirty="0">
                <a:latin typeface="Verdana"/>
                <a:cs typeface="Verdana"/>
              </a:rPr>
              <a:t>б</a:t>
            </a:r>
            <a:r>
              <a:rPr sz="1800" spc="-80" dirty="0">
                <a:latin typeface="Verdana"/>
                <a:cs typeface="Verdana"/>
              </a:rPr>
              <a:t>уч</a:t>
            </a:r>
            <a:r>
              <a:rPr sz="1800" spc="-85" dirty="0">
                <a:latin typeface="Verdana"/>
                <a:cs typeface="Verdana"/>
              </a:rPr>
              <a:t>а</a:t>
            </a:r>
            <a:r>
              <a:rPr sz="1800" spc="95" dirty="0">
                <a:latin typeface="Verdana"/>
                <a:cs typeface="Verdana"/>
              </a:rPr>
              <a:t>ю</a:t>
            </a:r>
            <a:r>
              <a:rPr sz="1800" spc="90" dirty="0">
                <a:latin typeface="Verdana"/>
                <a:cs typeface="Verdana"/>
              </a:rPr>
              <a:t>щ</a:t>
            </a:r>
            <a:r>
              <a:rPr sz="1800" spc="-20" dirty="0">
                <a:latin typeface="Verdana"/>
                <a:cs typeface="Verdana"/>
              </a:rPr>
              <a:t>их</a:t>
            </a:r>
            <a:r>
              <a:rPr sz="1800" spc="-25" dirty="0">
                <a:latin typeface="Verdana"/>
                <a:cs typeface="Verdana"/>
              </a:rPr>
              <a:t>с</a:t>
            </a:r>
            <a:r>
              <a:rPr sz="1800" spc="-280" dirty="0">
                <a:latin typeface="Verdana"/>
                <a:cs typeface="Verdana"/>
              </a:rPr>
              <a:t>я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80" dirty="0">
                <a:latin typeface="Verdana"/>
                <a:cs typeface="Verdana"/>
              </a:rPr>
              <a:t>прим</a:t>
            </a:r>
            <a:r>
              <a:rPr sz="1800" spc="65" dirty="0">
                <a:latin typeface="Verdana"/>
                <a:cs typeface="Verdana"/>
              </a:rPr>
              <a:t>е</a:t>
            </a:r>
            <a:r>
              <a:rPr sz="1800" spc="-120" dirty="0">
                <a:latin typeface="Verdana"/>
                <a:cs typeface="Verdana"/>
              </a:rPr>
              <a:t>ни</a:t>
            </a:r>
            <a:r>
              <a:rPr sz="1800" spc="-100" dirty="0">
                <a:latin typeface="Verdana"/>
                <a:cs typeface="Verdana"/>
              </a:rPr>
              <a:t>т</a:t>
            </a:r>
            <a:r>
              <a:rPr sz="1800" spc="-135" dirty="0">
                <a:latin typeface="Verdana"/>
                <a:cs typeface="Verdana"/>
              </a:rPr>
              <a:t>ь  </a:t>
            </a:r>
            <a:r>
              <a:rPr sz="1800" spc="40" dirty="0">
                <a:latin typeface="Verdana"/>
                <a:cs typeface="Verdana"/>
              </a:rPr>
              <a:t>пр</a:t>
            </a:r>
            <a:r>
              <a:rPr sz="1800" spc="25" dirty="0">
                <a:latin typeface="Verdana"/>
                <a:cs typeface="Verdana"/>
              </a:rPr>
              <a:t>е</a:t>
            </a:r>
            <a:r>
              <a:rPr sz="1800" spc="135" dirty="0">
                <a:latin typeface="Verdana"/>
                <a:cs typeface="Verdana"/>
              </a:rPr>
              <a:t>дм</a:t>
            </a:r>
            <a:r>
              <a:rPr sz="1800" spc="114" dirty="0">
                <a:latin typeface="Verdana"/>
                <a:cs typeface="Verdana"/>
              </a:rPr>
              <a:t>е</a:t>
            </a:r>
            <a:r>
              <a:rPr sz="1800" spc="-215" dirty="0">
                <a:latin typeface="Verdana"/>
                <a:cs typeface="Verdana"/>
              </a:rPr>
              <a:t>т</a:t>
            </a:r>
            <a:r>
              <a:rPr sz="1800" spc="-75" dirty="0">
                <a:latin typeface="Verdana"/>
                <a:cs typeface="Verdana"/>
              </a:rPr>
              <a:t>ны</a:t>
            </a:r>
            <a:r>
              <a:rPr sz="1800" spc="-60" dirty="0">
                <a:latin typeface="Verdana"/>
                <a:cs typeface="Verdana"/>
              </a:rPr>
              <a:t>е</a:t>
            </a:r>
            <a:r>
              <a:rPr sz="1800" spc="-114" dirty="0">
                <a:latin typeface="Verdana"/>
                <a:cs typeface="Verdana"/>
              </a:rPr>
              <a:t> </a:t>
            </a:r>
            <a:r>
              <a:rPr sz="1800" spc="-195" dirty="0">
                <a:latin typeface="Verdana"/>
                <a:cs typeface="Verdana"/>
              </a:rPr>
              <a:t>з</a:t>
            </a:r>
            <a:r>
              <a:rPr sz="1800" spc="-15" dirty="0">
                <a:latin typeface="Verdana"/>
                <a:cs typeface="Verdana"/>
              </a:rPr>
              <a:t>нан</a:t>
            </a:r>
            <a:r>
              <a:rPr sz="1800" spc="-20" dirty="0">
                <a:latin typeface="Verdana"/>
                <a:cs typeface="Verdana"/>
              </a:rPr>
              <a:t>и</a:t>
            </a:r>
            <a:r>
              <a:rPr sz="1800" spc="-280" dirty="0">
                <a:latin typeface="Verdana"/>
                <a:cs typeface="Verdana"/>
              </a:rPr>
              <a:t>я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-30" dirty="0">
                <a:latin typeface="Verdana"/>
                <a:cs typeface="Verdana"/>
              </a:rPr>
              <a:t>и  </a:t>
            </a:r>
            <a:r>
              <a:rPr sz="1800" spc="105" dirty="0">
                <a:latin typeface="Verdana"/>
                <a:cs typeface="Verdana"/>
              </a:rPr>
              <a:t>ум</a:t>
            </a:r>
            <a:r>
              <a:rPr sz="1800" spc="90" dirty="0">
                <a:latin typeface="Verdana"/>
                <a:cs typeface="Verdana"/>
              </a:rPr>
              <a:t>е</a:t>
            </a:r>
            <a:r>
              <a:rPr sz="1800" spc="-140" dirty="0">
                <a:latin typeface="Verdana"/>
                <a:cs typeface="Verdana"/>
              </a:rPr>
              <a:t>ни</a:t>
            </a:r>
            <a:r>
              <a:rPr sz="1800" spc="-130" dirty="0">
                <a:latin typeface="Verdana"/>
                <a:cs typeface="Verdana"/>
              </a:rPr>
              <a:t>я</a:t>
            </a:r>
            <a:r>
              <a:rPr sz="1800" spc="-120" dirty="0">
                <a:latin typeface="Verdana"/>
                <a:cs typeface="Verdana"/>
              </a:rPr>
              <a:t> </a:t>
            </a:r>
            <a:r>
              <a:rPr sz="1800" spc="-75" dirty="0">
                <a:latin typeface="Verdana"/>
                <a:cs typeface="Verdana"/>
              </a:rPr>
              <a:t>во</a:t>
            </a:r>
            <a:r>
              <a:rPr sz="1800" spc="-150" dirty="0">
                <a:latin typeface="Verdana"/>
                <a:cs typeface="Verdana"/>
              </a:rPr>
              <a:t> </a:t>
            </a:r>
            <a:r>
              <a:rPr sz="1800" spc="-80" dirty="0">
                <a:latin typeface="Verdana"/>
                <a:cs typeface="Verdana"/>
              </a:rPr>
              <a:t>вне</a:t>
            </a:r>
            <a:r>
              <a:rPr sz="1800" spc="-85" dirty="0">
                <a:latin typeface="Verdana"/>
                <a:cs typeface="Verdana"/>
              </a:rPr>
              <a:t>у</a:t>
            </a:r>
            <a:r>
              <a:rPr sz="1800" spc="-25" dirty="0">
                <a:latin typeface="Verdana"/>
                <a:cs typeface="Verdana"/>
              </a:rPr>
              <a:t>че</a:t>
            </a:r>
            <a:r>
              <a:rPr sz="1800" spc="-35" dirty="0">
                <a:latin typeface="Verdana"/>
                <a:cs typeface="Verdana"/>
              </a:rPr>
              <a:t>б</a:t>
            </a:r>
            <a:r>
              <a:rPr sz="1800" spc="-15" dirty="0">
                <a:latin typeface="Verdana"/>
                <a:cs typeface="Verdana"/>
              </a:rPr>
              <a:t>ной</a:t>
            </a:r>
            <a:endParaRPr sz="1800">
              <a:latin typeface="Verdana"/>
              <a:cs typeface="Verdana"/>
            </a:endParaRPr>
          </a:p>
          <a:p>
            <a:pPr marL="12700" marR="385445">
              <a:lnSpc>
                <a:spcPct val="100000"/>
              </a:lnSpc>
              <a:spcBef>
                <a:spcPts val="5"/>
              </a:spcBef>
            </a:pPr>
            <a:r>
              <a:rPr sz="1800" spc="70" dirty="0">
                <a:latin typeface="Verdana"/>
                <a:cs typeface="Verdana"/>
              </a:rPr>
              <a:t>с</a:t>
            </a:r>
            <a:r>
              <a:rPr sz="1800" spc="75" dirty="0">
                <a:latin typeface="Verdana"/>
                <a:cs typeface="Verdana"/>
              </a:rPr>
              <a:t>и</a:t>
            </a:r>
            <a:r>
              <a:rPr sz="1800" spc="-140" dirty="0">
                <a:latin typeface="Verdana"/>
                <a:cs typeface="Verdana"/>
              </a:rPr>
              <a:t>т</a:t>
            </a:r>
            <a:r>
              <a:rPr sz="1800" spc="-185" dirty="0">
                <a:latin typeface="Verdana"/>
                <a:cs typeface="Verdana"/>
              </a:rPr>
              <a:t>у</a:t>
            </a:r>
            <a:r>
              <a:rPr sz="1800" spc="135" dirty="0">
                <a:latin typeface="Verdana"/>
                <a:cs typeface="Verdana"/>
              </a:rPr>
              <a:t>а</a:t>
            </a:r>
            <a:r>
              <a:rPr sz="1800" spc="-25" dirty="0">
                <a:latin typeface="Verdana"/>
                <a:cs typeface="Verdana"/>
              </a:rPr>
              <a:t>ци</a:t>
            </a:r>
            <a:r>
              <a:rPr sz="1800" spc="-35" dirty="0">
                <a:latin typeface="Verdana"/>
                <a:cs typeface="Verdana"/>
              </a:rPr>
              <a:t>и</a:t>
            </a:r>
            <a:r>
              <a:rPr sz="1800" spc="-160" dirty="0">
                <a:latin typeface="Verdana"/>
                <a:cs typeface="Verdana"/>
              </a:rPr>
              <a:t>,</a:t>
            </a:r>
            <a:r>
              <a:rPr sz="1800" spc="-100" dirty="0">
                <a:latin typeface="Verdana"/>
                <a:cs typeface="Verdana"/>
              </a:rPr>
              <a:t> </a:t>
            </a:r>
            <a:r>
              <a:rPr sz="1800" spc="-229" dirty="0">
                <a:latin typeface="Verdana"/>
                <a:cs typeface="Verdana"/>
              </a:rPr>
              <a:t>в</a:t>
            </a:r>
            <a:r>
              <a:rPr sz="1800" spc="-145" dirty="0">
                <a:latin typeface="Verdana"/>
                <a:cs typeface="Verdana"/>
              </a:rPr>
              <a:t> </a:t>
            </a:r>
            <a:r>
              <a:rPr sz="1800" spc="70" dirty="0">
                <a:latin typeface="Verdana"/>
                <a:cs typeface="Verdana"/>
              </a:rPr>
              <a:t>с</a:t>
            </a:r>
            <a:r>
              <a:rPr sz="1800" spc="75" dirty="0">
                <a:latin typeface="Verdana"/>
                <a:cs typeface="Verdana"/>
              </a:rPr>
              <a:t>и</a:t>
            </a:r>
            <a:r>
              <a:rPr sz="1800" spc="-140" dirty="0">
                <a:latin typeface="Verdana"/>
                <a:cs typeface="Verdana"/>
              </a:rPr>
              <a:t>т</a:t>
            </a:r>
            <a:r>
              <a:rPr sz="1800" spc="-185" dirty="0">
                <a:latin typeface="Verdana"/>
                <a:cs typeface="Verdana"/>
              </a:rPr>
              <a:t>у</a:t>
            </a:r>
            <a:r>
              <a:rPr sz="1800" spc="135" dirty="0">
                <a:latin typeface="Verdana"/>
                <a:cs typeface="Verdana"/>
              </a:rPr>
              <a:t>а</a:t>
            </a:r>
            <a:r>
              <a:rPr sz="1800" spc="-120" dirty="0">
                <a:latin typeface="Verdana"/>
                <a:cs typeface="Verdana"/>
              </a:rPr>
              <a:t>циях,  </a:t>
            </a:r>
            <a:r>
              <a:rPr sz="1800" spc="15" dirty="0">
                <a:latin typeface="Verdana"/>
                <a:cs typeface="Verdana"/>
              </a:rPr>
              <a:t>при</a:t>
            </a:r>
            <a:r>
              <a:rPr sz="1800" spc="10" dirty="0">
                <a:latin typeface="Verdana"/>
                <a:cs typeface="Verdana"/>
              </a:rPr>
              <a:t>б</a:t>
            </a:r>
            <a:r>
              <a:rPr sz="1800" spc="-85" dirty="0">
                <a:latin typeface="Verdana"/>
                <a:cs typeface="Verdana"/>
              </a:rPr>
              <a:t>л</a:t>
            </a:r>
            <a:r>
              <a:rPr sz="1800" spc="-95" dirty="0">
                <a:latin typeface="Verdana"/>
                <a:cs typeface="Verdana"/>
              </a:rPr>
              <a:t>и</a:t>
            </a:r>
            <a:r>
              <a:rPr sz="1800" spc="20" dirty="0">
                <a:latin typeface="Verdana"/>
                <a:cs typeface="Verdana"/>
              </a:rPr>
              <a:t>ж</a:t>
            </a:r>
            <a:r>
              <a:rPr sz="1800" dirty="0">
                <a:latin typeface="Verdana"/>
                <a:cs typeface="Verdana"/>
              </a:rPr>
              <a:t>е</a:t>
            </a:r>
            <a:r>
              <a:rPr sz="1800" spc="-80" dirty="0">
                <a:latin typeface="Verdana"/>
                <a:cs typeface="Verdana"/>
              </a:rPr>
              <a:t>н</a:t>
            </a:r>
            <a:r>
              <a:rPr sz="1800" spc="-70" dirty="0">
                <a:latin typeface="Verdana"/>
                <a:cs typeface="Verdana"/>
              </a:rPr>
              <a:t>н</a:t>
            </a:r>
            <a:r>
              <a:rPr sz="1800" spc="-215" dirty="0">
                <a:latin typeface="Verdana"/>
                <a:cs typeface="Verdana"/>
              </a:rPr>
              <a:t>ых</a:t>
            </a:r>
            <a:r>
              <a:rPr sz="1800" spc="-105" dirty="0">
                <a:latin typeface="Verdana"/>
                <a:cs typeface="Verdana"/>
              </a:rPr>
              <a:t> </a:t>
            </a:r>
            <a:r>
              <a:rPr sz="1800" spc="-120" dirty="0">
                <a:latin typeface="Verdana"/>
                <a:cs typeface="Verdana"/>
              </a:rPr>
              <a:t>к  </a:t>
            </a:r>
            <a:r>
              <a:rPr sz="1800" spc="-5" dirty="0">
                <a:latin typeface="Verdana"/>
                <a:cs typeface="Verdana"/>
              </a:rPr>
              <a:t>реальной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-90" dirty="0">
                <a:latin typeface="Verdana"/>
                <a:cs typeface="Verdana"/>
              </a:rPr>
              <a:t>жизни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32" y="1029715"/>
            <a:ext cx="55829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0" dirty="0"/>
              <a:t>Предметные</a:t>
            </a:r>
            <a:r>
              <a:rPr spc="-290" dirty="0"/>
              <a:t> </a:t>
            </a:r>
            <a:r>
              <a:rPr spc="-180" dirty="0"/>
              <a:t>результаты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33932" y="3012261"/>
            <a:ext cx="8401685" cy="113411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40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Новые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0" dirty="0">
                <a:solidFill>
                  <a:srgbClr val="404040"/>
                </a:solidFill>
                <a:latin typeface="Verdana"/>
                <a:cs typeface="Verdana"/>
              </a:rPr>
              <a:t>ФГОС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2021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года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определяют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четкие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требования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65" dirty="0">
                <a:solidFill>
                  <a:srgbClr val="404040"/>
                </a:solidFill>
                <a:latin typeface="Verdana"/>
                <a:cs typeface="Verdana"/>
              </a:rPr>
              <a:t>к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30" dirty="0">
                <a:solidFill>
                  <a:srgbClr val="404040"/>
                </a:solidFill>
                <a:latin typeface="Verdana"/>
                <a:cs typeface="Verdana"/>
              </a:rPr>
              <a:t>предметным</a:t>
            </a:r>
            <a:endParaRPr sz="18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  <a:spcBef>
                <a:spcPts val="150"/>
              </a:spcBef>
            </a:pP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результатам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по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каждой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учебной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дисциплине.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955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Появилось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конкретное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45" dirty="0">
                <a:solidFill>
                  <a:srgbClr val="404040"/>
                </a:solidFill>
                <a:latin typeface="Verdana"/>
                <a:cs typeface="Verdana"/>
              </a:rPr>
              <a:t>содержание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по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каждой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5" dirty="0">
                <a:solidFill>
                  <a:srgbClr val="404040"/>
                </a:solidFill>
                <a:latin typeface="Verdana"/>
                <a:cs typeface="Verdana"/>
              </a:rPr>
              <a:t>предметной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области.</a:t>
            </a:r>
            <a:endParaRPr sz="1800">
              <a:latin typeface="Verdana"/>
              <a:cs typeface="Verdan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725534" y="4303420"/>
            <a:ext cx="2703576" cy="1973199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32" y="1029715"/>
            <a:ext cx="78962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0" dirty="0"/>
              <a:t>Предметные</a:t>
            </a:r>
            <a:r>
              <a:rPr spc="-290" dirty="0"/>
              <a:t> </a:t>
            </a:r>
            <a:r>
              <a:rPr spc="45" dirty="0"/>
              <a:t>области</a:t>
            </a:r>
            <a:r>
              <a:rPr spc="-270" dirty="0"/>
              <a:t> </a:t>
            </a:r>
            <a:r>
              <a:rPr spc="-90" dirty="0"/>
              <a:t>и</a:t>
            </a:r>
            <a:r>
              <a:rPr spc="-280" dirty="0"/>
              <a:t> </a:t>
            </a:r>
            <a:r>
              <a:rPr spc="20" dirty="0"/>
              <a:t>предметы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33932" y="2410155"/>
            <a:ext cx="806132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450" spc="-145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Новые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0" dirty="0">
                <a:solidFill>
                  <a:srgbClr val="404040"/>
                </a:solidFill>
                <a:latin typeface="Verdana"/>
                <a:cs typeface="Verdana"/>
              </a:rPr>
              <a:t>ФГОС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регламентируют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перечень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обязательных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предметных</a:t>
            </a:r>
            <a:endParaRPr sz="18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областей,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учебных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5" dirty="0">
                <a:solidFill>
                  <a:srgbClr val="404040"/>
                </a:solidFill>
                <a:latin typeface="Verdana"/>
                <a:cs typeface="Verdana"/>
              </a:rPr>
              <a:t>предметов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и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учебных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модулей.</a:t>
            </a:r>
            <a:endParaRPr sz="1800">
              <a:latin typeface="Verdana"/>
              <a:cs typeface="Verdan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846326" y="3233801"/>
          <a:ext cx="8128000" cy="3146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ч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ебны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й</a:t>
                      </a:r>
                      <a:r>
                        <a:rPr sz="1800" b="1" spc="-4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пла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800" b="1" spc="-5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НОО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311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79119">
                <a:tc>
                  <a:txBody>
                    <a:bodyPr/>
                    <a:lstStyle/>
                    <a:p>
                      <a:pPr marR="89154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600" b="1" spc="-10" dirty="0">
                          <a:latin typeface="Tahoma"/>
                          <a:cs typeface="Tahoma"/>
                        </a:rPr>
                        <a:t>Предметные</a:t>
                      </a:r>
                      <a:r>
                        <a:rPr sz="1600" b="1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b="1" spc="5" dirty="0">
                          <a:latin typeface="Tahoma"/>
                          <a:cs typeface="Tahoma"/>
                        </a:rPr>
                        <a:t>области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4CCD2"/>
                    </a:solidFill>
                  </a:tcPr>
                </a:tc>
                <a:tc>
                  <a:txBody>
                    <a:bodyPr/>
                    <a:lstStyle/>
                    <a:p>
                      <a:pPr marL="1118235" marR="1003935" indent="-10541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600" b="1" spc="-30" dirty="0">
                          <a:latin typeface="Tahoma"/>
                          <a:cs typeface="Tahoma"/>
                        </a:rPr>
                        <a:t>Учебные </a:t>
                      </a:r>
                      <a:r>
                        <a:rPr sz="1600" b="1" dirty="0">
                          <a:latin typeface="Tahoma"/>
                          <a:cs typeface="Tahoma"/>
                        </a:rPr>
                        <a:t>предметы </a:t>
                      </a:r>
                      <a:r>
                        <a:rPr sz="1600" b="1" spc="-4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b="1" spc="-35" dirty="0">
                          <a:latin typeface="Tahoma"/>
                          <a:cs typeface="Tahoma"/>
                        </a:rPr>
                        <a:t>(учебные</a:t>
                      </a:r>
                      <a:r>
                        <a:rPr sz="1600" b="1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b="1" spc="-50" dirty="0">
                          <a:latin typeface="Tahoma"/>
                          <a:cs typeface="Tahoma"/>
                        </a:rPr>
                        <a:t>модули)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4CCD2"/>
                    </a:solidFill>
                  </a:tcPr>
                </a:tc>
              </a:tr>
              <a:tr h="3909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dirty="0">
                          <a:latin typeface="Verdana"/>
                          <a:cs typeface="Verdana"/>
                        </a:rPr>
                        <a:t>Ино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ст</a:t>
                      </a:r>
                      <a:r>
                        <a:rPr sz="1800" spc="-5" dirty="0">
                          <a:latin typeface="Verdana"/>
                          <a:cs typeface="Verdana"/>
                        </a:rPr>
                        <a:t>р</a:t>
                      </a:r>
                      <a:r>
                        <a:rPr sz="1800" spc="-15" dirty="0">
                          <a:latin typeface="Verdana"/>
                          <a:cs typeface="Verdana"/>
                        </a:rPr>
                        <a:t>а</a:t>
                      </a:r>
                      <a:r>
                        <a:rPr sz="1800" spc="-5" dirty="0">
                          <a:latin typeface="Verdana"/>
                          <a:cs typeface="Verdana"/>
                        </a:rPr>
                        <a:t>нн</a:t>
                      </a:r>
                      <a:r>
                        <a:rPr sz="1800" spc="5" dirty="0">
                          <a:latin typeface="Verdana"/>
                          <a:cs typeface="Verdana"/>
                        </a:rPr>
                        <a:t>ы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й</a:t>
                      </a:r>
                      <a:r>
                        <a:rPr sz="1800" spc="-1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5" dirty="0">
                          <a:latin typeface="Verdana"/>
                          <a:cs typeface="Verdana"/>
                        </a:rPr>
                        <a:t>я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з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ык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7E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dirty="0">
                          <a:latin typeface="Verdana"/>
                          <a:cs typeface="Verdana"/>
                        </a:rPr>
                        <a:t>Ино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ст</a:t>
                      </a:r>
                      <a:r>
                        <a:rPr sz="1800" spc="-5" dirty="0">
                          <a:latin typeface="Verdana"/>
                          <a:cs typeface="Verdana"/>
                        </a:rPr>
                        <a:t>р</a:t>
                      </a:r>
                      <a:r>
                        <a:rPr sz="1800" spc="-15" dirty="0">
                          <a:latin typeface="Verdana"/>
                          <a:cs typeface="Verdana"/>
                        </a:rPr>
                        <a:t>а</a:t>
                      </a:r>
                      <a:r>
                        <a:rPr sz="1800" spc="-5" dirty="0">
                          <a:latin typeface="Verdana"/>
                          <a:cs typeface="Verdana"/>
                        </a:rPr>
                        <a:t>нн</a:t>
                      </a:r>
                      <a:r>
                        <a:rPr sz="1800" spc="5" dirty="0">
                          <a:latin typeface="Verdana"/>
                          <a:cs typeface="Verdana"/>
                        </a:rPr>
                        <a:t>ы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й</a:t>
                      </a:r>
                      <a:r>
                        <a:rPr sz="1800" spc="-1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5" dirty="0">
                          <a:latin typeface="Verdana"/>
                          <a:cs typeface="Verdana"/>
                        </a:rPr>
                        <a:t>я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з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ык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7EA"/>
                    </a:solidFill>
                  </a:tcPr>
                </a:tc>
              </a:tr>
              <a:tr h="390906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ч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ебны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й</a:t>
                      </a:r>
                      <a:r>
                        <a:rPr sz="1800" b="1" spc="-4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пла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800" b="1" spc="-5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ООО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622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311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79119">
                <a:tc>
                  <a:txBody>
                    <a:bodyPr/>
                    <a:lstStyle/>
                    <a:p>
                      <a:pPr marR="89154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600" b="1" spc="-10" dirty="0">
                          <a:latin typeface="Tahoma"/>
                          <a:cs typeface="Tahoma"/>
                        </a:rPr>
                        <a:t>Предметные</a:t>
                      </a:r>
                      <a:r>
                        <a:rPr sz="1600" b="1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b="1" spc="5" dirty="0">
                          <a:latin typeface="Tahoma"/>
                          <a:cs typeface="Tahoma"/>
                        </a:rPr>
                        <a:t>области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4CCD2"/>
                    </a:solidFill>
                  </a:tcPr>
                </a:tc>
                <a:tc>
                  <a:txBody>
                    <a:bodyPr/>
                    <a:lstStyle/>
                    <a:p>
                      <a:pPr marL="170180" marR="163195" indent="842644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600" b="1" spc="-30" dirty="0">
                          <a:latin typeface="Tahoma"/>
                          <a:cs typeface="Tahoma"/>
                        </a:rPr>
                        <a:t>Учебные</a:t>
                      </a:r>
                      <a:r>
                        <a:rPr sz="1600" b="1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b="1" dirty="0">
                          <a:latin typeface="Tahoma"/>
                          <a:cs typeface="Tahoma"/>
                        </a:rPr>
                        <a:t>предметы </a:t>
                      </a:r>
                      <a:r>
                        <a:rPr sz="1600" b="1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b="1" dirty="0">
                          <a:latin typeface="Tahoma"/>
                          <a:cs typeface="Tahoma"/>
                        </a:rPr>
                        <a:t>(</a:t>
                      </a:r>
                      <a:r>
                        <a:rPr sz="1600" b="1" spc="-5" dirty="0">
                          <a:latin typeface="Tahoma"/>
                          <a:cs typeface="Tahoma"/>
                        </a:rPr>
                        <a:t>учебны</a:t>
                      </a:r>
                      <a:r>
                        <a:rPr sz="1600" b="1" dirty="0">
                          <a:latin typeface="Tahoma"/>
                          <a:cs typeface="Tahoma"/>
                        </a:rPr>
                        <a:t>е</a:t>
                      </a:r>
                      <a:r>
                        <a:rPr sz="16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b="1" spc="-5" dirty="0">
                          <a:latin typeface="Tahoma"/>
                          <a:cs typeface="Tahoma"/>
                        </a:rPr>
                        <a:t>курс</a:t>
                      </a:r>
                      <a:r>
                        <a:rPr sz="1600" b="1" dirty="0">
                          <a:latin typeface="Tahoma"/>
                          <a:cs typeface="Tahoma"/>
                        </a:rPr>
                        <a:t>ы</a:t>
                      </a:r>
                      <a:r>
                        <a:rPr sz="1600" b="1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b="1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1600" b="1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b="1" spc="-5" dirty="0">
                          <a:latin typeface="Tahoma"/>
                          <a:cs typeface="Tahoma"/>
                        </a:rPr>
                        <a:t>учебны</a:t>
                      </a:r>
                      <a:r>
                        <a:rPr sz="1600" b="1" dirty="0">
                          <a:latin typeface="Tahoma"/>
                          <a:cs typeface="Tahoma"/>
                        </a:rPr>
                        <a:t>е</a:t>
                      </a:r>
                      <a:r>
                        <a:rPr sz="1600" b="1" spc="-5" dirty="0">
                          <a:latin typeface="Tahoma"/>
                          <a:cs typeface="Tahoma"/>
                        </a:rPr>
                        <a:t> моду</a:t>
                      </a:r>
                      <a:r>
                        <a:rPr sz="1600" b="1" spc="-10" dirty="0">
                          <a:latin typeface="Tahoma"/>
                          <a:cs typeface="Tahoma"/>
                        </a:rPr>
                        <a:t>л</a:t>
                      </a:r>
                      <a:r>
                        <a:rPr sz="1600" b="1" spc="-5" dirty="0">
                          <a:latin typeface="Tahoma"/>
                          <a:cs typeface="Tahoma"/>
                        </a:rPr>
                        <a:t>и)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4CCD2"/>
                    </a:solidFill>
                  </a:tcPr>
                </a:tc>
              </a:tr>
              <a:tr h="64013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800" dirty="0">
                          <a:latin typeface="Verdana"/>
                          <a:cs typeface="Verdana"/>
                        </a:rPr>
                        <a:t>Иност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ра</a:t>
                      </a:r>
                      <a:r>
                        <a:rPr sz="1800" spc="-5" dirty="0">
                          <a:latin typeface="Verdana"/>
                          <a:cs typeface="Verdana"/>
                        </a:rPr>
                        <a:t>н</a:t>
                      </a:r>
                      <a:r>
                        <a:rPr sz="1800" spc="5" dirty="0">
                          <a:latin typeface="Verdana"/>
                          <a:cs typeface="Verdana"/>
                        </a:rPr>
                        <a:t>н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ые</a:t>
                      </a:r>
                      <a:r>
                        <a:rPr sz="18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5" dirty="0">
                          <a:latin typeface="Verdana"/>
                          <a:cs typeface="Verdana"/>
                        </a:rPr>
                        <a:t>я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з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ыки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7E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800" dirty="0">
                          <a:latin typeface="Verdana"/>
                          <a:cs typeface="Verdana"/>
                        </a:rPr>
                        <a:t>Иност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ра</a:t>
                      </a:r>
                      <a:r>
                        <a:rPr sz="1800" spc="-5" dirty="0">
                          <a:latin typeface="Verdana"/>
                          <a:cs typeface="Verdana"/>
                        </a:rPr>
                        <a:t>н</a:t>
                      </a:r>
                      <a:r>
                        <a:rPr sz="1800" spc="5" dirty="0">
                          <a:latin typeface="Verdana"/>
                          <a:cs typeface="Verdana"/>
                        </a:rPr>
                        <a:t>н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ый</a:t>
                      </a:r>
                      <a:r>
                        <a:rPr sz="18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5" dirty="0">
                          <a:latin typeface="Verdana"/>
                          <a:cs typeface="Verdana"/>
                        </a:rPr>
                        <a:t>я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з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ык</a:t>
                      </a:r>
                      <a:endParaRPr sz="1800">
                        <a:latin typeface="Verdana"/>
                        <a:cs typeface="Verdan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Verdana"/>
                          <a:cs typeface="Verdana"/>
                        </a:rPr>
                        <a:t>В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т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о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р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ой</a:t>
                      </a:r>
                      <a:r>
                        <a:rPr sz="1800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-5" dirty="0">
                          <a:latin typeface="Verdana"/>
                          <a:cs typeface="Verdana"/>
                        </a:rPr>
                        <a:t>инос</a:t>
                      </a:r>
                      <a:r>
                        <a:rPr sz="1800" spc="-15" dirty="0">
                          <a:latin typeface="Verdana"/>
                          <a:cs typeface="Verdana"/>
                        </a:rPr>
                        <a:t>т</a:t>
                      </a:r>
                      <a:r>
                        <a:rPr sz="1800" spc="-5" dirty="0">
                          <a:latin typeface="Verdana"/>
                          <a:cs typeface="Verdana"/>
                        </a:rPr>
                        <a:t>р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а</a:t>
                      </a:r>
                      <a:r>
                        <a:rPr sz="1800" spc="-5" dirty="0">
                          <a:latin typeface="Verdana"/>
                          <a:cs typeface="Verdana"/>
                        </a:rPr>
                        <a:t>н</a:t>
                      </a:r>
                      <a:r>
                        <a:rPr sz="1800" spc="5" dirty="0">
                          <a:latin typeface="Verdana"/>
                          <a:cs typeface="Verdana"/>
                        </a:rPr>
                        <a:t>н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ый</a:t>
                      </a:r>
                      <a:r>
                        <a:rPr sz="18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5" dirty="0">
                          <a:latin typeface="Verdana"/>
                          <a:cs typeface="Verdana"/>
                        </a:rPr>
                        <a:t>я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з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ык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7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32" y="755396"/>
            <a:ext cx="65671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30" dirty="0"/>
              <a:t>Отличи</a:t>
            </a:r>
            <a:r>
              <a:rPr spc="-120" dirty="0"/>
              <a:t>е</a:t>
            </a:r>
            <a:r>
              <a:rPr spc="-270" dirty="0"/>
              <a:t> </a:t>
            </a:r>
            <a:r>
              <a:rPr spc="150" dirty="0"/>
              <a:t>о</a:t>
            </a:r>
            <a:r>
              <a:rPr spc="-60" dirty="0"/>
              <a:t>бно</a:t>
            </a:r>
            <a:r>
              <a:rPr spc="-75" dirty="0"/>
              <a:t>в</a:t>
            </a:r>
            <a:r>
              <a:rPr spc="-155" dirty="0"/>
              <a:t>лённ</a:t>
            </a:r>
            <a:r>
              <a:rPr spc="-204" dirty="0"/>
              <a:t>ы</a:t>
            </a:r>
            <a:r>
              <a:rPr spc="-405" dirty="0"/>
              <a:t>х</a:t>
            </a:r>
            <a:r>
              <a:rPr spc="-229" dirty="0"/>
              <a:t> </a:t>
            </a:r>
            <a:r>
              <a:rPr spc="125" dirty="0"/>
              <a:t>ФГОС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33932" y="1303985"/>
            <a:ext cx="422529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EBEBEB"/>
                </a:solidFill>
                <a:latin typeface="Verdana"/>
                <a:cs typeface="Verdana"/>
              </a:rPr>
              <a:t>Ин</a:t>
            </a:r>
            <a:r>
              <a:rPr sz="3600" spc="-20" dirty="0">
                <a:solidFill>
                  <a:srgbClr val="EBEBEB"/>
                </a:solidFill>
                <a:latin typeface="Verdana"/>
                <a:cs typeface="Verdana"/>
              </a:rPr>
              <a:t>о</a:t>
            </a:r>
            <a:r>
              <a:rPr sz="3600" spc="35" dirty="0">
                <a:solidFill>
                  <a:srgbClr val="EBEBEB"/>
                </a:solidFill>
                <a:latin typeface="Verdana"/>
                <a:cs typeface="Verdana"/>
              </a:rPr>
              <a:t>стран</a:t>
            </a:r>
            <a:r>
              <a:rPr sz="3600" spc="25" dirty="0">
                <a:solidFill>
                  <a:srgbClr val="EBEBEB"/>
                </a:solidFill>
                <a:latin typeface="Verdana"/>
                <a:cs typeface="Verdana"/>
              </a:rPr>
              <a:t>н</a:t>
            </a:r>
            <a:r>
              <a:rPr sz="3600" spc="-265" dirty="0">
                <a:solidFill>
                  <a:srgbClr val="EBEBEB"/>
                </a:solidFill>
                <a:latin typeface="Verdana"/>
                <a:cs typeface="Verdana"/>
              </a:rPr>
              <a:t>ый</a:t>
            </a:r>
            <a:r>
              <a:rPr sz="3600" spc="-270" dirty="0">
                <a:solidFill>
                  <a:srgbClr val="EBEBEB"/>
                </a:solidFill>
                <a:latin typeface="Verdana"/>
                <a:cs typeface="Verdana"/>
              </a:rPr>
              <a:t> </a:t>
            </a:r>
            <a:r>
              <a:rPr sz="3600" spc="-575" dirty="0">
                <a:solidFill>
                  <a:srgbClr val="EBEBEB"/>
                </a:solidFill>
                <a:latin typeface="Verdana"/>
                <a:cs typeface="Verdana"/>
              </a:rPr>
              <a:t>я</a:t>
            </a:r>
            <a:r>
              <a:rPr sz="3600" spc="-380" dirty="0">
                <a:solidFill>
                  <a:srgbClr val="EBEBEB"/>
                </a:solidFill>
                <a:latin typeface="Verdana"/>
                <a:cs typeface="Verdana"/>
              </a:rPr>
              <a:t>зык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2373" y="2318130"/>
            <a:ext cx="10836275" cy="3984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204" dirty="0">
                <a:solidFill>
                  <a:srgbClr val="404040"/>
                </a:solidFill>
                <a:latin typeface="Verdana"/>
                <a:cs typeface="Verdana"/>
              </a:rPr>
              <a:t>В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действующем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0" dirty="0">
                <a:solidFill>
                  <a:srgbClr val="404040"/>
                </a:solidFill>
                <a:latin typeface="Verdana"/>
                <a:cs typeface="Verdana"/>
              </a:rPr>
              <a:t>ФГОС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4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30" dirty="0">
                <a:solidFill>
                  <a:srgbClr val="404040"/>
                </a:solidFill>
                <a:latin typeface="Verdana"/>
                <a:cs typeface="Verdana"/>
              </a:rPr>
              <a:t>формулировки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требований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65" dirty="0">
                <a:solidFill>
                  <a:srgbClr val="404040"/>
                </a:solidFill>
                <a:latin typeface="Verdana"/>
                <a:cs typeface="Verdana"/>
              </a:rPr>
              <a:t>к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результатам,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45" dirty="0">
                <a:solidFill>
                  <a:srgbClr val="404040"/>
                </a:solidFill>
                <a:latin typeface="Verdana"/>
                <a:cs typeface="Verdana"/>
              </a:rPr>
              <a:t>а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29" dirty="0">
                <a:solidFill>
                  <a:srgbClr val="404040"/>
                </a:solidFill>
                <a:latin typeface="Verdana"/>
                <a:cs typeface="Verdana"/>
              </a:rPr>
              <a:t>в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5" dirty="0">
                <a:solidFill>
                  <a:srgbClr val="404040"/>
                </a:solidFill>
                <a:latin typeface="Verdana"/>
                <a:cs typeface="Verdana"/>
              </a:rPr>
              <a:t>обновлённом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45" dirty="0">
                <a:solidFill>
                  <a:srgbClr val="404040"/>
                </a:solidFill>
                <a:latin typeface="Verdana"/>
                <a:cs typeface="Verdana"/>
              </a:rPr>
              <a:t>–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12.</a:t>
            </a:r>
            <a:endParaRPr sz="1800">
              <a:latin typeface="Verdana"/>
              <a:cs typeface="Verdana"/>
            </a:endParaRPr>
          </a:p>
          <a:p>
            <a:pPr marL="354965" marR="937894" indent="-342900">
              <a:lnSpc>
                <a:spcPct val="107200"/>
              </a:lnSpc>
              <a:spcBef>
                <a:spcPts val="1800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Вводятся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требования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по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количественным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0" dirty="0">
                <a:solidFill>
                  <a:srgbClr val="404040"/>
                </a:solidFill>
                <a:latin typeface="Verdana"/>
                <a:cs typeface="Verdana"/>
              </a:rPr>
              <a:t>нормативам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результатов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реализации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ОП </a:t>
            </a:r>
            <a:r>
              <a:rPr sz="1800" spc="-6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95" dirty="0">
                <a:solidFill>
                  <a:srgbClr val="404040"/>
                </a:solidFill>
                <a:latin typeface="Verdana"/>
                <a:cs typeface="Verdana"/>
              </a:rPr>
              <a:t>(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упо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т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р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б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л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н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и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29" dirty="0">
                <a:solidFill>
                  <a:srgbClr val="404040"/>
                </a:solidFill>
                <a:latin typeface="Verdana"/>
                <a:cs typeface="Verdana"/>
              </a:rPr>
              <a:t>в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р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чи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н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10" dirty="0">
                <a:solidFill>
                  <a:srgbClr val="404040"/>
                </a:solidFill>
                <a:latin typeface="Verdana"/>
                <a:cs typeface="Verdana"/>
              </a:rPr>
              <a:t>менее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10" dirty="0">
                <a:solidFill>
                  <a:srgbClr val="404040"/>
                </a:solidFill>
                <a:latin typeface="Verdana"/>
                <a:cs typeface="Verdana"/>
              </a:rPr>
              <a:t>…</a:t>
            </a:r>
            <a:r>
              <a:rPr sz="1800" spc="30" dirty="0">
                <a:solidFill>
                  <a:srgbClr val="404040"/>
                </a:solidFill>
                <a:latin typeface="Verdana"/>
                <a:cs typeface="Verdana"/>
              </a:rPr>
              <a:t>)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950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Ук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а</a:t>
            </a:r>
            <a:r>
              <a:rPr sz="1800" spc="-195" dirty="0">
                <a:solidFill>
                  <a:srgbClr val="404040"/>
                </a:solidFill>
                <a:latin typeface="Verdana"/>
                <a:cs typeface="Verdana"/>
              </a:rPr>
              <a:t>з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а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н</a:t>
            </a:r>
            <a:r>
              <a:rPr sz="1800" spc="-165" dirty="0">
                <a:solidFill>
                  <a:srgbClr val="404040"/>
                </a:solidFill>
                <a:latin typeface="Verdana"/>
                <a:cs typeface="Verdana"/>
              </a:rPr>
              <a:t>ы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н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40" dirty="0">
                <a:solidFill>
                  <a:srgbClr val="404040"/>
                </a:solidFill>
                <a:latin typeface="Verdana"/>
                <a:cs typeface="Verdana"/>
              </a:rPr>
              <a:t>ск</a:t>
            </a:r>
            <a:r>
              <a:rPr sz="1800" spc="30" dirty="0">
                <a:solidFill>
                  <a:srgbClr val="404040"/>
                </a:solidFill>
                <a:latin typeface="Verdana"/>
                <a:cs typeface="Verdana"/>
              </a:rPr>
              <a:t>о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лько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80" dirty="0">
                <a:solidFill>
                  <a:srgbClr val="404040"/>
                </a:solidFill>
                <a:latin typeface="Verdana"/>
                <a:cs typeface="Verdana"/>
              </a:rPr>
              <a:t>ме</a:t>
            </a:r>
            <a:r>
              <a:rPr sz="1800" spc="50" dirty="0">
                <a:solidFill>
                  <a:srgbClr val="404040"/>
                </a:solidFill>
                <a:latin typeface="Verdana"/>
                <a:cs typeface="Verdana"/>
              </a:rPr>
              <a:t>т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а</a:t>
            </a:r>
            <a:r>
              <a:rPr sz="1800" spc="40" dirty="0">
                <a:solidFill>
                  <a:srgbClr val="404040"/>
                </a:solidFill>
                <a:latin typeface="Verdana"/>
                <a:cs typeface="Verdana"/>
              </a:rPr>
              <a:t>пр</a:t>
            </a:r>
            <a:r>
              <a:rPr sz="1800" spc="30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50" dirty="0">
                <a:solidFill>
                  <a:srgbClr val="404040"/>
                </a:solidFill>
                <a:latin typeface="Verdana"/>
                <a:cs typeface="Verdana"/>
              </a:rPr>
              <a:t>дме</a:t>
            </a:r>
            <a:r>
              <a:rPr sz="1800" spc="25" dirty="0">
                <a:solidFill>
                  <a:srgbClr val="404040"/>
                </a:solidFill>
                <a:latin typeface="Verdana"/>
                <a:cs typeface="Verdana"/>
              </a:rPr>
              <a:t>т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н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ы</a:t>
            </a:r>
            <a:r>
              <a:rPr sz="1800" spc="-204" dirty="0">
                <a:solidFill>
                  <a:srgbClr val="404040"/>
                </a:solidFill>
                <a:latin typeface="Verdana"/>
                <a:cs typeface="Verdana"/>
              </a:rPr>
              <a:t>х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навыко</a:t>
            </a:r>
            <a:r>
              <a:rPr sz="1800" spc="-195" dirty="0">
                <a:solidFill>
                  <a:srgbClr val="404040"/>
                </a:solidFill>
                <a:latin typeface="Verdana"/>
                <a:cs typeface="Verdana"/>
              </a:rPr>
              <a:t>в.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955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25" dirty="0">
                <a:solidFill>
                  <a:srgbClr val="404040"/>
                </a:solidFill>
                <a:latin typeface="Verdana"/>
                <a:cs typeface="Verdana"/>
              </a:rPr>
              <a:t>Кор</a:t>
            </a:r>
            <a:r>
              <a:rPr sz="1800" spc="15" dirty="0">
                <a:solidFill>
                  <a:srgbClr val="404040"/>
                </a:solidFill>
                <a:latin typeface="Verdana"/>
                <a:cs typeface="Verdana"/>
              </a:rPr>
              <a:t>р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ляци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я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95" dirty="0">
                <a:solidFill>
                  <a:srgbClr val="404040"/>
                </a:solidFill>
                <a:latin typeface="Verdana"/>
                <a:cs typeface="Verdana"/>
              </a:rPr>
              <a:t>ф</a:t>
            </a:r>
            <a:r>
              <a:rPr sz="1800" spc="204" dirty="0">
                <a:solidFill>
                  <a:srgbClr val="404040"/>
                </a:solidFill>
                <a:latin typeface="Verdana"/>
                <a:cs typeface="Verdana"/>
              </a:rPr>
              <a:t>о</a:t>
            </a:r>
            <a:r>
              <a:rPr sz="1800" spc="110" dirty="0">
                <a:solidFill>
                  <a:srgbClr val="404040"/>
                </a:solidFill>
                <a:latin typeface="Verdana"/>
                <a:cs typeface="Verdana"/>
              </a:rPr>
              <a:t>рм</a:t>
            </a:r>
            <a:r>
              <a:rPr sz="1800" spc="90" dirty="0">
                <a:solidFill>
                  <a:srgbClr val="404040"/>
                </a:solidFill>
                <a:latin typeface="Verdana"/>
                <a:cs typeface="Verdana"/>
              </a:rPr>
              <a:t>у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л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и</a:t>
            </a:r>
            <a:r>
              <a:rPr sz="1800" spc="90" dirty="0">
                <a:solidFill>
                  <a:srgbClr val="404040"/>
                </a:solidFill>
                <a:latin typeface="Verdana"/>
                <a:cs typeface="Verdana"/>
              </a:rPr>
              <a:t>р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о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во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к</a:t>
            </a:r>
            <a:r>
              <a:rPr sz="1800" spc="-320" dirty="0">
                <a:solidFill>
                  <a:srgbClr val="404040"/>
                </a:solidFill>
                <a:latin typeface="Verdana"/>
                <a:cs typeface="Verdana"/>
              </a:rPr>
              <a:t>:</a:t>
            </a:r>
            <a:endParaRPr sz="1800">
              <a:latin typeface="Verdana"/>
              <a:cs typeface="Verdana"/>
            </a:endParaRPr>
          </a:p>
          <a:p>
            <a:pPr marL="354965" marR="998855" indent="-342900">
              <a:lnSpc>
                <a:spcPct val="107300"/>
              </a:lnSpc>
              <a:spcBef>
                <a:spcPts val="1785"/>
              </a:spcBef>
              <a:buClr>
                <a:srgbClr val="B31166"/>
              </a:buClr>
              <a:buSzPct val="80555"/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Приобретение 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опыта 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практической 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деятельности </a:t>
            </a:r>
            <a:r>
              <a:rPr sz="1800" spc="-229" dirty="0">
                <a:solidFill>
                  <a:srgbClr val="404040"/>
                </a:solidFill>
                <a:latin typeface="Verdana"/>
                <a:cs typeface="Verdana"/>
              </a:rPr>
              <a:t>в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повседневной 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жизни, </a:t>
            </a:r>
            <a:r>
              <a:rPr sz="1800" spc="45" dirty="0">
                <a:solidFill>
                  <a:srgbClr val="404040"/>
                </a:solidFill>
                <a:latin typeface="Verdana"/>
                <a:cs typeface="Verdana"/>
              </a:rPr>
              <a:t>умение </a:t>
            </a:r>
            <a:r>
              <a:rPr sz="1800" spc="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участвовать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29" dirty="0">
                <a:solidFill>
                  <a:srgbClr val="404040"/>
                </a:solidFill>
                <a:latin typeface="Verdana"/>
                <a:cs typeface="Verdana"/>
              </a:rPr>
              <a:t>в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учебно-исследовательской,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проектной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деятельности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5" dirty="0">
                <a:solidFill>
                  <a:srgbClr val="404040"/>
                </a:solidFill>
                <a:latin typeface="Verdana"/>
                <a:cs typeface="Verdana"/>
              </a:rPr>
              <a:t>предметного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и </a:t>
            </a:r>
            <a:r>
              <a:rPr sz="1800" spc="-61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35" dirty="0">
                <a:solidFill>
                  <a:srgbClr val="404040"/>
                </a:solidFill>
                <a:latin typeface="Verdana"/>
                <a:cs typeface="Verdana"/>
              </a:rPr>
              <a:t>межпредметного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характера.</a:t>
            </a:r>
            <a:endParaRPr sz="1800">
              <a:latin typeface="Verdana"/>
              <a:cs typeface="Verdana"/>
            </a:endParaRPr>
          </a:p>
          <a:p>
            <a:pPr marL="354965" marR="563880" indent="-342900">
              <a:lnSpc>
                <a:spcPct val="107200"/>
              </a:lnSpc>
              <a:spcBef>
                <a:spcPts val="985"/>
              </a:spcBef>
              <a:buClr>
                <a:srgbClr val="B31166"/>
              </a:buClr>
              <a:buSzPct val="80555"/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Использование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иноязычных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словарей,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справочников,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29" dirty="0">
                <a:solidFill>
                  <a:srgbClr val="404040"/>
                </a:solidFill>
                <a:latin typeface="Verdana"/>
                <a:cs typeface="Verdana"/>
              </a:rPr>
              <a:t>в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Verdana"/>
                <a:cs typeface="Verdana"/>
              </a:rPr>
              <a:t>том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числе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и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0" dirty="0">
                <a:solidFill>
                  <a:srgbClr val="404040"/>
                </a:solidFill>
                <a:latin typeface="Verdana"/>
                <a:cs typeface="Verdana"/>
              </a:rPr>
              <a:t>информационно- </a:t>
            </a:r>
            <a:r>
              <a:rPr sz="1800" spc="-61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справочных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90" dirty="0">
                <a:solidFill>
                  <a:srgbClr val="404040"/>
                </a:solidFill>
                <a:latin typeface="Verdana"/>
                <a:cs typeface="Verdana"/>
              </a:rPr>
              <a:t>систем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29" dirty="0">
                <a:solidFill>
                  <a:srgbClr val="404040"/>
                </a:solidFill>
                <a:latin typeface="Verdana"/>
                <a:cs typeface="Verdana"/>
              </a:rPr>
              <a:t>в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электронной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40" dirty="0">
                <a:solidFill>
                  <a:srgbClr val="404040"/>
                </a:solidFill>
                <a:latin typeface="Verdana"/>
                <a:cs typeface="Verdana"/>
              </a:rPr>
              <a:t>форме.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66417" y="667004"/>
            <a:ext cx="7936230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2800" spc="-100" dirty="0"/>
              <a:t>Количественные</a:t>
            </a:r>
            <a:r>
              <a:rPr sz="2800" spc="-160" dirty="0"/>
              <a:t> </a:t>
            </a:r>
            <a:r>
              <a:rPr sz="2800" spc="-25" dirty="0"/>
              <a:t>нормативы</a:t>
            </a:r>
            <a:r>
              <a:rPr sz="2800" spc="-180" dirty="0"/>
              <a:t> </a:t>
            </a:r>
            <a:r>
              <a:rPr sz="2800" spc="-360" dirty="0"/>
              <a:t>в</a:t>
            </a:r>
            <a:r>
              <a:rPr sz="2800" spc="-204" dirty="0"/>
              <a:t> </a:t>
            </a:r>
            <a:r>
              <a:rPr sz="2800" spc="-75" dirty="0"/>
              <a:t>требованиях</a:t>
            </a:r>
            <a:r>
              <a:rPr sz="2800" spc="-150" dirty="0"/>
              <a:t> </a:t>
            </a:r>
            <a:r>
              <a:rPr sz="2800" spc="-254" dirty="0"/>
              <a:t>к </a:t>
            </a:r>
            <a:r>
              <a:rPr sz="2800" spc="-969" dirty="0"/>
              <a:t> </a:t>
            </a:r>
            <a:r>
              <a:rPr sz="2800" spc="-30" dirty="0"/>
              <a:t>результатам</a:t>
            </a:r>
            <a:r>
              <a:rPr sz="2800" spc="-170" dirty="0"/>
              <a:t> </a:t>
            </a:r>
            <a:r>
              <a:rPr sz="2800" spc="-35" dirty="0"/>
              <a:t>освоения</a:t>
            </a:r>
            <a:r>
              <a:rPr sz="2800" spc="-180" dirty="0"/>
              <a:t> </a:t>
            </a:r>
            <a:r>
              <a:rPr sz="2800" dirty="0"/>
              <a:t>иностранного</a:t>
            </a:r>
            <a:endParaRPr sz="2800"/>
          </a:p>
          <a:p>
            <a:pPr marL="99060" algn="ctr">
              <a:lnSpc>
                <a:spcPct val="100000"/>
              </a:lnSpc>
            </a:pPr>
            <a:r>
              <a:rPr sz="2800" spc="-70" dirty="0"/>
              <a:t>и</a:t>
            </a:r>
            <a:r>
              <a:rPr sz="2800" spc="-215" dirty="0"/>
              <a:t> </a:t>
            </a:r>
            <a:r>
              <a:rPr sz="2800" spc="-370" dirty="0"/>
              <a:t>в</a:t>
            </a:r>
            <a:r>
              <a:rPr sz="2800" spc="-320" dirty="0"/>
              <a:t>т</a:t>
            </a:r>
            <a:r>
              <a:rPr sz="2800" spc="50" dirty="0"/>
              <a:t>орого</a:t>
            </a:r>
            <a:r>
              <a:rPr sz="2800" spc="-175" dirty="0"/>
              <a:t> </a:t>
            </a:r>
            <a:r>
              <a:rPr sz="2800" spc="20" dirty="0"/>
              <a:t>иностра</a:t>
            </a:r>
            <a:r>
              <a:rPr sz="2800" spc="15" dirty="0"/>
              <a:t>н</a:t>
            </a:r>
            <a:r>
              <a:rPr sz="2800" spc="-45" dirty="0"/>
              <a:t>ного</a:t>
            </a:r>
            <a:r>
              <a:rPr sz="2800" spc="-175" dirty="0"/>
              <a:t> </a:t>
            </a:r>
            <a:r>
              <a:rPr sz="2800" spc="-220" dirty="0"/>
              <a:t>языка</a:t>
            </a:r>
            <a:endParaRPr sz="2800"/>
          </a:p>
        </p:txBody>
      </p:sp>
      <p:grpSp>
        <p:nvGrpSpPr>
          <p:cNvPr id="3" name="object 3"/>
          <p:cNvGrpSpPr/>
          <p:nvPr/>
        </p:nvGrpSpPr>
        <p:grpSpPr>
          <a:xfrm>
            <a:off x="381114" y="2240914"/>
            <a:ext cx="11311255" cy="3974465"/>
            <a:chOff x="381114" y="2240914"/>
            <a:chExt cx="11311255" cy="3974465"/>
          </a:xfrm>
        </p:grpSpPr>
        <p:sp>
          <p:nvSpPr>
            <p:cNvPr id="4" name="object 4"/>
            <p:cNvSpPr/>
            <p:nvPr/>
          </p:nvSpPr>
          <p:spPr>
            <a:xfrm>
              <a:off x="387464" y="2247315"/>
              <a:ext cx="11298555" cy="719455"/>
            </a:xfrm>
            <a:custGeom>
              <a:avLst/>
              <a:gdLst/>
              <a:ahLst/>
              <a:cxnLst/>
              <a:rect l="l" t="t" r="r" b="b"/>
              <a:pathLst>
                <a:path w="11298555" h="719455">
                  <a:moveTo>
                    <a:pt x="3766058" y="0"/>
                  </a:moveTo>
                  <a:lnTo>
                    <a:pt x="0" y="0"/>
                  </a:lnTo>
                  <a:lnTo>
                    <a:pt x="0" y="719404"/>
                  </a:lnTo>
                  <a:lnTo>
                    <a:pt x="3766058" y="719404"/>
                  </a:lnTo>
                  <a:lnTo>
                    <a:pt x="3766058" y="0"/>
                  </a:lnTo>
                  <a:close/>
                </a:path>
                <a:path w="11298555" h="719455">
                  <a:moveTo>
                    <a:pt x="11298187" y="0"/>
                  </a:moveTo>
                  <a:lnTo>
                    <a:pt x="7532129" y="0"/>
                  </a:lnTo>
                  <a:lnTo>
                    <a:pt x="3766070" y="0"/>
                  </a:lnTo>
                  <a:lnTo>
                    <a:pt x="3766070" y="719404"/>
                  </a:lnTo>
                  <a:lnTo>
                    <a:pt x="7532129" y="719404"/>
                  </a:lnTo>
                  <a:lnTo>
                    <a:pt x="11298187" y="719404"/>
                  </a:lnTo>
                  <a:lnTo>
                    <a:pt x="11298187" y="0"/>
                  </a:lnTo>
                  <a:close/>
                </a:path>
              </a:pathLst>
            </a:custGeom>
            <a:solidFill>
              <a:srgbClr val="B311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87464" y="2966719"/>
              <a:ext cx="11298555" cy="417195"/>
            </a:xfrm>
            <a:custGeom>
              <a:avLst/>
              <a:gdLst/>
              <a:ahLst/>
              <a:cxnLst/>
              <a:rect l="l" t="t" r="r" b="b"/>
              <a:pathLst>
                <a:path w="11298555" h="417195">
                  <a:moveTo>
                    <a:pt x="3766058" y="0"/>
                  </a:moveTo>
                  <a:lnTo>
                    <a:pt x="0" y="0"/>
                  </a:lnTo>
                  <a:lnTo>
                    <a:pt x="0" y="416814"/>
                  </a:lnTo>
                  <a:lnTo>
                    <a:pt x="3766058" y="416814"/>
                  </a:lnTo>
                  <a:lnTo>
                    <a:pt x="3766058" y="0"/>
                  </a:lnTo>
                  <a:close/>
                </a:path>
                <a:path w="11298555" h="417195">
                  <a:moveTo>
                    <a:pt x="11298187" y="0"/>
                  </a:moveTo>
                  <a:lnTo>
                    <a:pt x="7532129" y="0"/>
                  </a:lnTo>
                  <a:lnTo>
                    <a:pt x="3766070" y="0"/>
                  </a:lnTo>
                  <a:lnTo>
                    <a:pt x="3766070" y="416814"/>
                  </a:lnTo>
                  <a:lnTo>
                    <a:pt x="7532129" y="416814"/>
                  </a:lnTo>
                  <a:lnTo>
                    <a:pt x="11298187" y="416814"/>
                  </a:lnTo>
                  <a:lnTo>
                    <a:pt x="11298187" y="0"/>
                  </a:lnTo>
                  <a:close/>
                </a:path>
              </a:pathLst>
            </a:custGeom>
            <a:solidFill>
              <a:srgbClr val="E4CC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87464" y="3383533"/>
              <a:ext cx="11298555" cy="417195"/>
            </a:xfrm>
            <a:custGeom>
              <a:avLst/>
              <a:gdLst/>
              <a:ahLst/>
              <a:cxnLst/>
              <a:rect l="l" t="t" r="r" b="b"/>
              <a:pathLst>
                <a:path w="11298555" h="417195">
                  <a:moveTo>
                    <a:pt x="3766058" y="0"/>
                  </a:moveTo>
                  <a:lnTo>
                    <a:pt x="0" y="0"/>
                  </a:lnTo>
                  <a:lnTo>
                    <a:pt x="0" y="416814"/>
                  </a:lnTo>
                  <a:lnTo>
                    <a:pt x="3766058" y="416814"/>
                  </a:lnTo>
                  <a:lnTo>
                    <a:pt x="3766058" y="0"/>
                  </a:lnTo>
                  <a:close/>
                </a:path>
                <a:path w="11298555" h="417195">
                  <a:moveTo>
                    <a:pt x="11298187" y="0"/>
                  </a:moveTo>
                  <a:lnTo>
                    <a:pt x="7532129" y="0"/>
                  </a:lnTo>
                  <a:lnTo>
                    <a:pt x="3766070" y="0"/>
                  </a:lnTo>
                  <a:lnTo>
                    <a:pt x="3766070" y="416814"/>
                  </a:lnTo>
                  <a:lnTo>
                    <a:pt x="7532129" y="416814"/>
                  </a:lnTo>
                  <a:lnTo>
                    <a:pt x="11298187" y="416814"/>
                  </a:lnTo>
                  <a:lnTo>
                    <a:pt x="11298187" y="0"/>
                  </a:lnTo>
                  <a:close/>
                </a:path>
              </a:pathLst>
            </a:custGeom>
            <a:solidFill>
              <a:srgbClr val="F1E7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87464" y="3800347"/>
              <a:ext cx="11298555" cy="417195"/>
            </a:xfrm>
            <a:custGeom>
              <a:avLst/>
              <a:gdLst/>
              <a:ahLst/>
              <a:cxnLst/>
              <a:rect l="l" t="t" r="r" b="b"/>
              <a:pathLst>
                <a:path w="11298555" h="417195">
                  <a:moveTo>
                    <a:pt x="3766058" y="0"/>
                  </a:moveTo>
                  <a:lnTo>
                    <a:pt x="0" y="0"/>
                  </a:lnTo>
                  <a:lnTo>
                    <a:pt x="0" y="416814"/>
                  </a:lnTo>
                  <a:lnTo>
                    <a:pt x="3766058" y="416814"/>
                  </a:lnTo>
                  <a:lnTo>
                    <a:pt x="3766058" y="0"/>
                  </a:lnTo>
                  <a:close/>
                </a:path>
                <a:path w="11298555" h="417195">
                  <a:moveTo>
                    <a:pt x="11298187" y="0"/>
                  </a:moveTo>
                  <a:lnTo>
                    <a:pt x="7532129" y="0"/>
                  </a:lnTo>
                  <a:lnTo>
                    <a:pt x="3766070" y="0"/>
                  </a:lnTo>
                  <a:lnTo>
                    <a:pt x="3766070" y="416814"/>
                  </a:lnTo>
                  <a:lnTo>
                    <a:pt x="7532129" y="416814"/>
                  </a:lnTo>
                  <a:lnTo>
                    <a:pt x="11298187" y="416814"/>
                  </a:lnTo>
                  <a:lnTo>
                    <a:pt x="11298187" y="0"/>
                  </a:lnTo>
                  <a:close/>
                </a:path>
              </a:pathLst>
            </a:custGeom>
            <a:solidFill>
              <a:srgbClr val="E4CC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87464" y="4217034"/>
              <a:ext cx="11298555" cy="417195"/>
            </a:xfrm>
            <a:custGeom>
              <a:avLst/>
              <a:gdLst/>
              <a:ahLst/>
              <a:cxnLst/>
              <a:rect l="l" t="t" r="r" b="b"/>
              <a:pathLst>
                <a:path w="11298555" h="417195">
                  <a:moveTo>
                    <a:pt x="3766058" y="0"/>
                  </a:moveTo>
                  <a:lnTo>
                    <a:pt x="0" y="0"/>
                  </a:lnTo>
                  <a:lnTo>
                    <a:pt x="0" y="416814"/>
                  </a:lnTo>
                  <a:lnTo>
                    <a:pt x="3766058" y="416814"/>
                  </a:lnTo>
                  <a:lnTo>
                    <a:pt x="3766058" y="0"/>
                  </a:lnTo>
                  <a:close/>
                </a:path>
                <a:path w="11298555" h="417195">
                  <a:moveTo>
                    <a:pt x="11298187" y="0"/>
                  </a:moveTo>
                  <a:lnTo>
                    <a:pt x="7532129" y="0"/>
                  </a:lnTo>
                  <a:lnTo>
                    <a:pt x="3766070" y="0"/>
                  </a:lnTo>
                  <a:lnTo>
                    <a:pt x="3766070" y="416814"/>
                  </a:lnTo>
                  <a:lnTo>
                    <a:pt x="7532129" y="416814"/>
                  </a:lnTo>
                  <a:lnTo>
                    <a:pt x="11298187" y="416814"/>
                  </a:lnTo>
                  <a:lnTo>
                    <a:pt x="11298187" y="0"/>
                  </a:lnTo>
                  <a:close/>
                </a:path>
              </a:pathLst>
            </a:custGeom>
            <a:solidFill>
              <a:srgbClr val="F1E7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87464" y="4633848"/>
              <a:ext cx="11298555" cy="417195"/>
            </a:xfrm>
            <a:custGeom>
              <a:avLst/>
              <a:gdLst/>
              <a:ahLst/>
              <a:cxnLst/>
              <a:rect l="l" t="t" r="r" b="b"/>
              <a:pathLst>
                <a:path w="11298555" h="417195">
                  <a:moveTo>
                    <a:pt x="3766058" y="0"/>
                  </a:moveTo>
                  <a:lnTo>
                    <a:pt x="0" y="0"/>
                  </a:lnTo>
                  <a:lnTo>
                    <a:pt x="0" y="416814"/>
                  </a:lnTo>
                  <a:lnTo>
                    <a:pt x="3766058" y="416814"/>
                  </a:lnTo>
                  <a:lnTo>
                    <a:pt x="3766058" y="0"/>
                  </a:lnTo>
                  <a:close/>
                </a:path>
                <a:path w="11298555" h="417195">
                  <a:moveTo>
                    <a:pt x="11298187" y="0"/>
                  </a:moveTo>
                  <a:lnTo>
                    <a:pt x="7532129" y="0"/>
                  </a:lnTo>
                  <a:lnTo>
                    <a:pt x="3766070" y="0"/>
                  </a:lnTo>
                  <a:lnTo>
                    <a:pt x="3766070" y="416814"/>
                  </a:lnTo>
                  <a:lnTo>
                    <a:pt x="7532129" y="416814"/>
                  </a:lnTo>
                  <a:lnTo>
                    <a:pt x="11298187" y="416814"/>
                  </a:lnTo>
                  <a:lnTo>
                    <a:pt x="11298187" y="0"/>
                  </a:lnTo>
                  <a:close/>
                </a:path>
              </a:pathLst>
            </a:custGeom>
            <a:solidFill>
              <a:srgbClr val="E4CC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87464" y="5050713"/>
              <a:ext cx="11298555" cy="579120"/>
            </a:xfrm>
            <a:custGeom>
              <a:avLst/>
              <a:gdLst/>
              <a:ahLst/>
              <a:cxnLst/>
              <a:rect l="l" t="t" r="r" b="b"/>
              <a:pathLst>
                <a:path w="11298555" h="579120">
                  <a:moveTo>
                    <a:pt x="3766058" y="0"/>
                  </a:moveTo>
                  <a:lnTo>
                    <a:pt x="0" y="0"/>
                  </a:lnTo>
                  <a:lnTo>
                    <a:pt x="0" y="579120"/>
                  </a:lnTo>
                  <a:lnTo>
                    <a:pt x="3766058" y="579120"/>
                  </a:lnTo>
                  <a:lnTo>
                    <a:pt x="3766058" y="0"/>
                  </a:lnTo>
                  <a:close/>
                </a:path>
                <a:path w="11298555" h="579120">
                  <a:moveTo>
                    <a:pt x="11298187" y="0"/>
                  </a:moveTo>
                  <a:lnTo>
                    <a:pt x="7532129" y="0"/>
                  </a:lnTo>
                  <a:lnTo>
                    <a:pt x="3766070" y="0"/>
                  </a:lnTo>
                  <a:lnTo>
                    <a:pt x="3766070" y="579120"/>
                  </a:lnTo>
                  <a:lnTo>
                    <a:pt x="7532129" y="579120"/>
                  </a:lnTo>
                  <a:lnTo>
                    <a:pt x="11298187" y="579120"/>
                  </a:lnTo>
                  <a:lnTo>
                    <a:pt x="11298187" y="0"/>
                  </a:lnTo>
                  <a:close/>
                </a:path>
              </a:pathLst>
            </a:custGeom>
            <a:solidFill>
              <a:srgbClr val="F1E7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87464" y="5629833"/>
              <a:ext cx="11298555" cy="579120"/>
            </a:xfrm>
            <a:custGeom>
              <a:avLst/>
              <a:gdLst/>
              <a:ahLst/>
              <a:cxnLst/>
              <a:rect l="l" t="t" r="r" b="b"/>
              <a:pathLst>
                <a:path w="11298555" h="579120">
                  <a:moveTo>
                    <a:pt x="3766058" y="0"/>
                  </a:moveTo>
                  <a:lnTo>
                    <a:pt x="0" y="0"/>
                  </a:lnTo>
                  <a:lnTo>
                    <a:pt x="0" y="579120"/>
                  </a:lnTo>
                  <a:lnTo>
                    <a:pt x="3766058" y="579120"/>
                  </a:lnTo>
                  <a:lnTo>
                    <a:pt x="3766058" y="0"/>
                  </a:lnTo>
                  <a:close/>
                </a:path>
                <a:path w="11298555" h="579120">
                  <a:moveTo>
                    <a:pt x="11298187" y="0"/>
                  </a:moveTo>
                  <a:lnTo>
                    <a:pt x="7532129" y="0"/>
                  </a:lnTo>
                  <a:lnTo>
                    <a:pt x="3766070" y="0"/>
                  </a:lnTo>
                  <a:lnTo>
                    <a:pt x="3766070" y="579120"/>
                  </a:lnTo>
                  <a:lnTo>
                    <a:pt x="7532129" y="579120"/>
                  </a:lnTo>
                  <a:lnTo>
                    <a:pt x="11298187" y="579120"/>
                  </a:lnTo>
                  <a:lnTo>
                    <a:pt x="11298187" y="0"/>
                  </a:lnTo>
                  <a:close/>
                </a:path>
              </a:pathLst>
            </a:custGeom>
            <a:solidFill>
              <a:srgbClr val="E4CC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153534" y="2240914"/>
              <a:ext cx="3766185" cy="3974465"/>
            </a:xfrm>
            <a:custGeom>
              <a:avLst/>
              <a:gdLst/>
              <a:ahLst/>
              <a:cxnLst/>
              <a:rect l="l" t="t" r="r" b="b"/>
              <a:pathLst>
                <a:path w="3766184" h="3974465">
                  <a:moveTo>
                    <a:pt x="0" y="0"/>
                  </a:moveTo>
                  <a:lnTo>
                    <a:pt x="0" y="3974388"/>
                  </a:lnTo>
                </a:path>
                <a:path w="3766184" h="3974465">
                  <a:moveTo>
                    <a:pt x="3766058" y="0"/>
                  </a:moveTo>
                  <a:lnTo>
                    <a:pt x="3766058" y="397438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81114" y="2966719"/>
              <a:ext cx="11311255" cy="0"/>
            </a:xfrm>
            <a:custGeom>
              <a:avLst/>
              <a:gdLst/>
              <a:ahLst/>
              <a:cxnLst/>
              <a:rect l="l" t="t" r="r" b="b"/>
              <a:pathLst>
                <a:path w="11311255">
                  <a:moveTo>
                    <a:pt x="0" y="0"/>
                  </a:moveTo>
                  <a:lnTo>
                    <a:pt x="11311013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81114" y="2240914"/>
              <a:ext cx="11311255" cy="3974465"/>
            </a:xfrm>
            <a:custGeom>
              <a:avLst/>
              <a:gdLst/>
              <a:ahLst/>
              <a:cxnLst/>
              <a:rect l="l" t="t" r="r" b="b"/>
              <a:pathLst>
                <a:path w="11311255" h="3974465">
                  <a:moveTo>
                    <a:pt x="0" y="1142619"/>
                  </a:moveTo>
                  <a:lnTo>
                    <a:pt x="11311013" y="1142619"/>
                  </a:lnTo>
                </a:path>
                <a:path w="11311255" h="3974465">
                  <a:moveTo>
                    <a:pt x="0" y="1559433"/>
                  </a:moveTo>
                  <a:lnTo>
                    <a:pt x="11311013" y="1559433"/>
                  </a:lnTo>
                </a:path>
                <a:path w="11311255" h="3974465">
                  <a:moveTo>
                    <a:pt x="0" y="1976247"/>
                  </a:moveTo>
                  <a:lnTo>
                    <a:pt x="11311013" y="1976247"/>
                  </a:lnTo>
                </a:path>
                <a:path w="11311255" h="3974465">
                  <a:moveTo>
                    <a:pt x="0" y="2392934"/>
                  </a:moveTo>
                  <a:lnTo>
                    <a:pt x="11311013" y="2392934"/>
                  </a:lnTo>
                </a:path>
                <a:path w="11311255" h="3974465">
                  <a:moveTo>
                    <a:pt x="0" y="2809748"/>
                  </a:moveTo>
                  <a:lnTo>
                    <a:pt x="11311013" y="2809748"/>
                  </a:lnTo>
                </a:path>
                <a:path w="11311255" h="3974465">
                  <a:moveTo>
                    <a:pt x="0" y="3388918"/>
                  </a:moveTo>
                  <a:lnTo>
                    <a:pt x="11311013" y="3388918"/>
                  </a:lnTo>
                </a:path>
                <a:path w="11311255" h="3974465">
                  <a:moveTo>
                    <a:pt x="6350" y="0"/>
                  </a:moveTo>
                  <a:lnTo>
                    <a:pt x="6350" y="3974388"/>
                  </a:lnTo>
                </a:path>
                <a:path w="11311255" h="3974465">
                  <a:moveTo>
                    <a:pt x="11304663" y="0"/>
                  </a:moveTo>
                  <a:lnTo>
                    <a:pt x="11304663" y="3974388"/>
                  </a:lnTo>
                </a:path>
                <a:path w="11311255" h="3974465">
                  <a:moveTo>
                    <a:pt x="0" y="6350"/>
                  </a:moveTo>
                  <a:lnTo>
                    <a:pt x="11311013" y="6350"/>
                  </a:lnTo>
                </a:path>
                <a:path w="11311255" h="3974465">
                  <a:moveTo>
                    <a:pt x="0" y="3968038"/>
                  </a:moveTo>
                  <a:lnTo>
                    <a:pt x="11311013" y="396803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1566799" y="2276347"/>
            <a:ext cx="97802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79470" algn="l"/>
                <a:tab pos="6707505" algn="l"/>
              </a:tabLst>
            </a:pPr>
            <a:r>
              <a:rPr sz="1800" b="1" spc="-25" dirty="0">
                <a:solidFill>
                  <a:srgbClr val="FFFFFF"/>
                </a:solidFill>
                <a:latin typeface="Tahoma"/>
                <a:cs typeface="Tahoma"/>
              </a:rPr>
              <a:t>Требование	Иностранный </a:t>
            </a:r>
            <a:r>
              <a:rPr sz="1800" b="1" spc="-140" dirty="0">
                <a:solidFill>
                  <a:srgbClr val="FFFFFF"/>
                </a:solidFill>
                <a:latin typeface="Tahoma"/>
                <a:cs typeface="Tahoma"/>
              </a:rPr>
              <a:t>язык	</a:t>
            </a:r>
            <a:r>
              <a:rPr sz="1800" b="1" spc="-25" dirty="0">
                <a:solidFill>
                  <a:srgbClr val="FFFFFF"/>
                </a:solidFill>
                <a:latin typeface="Tahoma"/>
                <a:cs typeface="Tahoma"/>
              </a:rPr>
              <a:t>Второй</a:t>
            </a:r>
            <a:r>
              <a:rPr sz="1800" b="1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b="1" spc="-20" dirty="0">
                <a:solidFill>
                  <a:srgbClr val="FFFFFF"/>
                </a:solidFill>
                <a:latin typeface="Tahoma"/>
                <a:cs typeface="Tahoma"/>
              </a:rPr>
              <a:t>иностранный</a:t>
            </a:r>
            <a:r>
              <a:rPr sz="1800" b="1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b="1" spc="-140" dirty="0">
                <a:solidFill>
                  <a:srgbClr val="FFFFFF"/>
                </a:solidFill>
                <a:latin typeface="Tahoma"/>
                <a:cs typeface="Tahoma"/>
              </a:rPr>
              <a:t>язык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66140" y="2997454"/>
            <a:ext cx="180911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25" dirty="0">
                <a:latin typeface="Tahoma"/>
                <a:cs typeface="Tahoma"/>
              </a:rPr>
              <a:t>Ведение</a:t>
            </a:r>
            <a:r>
              <a:rPr sz="1600" b="1" spc="-40" dirty="0">
                <a:latin typeface="Tahoma"/>
                <a:cs typeface="Tahoma"/>
              </a:rPr>
              <a:t> </a:t>
            </a:r>
            <a:r>
              <a:rPr sz="1600" b="1" spc="-35" dirty="0">
                <a:latin typeface="Tahoma"/>
                <a:cs typeface="Tahoma"/>
              </a:rPr>
              <a:t>диалога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32909" y="2995929"/>
            <a:ext cx="33661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40" dirty="0">
                <a:latin typeface="Verdana"/>
                <a:cs typeface="Verdana"/>
              </a:rPr>
              <a:t>До</a:t>
            </a:r>
            <a:r>
              <a:rPr sz="1800" spc="-140" dirty="0">
                <a:latin typeface="Verdana"/>
                <a:cs typeface="Verdana"/>
              </a:rPr>
              <a:t> </a:t>
            </a:r>
            <a:r>
              <a:rPr sz="1800" spc="-150" dirty="0">
                <a:latin typeface="Verdana"/>
                <a:cs typeface="Verdana"/>
              </a:rPr>
              <a:t>8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95" dirty="0">
                <a:latin typeface="Verdana"/>
                <a:cs typeface="Verdana"/>
              </a:rPr>
              <a:t>р</a:t>
            </a:r>
            <a:r>
              <a:rPr sz="1800" spc="85" dirty="0">
                <a:latin typeface="Verdana"/>
                <a:cs typeface="Verdana"/>
              </a:rPr>
              <a:t>е</a:t>
            </a:r>
            <a:r>
              <a:rPr sz="1800" spc="-110" dirty="0">
                <a:latin typeface="Verdana"/>
                <a:cs typeface="Verdana"/>
              </a:rPr>
              <a:t>пли</a:t>
            </a:r>
            <a:r>
              <a:rPr sz="1800" spc="-95" dirty="0">
                <a:latin typeface="Verdana"/>
                <a:cs typeface="Verdana"/>
              </a:rPr>
              <a:t>к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-60" dirty="0">
                <a:latin typeface="Verdana"/>
                <a:cs typeface="Verdana"/>
              </a:rPr>
              <a:t>от</a:t>
            </a:r>
            <a:r>
              <a:rPr sz="1800" spc="-145" dirty="0">
                <a:latin typeface="Verdana"/>
                <a:cs typeface="Verdana"/>
              </a:rPr>
              <a:t> </a:t>
            </a:r>
            <a:r>
              <a:rPr sz="1800" spc="120" dirty="0">
                <a:latin typeface="Verdana"/>
                <a:cs typeface="Verdana"/>
              </a:rPr>
              <a:t>соб</a:t>
            </a:r>
            <a:r>
              <a:rPr sz="1800" spc="110" dirty="0">
                <a:latin typeface="Verdana"/>
                <a:cs typeface="Verdana"/>
              </a:rPr>
              <a:t>е</a:t>
            </a:r>
            <a:r>
              <a:rPr sz="1800" spc="140" dirty="0">
                <a:latin typeface="Verdana"/>
                <a:cs typeface="Verdana"/>
              </a:rPr>
              <a:t>с</a:t>
            </a:r>
            <a:r>
              <a:rPr sz="1800" spc="145" dirty="0">
                <a:latin typeface="Verdana"/>
                <a:cs typeface="Verdana"/>
              </a:rPr>
              <a:t>е</a:t>
            </a:r>
            <a:r>
              <a:rPr sz="1800" spc="-50" dirty="0">
                <a:latin typeface="Verdana"/>
                <a:cs typeface="Verdana"/>
              </a:rPr>
              <a:t>дн</a:t>
            </a:r>
            <a:r>
              <a:rPr sz="1800" spc="-114" dirty="0">
                <a:latin typeface="Verdana"/>
                <a:cs typeface="Verdana"/>
              </a:rPr>
              <a:t>и</a:t>
            </a:r>
            <a:r>
              <a:rPr sz="1800" spc="-110" dirty="0">
                <a:latin typeface="Verdana"/>
                <a:cs typeface="Verdana"/>
              </a:rPr>
              <a:t>к</a:t>
            </a:r>
            <a:r>
              <a:rPr sz="1800" spc="145" dirty="0">
                <a:latin typeface="Verdana"/>
                <a:cs typeface="Verdana"/>
              </a:rPr>
              <a:t>а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999603" y="2995929"/>
            <a:ext cx="33661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40" dirty="0">
                <a:latin typeface="Verdana"/>
                <a:cs typeface="Verdana"/>
              </a:rPr>
              <a:t>До</a:t>
            </a:r>
            <a:r>
              <a:rPr sz="1800" spc="-140" dirty="0">
                <a:latin typeface="Verdana"/>
                <a:cs typeface="Verdana"/>
              </a:rPr>
              <a:t> </a:t>
            </a:r>
            <a:r>
              <a:rPr sz="1800" spc="-150" dirty="0">
                <a:latin typeface="Verdana"/>
                <a:cs typeface="Verdana"/>
              </a:rPr>
              <a:t>5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95" dirty="0">
                <a:latin typeface="Verdana"/>
                <a:cs typeface="Verdana"/>
              </a:rPr>
              <a:t>р</a:t>
            </a:r>
            <a:r>
              <a:rPr sz="1800" spc="85" dirty="0">
                <a:latin typeface="Verdana"/>
                <a:cs typeface="Verdana"/>
              </a:rPr>
              <a:t>е</a:t>
            </a:r>
            <a:r>
              <a:rPr sz="1800" spc="-110" dirty="0">
                <a:latin typeface="Verdana"/>
                <a:cs typeface="Verdana"/>
              </a:rPr>
              <a:t>пли</a:t>
            </a:r>
            <a:r>
              <a:rPr sz="1800" spc="-95" dirty="0">
                <a:latin typeface="Verdana"/>
                <a:cs typeface="Verdana"/>
              </a:rPr>
              <a:t>к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-60" dirty="0">
                <a:latin typeface="Verdana"/>
                <a:cs typeface="Verdana"/>
              </a:rPr>
              <a:t>от</a:t>
            </a:r>
            <a:r>
              <a:rPr sz="1800" spc="-145" dirty="0">
                <a:latin typeface="Verdana"/>
                <a:cs typeface="Verdana"/>
              </a:rPr>
              <a:t> </a:t>
            </a:r>
            <a:r>
              <a:rPr sz="1800" spc="120" dirty="0">
                <a:latin typeface="Verdana"/>
                <a:cs typeface="Verdana"/>
              </a:rPr>
              <a:t>соб</a:t>
            </a:r>
            <a:r>
              <a:rPr sz="1800" spc="110" dirty="0">
                <a:latin typeface="Verdana"/>
                <a:cs typeface="Verdana"/>
              </a:rPr>
              <a:t>е</a:t>
            </a:r>
            <a:r>
              <a:rPr sz="1800" spc="140" dirty="0">
                <a:latin typeface="Verdana"/>
                <a:cs typeface="Verdana"/>
              </a:rPr>
              <a:t>с</a:t>
            </a:r>
            <a:r>
              <a:rPr sz="1800" spc="145" dirty="0">
                <a:latin typeface="Verdana"/>
                <a:cs typeface="Verdana"/>
              </a:rPr>
              <a:t>е</a:t>
            </a:r>
            <a:r>
              <a:rPr sz="1800" spc="-50" dirty="0">
                <a:latin typeface="Verdana"/>
                <a:cs typeface="Verdana"/>
              </a:rPr>
              <a:t>дн</a:t>
            </a:r>
            <a:r>
              <a:rPr sz="1800" spc="-114" dirty="0">
                <a:latin typeface="Verdana"/>
                <a:cs typeface="Verdana"/>
              </a:rPr>
              <a:t>и</a:t>
            </a:r>
            <a:r>
              <a:rPr sz="1800" spc="-110" dirty="0">
                <a:latin typeface="Verdana"/>
                <a:cs typeface="Verdana"/>
              </a:rPr>
              <a:t>к</a:t>
            </a:r>
            <a:r>
              <a:rPr sz="1800" spc="145" dirty="0">
                <a:latin typeface="Verdana"/>
                <a:cs typeface="Verdana"/>
              </a:rPr>
              <a:t>а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66140" y="3414217"/>
            <a:ext cx="33020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30" dirty="0">
                <a:latin typeface="Tahoma"/>
                <a:cs typeface="Tahoma"/>
              </a:rPr>
              <a:t>Монологические</a:t>
            </a:r>
            <a:r>
              <a:rPr sz="1600" b="1" spc="-20" dirty="0">
                <a:latin typeface="Tahoma"/>
                <a:cs typeface="Tahoma"/>
              </a:rPr>
              <a:t> </a:t>
            </a:r>
            <a:r>
              <a:rPr sz="1600" b="1" spc="-60" dirty="0">
                <a:latin typeface="Tahoma"/>
                <a:cs typeface="Tahoma"/>
              </a:rPr>
              <a:t>высказывания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232909" y="3412693"/>
            <a:ext cx="149225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5" dirty="0">
                <a:latin typeface="Verdana"/>
                <a:cs typeface="Verdana"/>
              </a:rPr>
              <a:t>1</a:t>
            </a:r>
            <a:r>
              <a:rPr sz="1800" spc="-150" dirty="0">
                <a:latin typeface="Verdana"/>
                <a:cs typeface="Verdana"/>
              </a:rPr>
              <a:t>0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245" dirty="0">
                <a:latin typeface="Verdana"/>
                <a:cs typeface="Verdana"/>
              </a:rPr>
              <a:t>–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-155" dirty="0">
                <a:latin typeface="Verdana"/>
                <a:cs typeface="Verdana"/>
              </a:rPr>
              <a:t>1</a:t>
            </a:r>
            <a:r>
              <a:rPr sz="1800" spc="-150" dirty="0">
                <a:latin typeface="Verdana"/>
                <a:cs typeface="Verdana"/>
              </a:rPr>
              <a:t>2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425" dirty="0">
                <a:latin typeface="Verdana"/>
                <a:cs typeface="Verdana"/>
              </a:rPr>
              <a:t>ф</a:t>
            </a:r>
            <a:r>
              <a:rPr sz="1800" spc="125" dirty="0">
                <a:latin typeface="Verdana"/>
                <a:cs typeface="Verdana"/>
              </a:rPr>
              <a:t>р</a:t>
            </a:r>
            <a:r>
              <a:rPr sz="1800" spc="110" dirty="0">
                <a:latin typeface="Verdana"/>
                <a:cs typeface="Verdana"/>
              </a:rPr>
              <a:t>а</a:t>
            </a:r>
            <a:r>
              <a:rPr sz="1800" spc="-185" dirty="0">
                <a:latin typeface="Verdana"/>
                <a:cs typeface="Verdana"/>
              </a:rPr>
              <a:t>з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999603" y="3412693"/>
            <a:ext cx="123952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0" dirty="0">
                <a:latin typeface="Verdana"/>
                <a:cs typeface="Verdana"/>
              </a:rPr>
              <a:t>7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245" dirty="0">
                <a:latin typeface="Verdana"/>
                <a:cs typeface="Verdana"/>
              </a:rPr>
              <a:t>–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-150" dirty="0">
                <a:latin typeface="Verdana"/>
                <a:cs typeface="Verdana"/>
              </a:rPr>
              <a:t>8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305" dirty="0">
                <a:latin typeface="Verdana"/>
                <a:cs typeface="Verdana"/>
              </a:rPr>
              <a:t>ф</a:t>
            </a:r>
            <a:r>
              <a:rPr sz="1800" spc="220" dirty="0">
                <a:latin typeface="Verdana"/>
                <a:cs typeface="Verdana"/>
              </a:rPr>
              <a:t>р</a:t>
            </a:r>
            <a:r>
              <a:rPr sz="1800" spc="140" dirty="0">
                <a:latin typeface="Verdana"/>
                <a:cs typeface="Verdana"/>
              </a:rPr>
              <a:t>а</a:t>
            </a:r>
            <a:r>
              <a:rPr sz="1800" spc="-185" dirty="0">
                <a:latin typeface="Verdana"/>
                <a:cs typeface="Verdana"/>
              </a:rPr>
              <a:t>з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66140" y="3831082"/>
            <a:ext cx="23101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Tahoma"/>
                <a:cs typeface="Tahoma"/>
              </a:rPr>
              <a:t>Аудирование </a:t>
            </a:r>
            <a:r>
              <a:rPr sz="1600" b="1" spc="5" dirty="0">
                <a:latin typeface="Tahoma"/>
                <a:cs typeface="Tahoma"/>
              </a:rPr>
              <a:t>текстов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232909" y="3829557"/>
            <a:ext cx="14744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40" dirty="0">
                <a:latin typeface="Verdana"/>
                <a:cs typeface="Verdana"/>
              </a:rPr>
              <a:t>До</a:t>
            </a:r>
            <a:r>
              <a:rPr sz="1800" spc="-140" dirty="0">
                <a:latin typeface="Verdana"/>
                <a:cs typeface="Verdana"/>
              </a:rPr>
              <a:t> </a:t>
            </a:r>
            <a:r>
              <a:rPr sz="1800" spc="-150" dirty="0">
                <a:latin typeface="Verdana"/>
                <a:cs typeface="Verdana"/>
              </a:rPr>
              <a:t>2</a:t>
            </a:r>
            <a:r>
              <a:rPr sz="1800" spc="-220" dirty="0">
                <a:latin typeface="Verdana"/>
                <a:cs typeface="Verdana"/>
              </a:rPr>
              <a:t>-</a:t>
            </a:r>
            <a:r>
              <a:rPr sz="1800" spc="-204" dirty="0">
                <a:latin typeface="Verdana"/>
                <a:cs typeface="Verdana"/>
              </a:rPr>
              <a:t>х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20" dirty="0">
                <a:latin typeface="Verdana"/>
                <a:cs typeface="Verdana"/>
              </a:rPr>
              <a:t>минут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999603" y="3829557"/>
            <a:ext cx="9480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0" dirty="0">
                <a:latin typeface="Verdana"/>
                <a:cs typeface="Verdana"/>
              </a:rPr>
              <a:t>1</a:t>
            </a:r>
            <a:r>
              <a:rPr sz="1800" spc="-140" dirty="0">
                <a:latin typeface="Verdana"/>
                <a:cs typeface="Verdana"/>
              </a:rPr>
              <a:t>,</a:t>
            </a:r>
            <a:r>
              <a:rPr sz="1800" spc="-150" dirty="0">
                <a:latin typeface="Verdana"/>
                <a:cs typeface="Verdana"/>
              </a:rPr>
              <a:t>5</a:t>
            </a:r>
            <a:r>
              <a:rPr sz="1800" spc="-110" dirty="0">
                <a:latin typeface="Verdana"/>
                <a:cs typeface="Verdana"/>
              </a:rPr>
              <a:t> </a:t>
            </a:r>
            <a:r>
              <a:rPr sz="1800" spc="10" dirty="0">
                <a:latin typeface="Verdana"/>
                <a:cs typeface="Verdana"/>
              </a:rPr>
              <a:t>мин.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66140" y="4248150"/>
            <a:ext cx="304609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35" dirty="0">
                <a:latin typeface="Tahoma"/>
                <a:cs typeface="Tahoma"/>
              </a:rPr>
              <a:t>Чтение</a:t>
            </a:r>
            <a:r>
              <a:rPr sz="1600" b="1" spc="-5" dirty="0">
                <a:latin typeface="Tahoma"/>
                <a:cs typeface="Tahoma"/>
              </a:rPr>
              <a:t> </a:t>
            </a:r>
            <a:r>
              <a:rPr sz="1600" b="1" spc="-90" dirty="0">
                <a:latin typeface="Tahoma"/>
                <a:cs typeface="Tahoma"/>
              </a:rPr>
              <a:t>и</a:t>
            </a:r>
            <a:r>
              <a:rPr sz="1600" b="1" spc="-25" dirty="0">
                <a:latin typeface="Tahoma"/>
                <a:cs typeface="Tahoma"/>
              </a:rPr>
              <a:t> понимание</a:t>
            </a:r>
            <a:r>
              <a:rPr sz="1600" b="1" dirty="0">
                <a:latin typeface="Tahoma"/>
                <a:cs typeface="Tahoma"/>
              </a:rPr>
              <a:t> </a:t>
            </a:r>
            <a:r>
              <a:rPr sz="1600" b="1" spc="5" dirty="0">
                <a:latin typeface="Tahoma"/>
                <a:cs typeface="Tahoma"/>
              </a:rPr>
              <a:t>текстов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232909" y="4246626"/>
            <a:ext cx="16236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5" dirty="0">
                <a:latin typeface="Verdana"/>
                <a:cs typeface="Verdana"/>
              </a:rPr>
              <a:t>45</a:t>
            </a:r>
            <a:r>
              <a:rPr sz="1800" spc="-150" dirty="0">
                <a:latin typeface="Verdana"/>
                <a:cs typeface="Verdana"/>
              </a:rPr>
              <a:t>0</a:t>
            </a:r>
            <a:r>
              <a:rPr sz="1800" spc="-120" dirty="0">
                <a:latin typeface="Verdana"/>
                <a:cs typeface="Verdana"/>
              </a:rPr>
              <a:t> </a:t>
            </a:r>
            <a:r>
              <a:rPr sz="1800" spc="-245" dirty="0">
                <a:latin typeface="Verdana"/>
                <a:cs typeface="Verdana"/>
              </a:rPr>
              <a:t>–</a:t>
            </a:r>
            <a:r>
              <a:rPr sz="1800" spc="-145" dirty="0">
                <a:latin typeface="Verdana"/>
                <a:cs typeface="Verdana"/>
              </a:rPr>
              <a:t> </a:t>
            </a:r>
            <a:r>
              <a:rPr sz="1800" spc="-155" dirty="0">
                <a:latin typeface="Verdana"/>
                <a:cs typeface="Verdana"/>
              </a:rPr>
              <a:t>50</a:t>
            </a:r>
            <a:r>
              <a:rPr sz="1800" spc="-150" dirty="0">
                <a:latin typeface="Verdana"/>
                <a:cs typeface="Verdana"/>
              </a:rPr>
              <a:t>0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-15" dirty="0">
                <a:latin typeface="Verdana"/>
                <a:cs typeface="Verdana"/>
              </a:rPr>
              <a:t>слов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999603" y="4246626"/>
            <a:ext cx="16236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5" dirty="0">
                <a:latin typeface="Verdana"/>
                <a:cs typeface="Verdana"/>
              </a:rPr>
              <a:t>25</a:t>
            </a:r>
            <a:r>
              <a:rPr sz="1800" spc="-150" dirty="0">
                <a:latin typeface="Verdana"/>
                <a:cs typeface="Verdana"/>
              </a:rPr>
              <a:t>0</a:t>
            </a:r>
            <a:r>
              <a:rPr sz="1800" spc="-120" dirty="0">
                <a:latin typeface="Verdana"/>
                <a:cs typeface="Verdana"/>
              </a:rPr>
              <a:t> </a:t>
            </a:r>
            <a:r>
              <a:rPr sz="1800" spc="-245" dirty="0">
                <a:latin typeface="Verdana"/>
                <a:cs typeface="Verdana"/>
              </a:rPr>
              <a:t>–</a:t>
            </a:r>
            <a:r>
              <a:rPr sz="1800" spc="-145" dirty="0">
                <a:latin typeface="Verdana"/>
                <a:cs typeface="Verdana"/>
              </a:rPr>
              <a:t> </a:t>
            </a:r>
            <a:r>
              <a:rPr sz="1800" spc="-155" dirty="0">
                <a:latin typeface="Verdana"/>
                <a:cs typeface="Verdana"/>
              </a:rPr>
              <a:t>30</a:t>
            </a:r>
            <a:r>
              <a:rPr sz="1800" spc="-150" dirty="0">
                <a:latin typeface="Verdana"/>
                <a:cs typeface="Verdana"/>
              </a:rPr>
              <a:t>0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-15" dirty="0">
                <a:latin typeface="Verdana"/>
                <a:cs typeface="Verdana"/>
              </a:rPr>
              <a:t>слов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66140" y="4665090"/>
            <a:ext cx="33997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Tahoma"/>
                <a:cs typeface="Tahoma"/>
              </a:rPr>
              <a:t>Написание</a:t>
            </a:r>
            <a:r>
              <a:rPr sz="1600" b="1" spc="5" dirty="0">
                <a:latin typeface="Tahoma"/>
                <a:cs typeface="Tahoma"/>
              </a:rPr>
              <a:t> </a:t>
            </a:r>
            <a:r>
              <a:rPr sz="1600" b="1" spc="-40" dirty="0">
                <a:latin typeface="Tahoma"/>
                <a:cs typeface="Tahoma"/>
              </a:rPr>
              <a:t>письменных</a:t>
            </a:r>
            <a:r>
              <a:rPr sz="1600" b="1" spc="-5" dirty="0">
                <a:latin typeface="Tahoma"/>
                <a:cs typeface="Tahoma"/>
              </a:rPr>
              <a:t> </a:t>
            </a:r>
            <a:r>
              <a:rPr sz="1600" b="1" spc="5" dirty="0">
                <a:latin typeface="Tahoma"/>
                <a:cs typeface="Tahoma"/>
              </a:rPr>
              <a:t>текстов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232909" y="4663567"/>
            <a:ext cx="16236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5" dirty="0">
                <a:latin typeface="Verdana"/>
                <a:cs typeface="Verdana"/>
              </a:rPr>
              <a:t>10</a:t>
            </a:r>
            <a:r>
              <a:rPr sz="1800" spc="-150" dirty="0">
                <a:latin typeface="Verdana"/>
                <a:cs typeface="Verdana"/>
              </a:rPr>
              <a:t>0</a:t>
            </a:r>
            <a:r>
              <a:rPr sz="1800" spc="-120" dirty="0">
                <a:latin typeface="Verdana"/>
                <a:cs typeface="Verdana"/>
              </a:rPr>
              <a:t> </a:t>
            </a:r>
            <a:r>
              <a:rPr sz="1800" spc="-245" dirty="0">
                <a:latin typeface="Verdana"/>
                <a:cs typeface="Verdana"/>
              </a:rPr>
              <a:t>–</a:t>
            </a:r>
            <a:r>
              <a:rPr sz="1800" spc="-145" dirty="0">
                <a:latin typeface="Verdana"/>
                <a:cs typeface="Verdana"/>
              </a:rPr>
              <a:t> </a:t>
            </a:r>
            <a:r>
              <a:rPr sz="1800" spc="-155" dirty="0">
                <a:latin typeface="Verdana"/>
                <a:cs typeface="Verdana"/>
              </a:rPr>
              <a:t>12</a:t>
            </a:r>
            <a:r>
              <a:rPr sz="1800" spc="-150" dirty="0">
                <a:latin typeface="Verdana"/>
                <a:cs typeface="Verdana"/>
              </a:rPr>
              <a:t>0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-15" dirty="0">
                <a:latin typeface="Verdana"/>
                <a:cs typeface="Verdana"/>
              </a:rPr>
              <a:t>слов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999603" y="4663567"/>
            <a:ext cx="12579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40" dirty="0">
                <a:latin typeface="Verdana"/>
                <a:cs typeface="Verdana"/>
              </a:rPr>
              <a:t>До</a:t>
            </a:r>
            <a:r>
              <a:rPr sz="1800" spc="-140" dirty="0">
                <a:latin typeface="Verdana"/>
                <a:cs typeface="Verdana"/>
              </a:rPr>
              <a:t> </a:t>
            </a:r>
            <a:r>
              <a:rPr sz="1800" spc="-155" dirty="0">
                <a:latin typeface="Verdana"/>
                <a:cs typeface="Verdana"/>
              </a:rPr>
              <a:t>9</a:t>
            </a:r>
            <a:r>
              <a:rPr sz="1800" spc="-150" dirty="0">
                <a:latin typeface="Verdana"/>
                <a:cs typeface="Verdana"/>
              </a:rPr>
              <a:t>0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-15" dirty="0">
                <a:latin typeface="Verdana"/>
                <a:cs typeface="Verdana"/>
              </a:rPr>
              <a:t>слов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66140" y="5082032"/>
            <a:ext cx="293687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b="1" spc="15" dirty="0">
                <a:latin typeface="Tahoma"/>
                <a:cs typeface="Tahoma"/>
              </a:rPr>
              <a:t>Осмысленное </a:t>
            </a:r>
            <a:r>
              <a:rPr sz="1600" b="1" spc="-25" dirty="0">
                <a:latin typeface="Tahoma"/>
                <a:cs typeface="Tahoma"/>
              </a:rPr>
              <a:t>чтение </a:t>
            </a:r>
            <a:r>
              <a:rPr sz="1600" b="1" spc="-45" dirty="0">
                <a:latin typeface="Tahoma"/>
                <a:cs typeface="Tahoma"/>
              </a:rPr>
              <a:t>вслух </a:t>
            </a:r>
            <a:r>
              <a:rPr sz="1600" b="1" spc="-455" dirty="0">
                <a:latin typeface="Tahoma"/>
                <a:cs typeface="Tahoma"/>
              </a:rPr>
              <a:t> </a:t>
            </a:r>
            <a:r>
              <a:rPr sz="1600" b="1" spc="-35" dirty="0">
                <a:latin typeface="Tahoma"/>
                <a:cs typeface="Tahoma"/>
              </a:rPr>
              <a:t>аутентичных</a:t>
            </a:r>
            <a:r>
              <a:rPr sz="1600" b="1" spc="15" dirty="0">
                <a:latin typeface="Tahoma"/>
                <a:cs typeface="Tahoma"/>
              </a:rPr>
              <a:t> </a:t>
            </a:r>
            <a:r>
              <a:rPr sz="1600" b="1" spc="5" dirty="0">
                <a:latin typeface="Tahoma"/>
                <a:cs typeface="Tahoma"/>
              </a:rPr>
              <a:t>текстов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232909" y="5080508"/>
            <a:ext cx="13855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40" dirty="0">
                <a:latin typeface="Verdana"/>
                <a:cs typeface="Verdana"/>
              </a:rPr>
              <a:t>До</a:t>
            </a:r>
            <a:r>
              <a:rPr sz="1800" spc="-140" dirty="0">
                <a:latin typeface="Verdana"/>
                <a:cs typeface="Verdana"/>
              </a:rPr>
              <a:t> </a:t>
            </a:r>
            <a:r>
              <a:rPr sz="1800" spc="-155" dirty="0">
                <a:latin typeface="Verdana"/>
                <a:cs typeface="Verdana"/>
              </a:rPr>
              <a:t>12</a:t>
            </a:r>
            <a:r>
              <a:rPr sz="1800" spc="-150" dirty="0">
                <a:latin typeface="Verdana"/>
                <a:cs typeface="Verdana"/>
              </a:rPr>
              <a:t>0</a:t>
            </a:r>
            <a:r>
              <a:rPr sz="1800" spc="-120" dirty="0">
                <a:latin typeface="Verdana"/>
                <a:cs typeface="Verdana"/>
              </a:rPr>
              <a:t> </a:t>
            </a:r>
            <a:r>
              <a:rPr sz="1800" spc="-15" dirty="0">
                <a:latin typeface="Verdana"/>
                <a:cs typeface="Verdana"/>
              </a:rPr>
              <a:t>слов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999603" y="5080508"/>
            <a:ext cx="13855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40" dirty="0">
                <a:latin typeface="Verdana"/>
                <a:cs typeface="Verdana"/>
              </a:rPr>
              <a:t>До</a:t>
            </a:r>
            <a:r>
              <a:rPr sz="1800" spc="-140" dirty="0">
                <a:latin typeface="Verdana"/>
                <a:cs typeface="Verdana"/>
              </a:rPr>
              <a:t> </a:t>
            </a:r>
            <a:r>
              <a:rPr sz="1800" spc="-155" dirty="0">
                <a:latin typeface="Verdana"/>
                <a:cs typeface="Verdana"/>
              </a:rPr>
              <a:t>10</a:t>
            </a:r>
            <a:r>
              <a:rPr sz="1800" spc="-150" dirty="0">
                <a:latin typeface="Verdana"/>
                <a:cs typeface="Verdana"/>
              </a:rPr>
              <a:t>0</a:t>
            </a:r>
            <a:r>
              <a:rPr sz="1800" spc="-120" dirty="0">
                <a:latin typeface="Verdana"/>
                <a:cs typeface="Verdana"/>
              </a:rPr>
              <a:t> </a:t>
            </a:r>
            <a:r>
              <a:rPr sz="1800" spc="-15" dirty="0">
                <a:latin typeface="Verdana"/>
                <a:cs typeface="Verdana"/>
              </a:rPr>
              <a:t>слов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66140" y="5661152"/>
            <a:ext cx="266446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20" dirty="0">
                <a:latin typeface="Tahoma"/>
                <a:cs typeface="Tahoma"/>
              </a:rPr>
              <a:t>Употребл</a:t>
            </a:r>
            <a:r>
              <a:rPr sz="1600" b="1" spc="-15" dirty="0">
                <a:latin typeface="Tahoma"/>
                <a:cs typeface="Tahoma"/>
              </a:rPr>
              <a:t>ени</a:t>
            </a:r>
            <a:r>
              <a:rPr sz="1600" b="1" spc="-10" dirty="0">
                <a:latin typeface="Tahoma"/>
                <a:cs typeface="Tahoma"/>
              </a:rPr>
              <a:t>е</a:t>
            </a:r>
            <a:r>
              <a:rPr sz="1600" b="1" spc="35" dirty="0">
                <a:latin typeface="Tahoma"/>
                <a:cs typeface="Tahoma"/>
              </a:rPr>
              <a:t> </a:t>
            </a:r>
            <a:r>
              <a:rPr sz="1600" b="1" spc="-120" dirty="0">
                <a:latin typeface="Tahoma"/>
                <a:cs typeface="Tahoma"/>
              </a:rPr>
              <a:t>в</a:t>
            </a:r>
            <a:r>
              <a:rPr sz="1600" b="1" spc="-20" dirty="0">
                <a:latin typeface="Tahoma"/>
                <a:cs typeface="Tahoma"/>
              </a:rPr>
              <a:t> </a:t>
            </a:r>
            <a:r>
              <a:rPr sz="1600" b="1" spc="60" dirty="0">
                <a:latin typeface="Tahoma"/>
                <a:cs typeface="Tahoma"/>
              </a:rPr>
              <a:t>уст</a:t>
            </a:r>
            <a:r>
              <a:rPr sz="1600" b="1" spc="-50" dirty="0">
                <a:latin typeface="Tahoma"/>
                <a:cs typeface="Tahoma"/>
              </a:rPr>
              <a:t>но</a:t>
            </a:r>
            <a:r>
              <a:rPr sz="1600" b="1" spc="-45" dirty="0">
                <a:latin typeface="Tahoma"/>
                <a:cs typeface="Tahoma"/>
              </a:rPr>
              <a:t>й</a:t>
            </a:r>
            <a:r>
              <a:rPr sz="1600" b="1" spc="10" dirty="0">
                <a:latin typeface="Tahoma"/>
                <a:cs typeface="Tahoma"/>
              </a:rPr>
              <a:t> </a:t>
            </a:r>
            <a:r>
              <a:rPr sz="1600" b="1" spc="-90" dirty="0">
                <a:latin typeface="Tahoma"/>
                <a:cs typeface="Tahoma"/>
              </a:rPr>
              <a:t>и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600" b="1" spc="-25" dirty="0">
                <a:latin typeface="Tahoma"/>
                <a:cs typeface="Tahoma"/>
              </a:rPr>
              <a:t>письменной</a:t>
            </a:r>
            <a:r>
              <a:rPr sz="1600" b="1" spc="-15" dirty="0">
                <a:latin typeface="Tahoma"/>
                <a:cs typeface="Tahoma"/>
              </a:rPr>
              <a:t> </a:t>
            </a:r>
            <a:r>
              <a:rPr sz="1600" b="1" spc="-20" dirty="0">
                <a:latin typeface="Tahoma"/>
                <a:cs typeface="Tahoma"/>
              </a:rPr>
              <a:t>речи</a:t>
            </a:r>
            <a:r>
              <a:rPr sz="1600" b="1" spc="-35" dirty="0">
                <a:latin typeface="Tahoma"/>
                <a:cs typeface="Tahoma"/>
              </a:rPr>
              <a:t> </a:t>
            </a:r>
            <a:r>
              <a:rPr sz="1600" b="1" spc="-30" dirty="0">
                <a:latin typeface="Tahoma"/>
                <a:cs typeface="Tahoma"/>
              </a:rPr>
              <a:t>слов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232909" y="5659628"/>
            <a:ext cx="29603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5" dirty="0">
                <a:latin typeface="Verdana"/>
                <a:cs typeface="Verdana"/>
              </a:rPr>
              <a:t>135</a:t>
            </a:r>
            <a:r>
              <a:rPr sz="1800" spc="-150" dirty="0">
                <a:latin typeface="Verdana"/>
                <a:cs typeface="Verdana"/>
              </a:rPr>
              <a:t>0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-20" dirty="0">
                <a:latin typeface="Verdana"/>
                <a:cs typeface="Verdana"/>
              </a:rPr>
              <a:t>л</a:t>
            </a:r>
            <a:r>
              <a:rPr sz="1800" spc="-25" dirty="0">
                <a:latin typeface="Verdana"/>
                <a:cs typeface="Verdana"/>
              </a:rPr>
              <a:t>е</a:t>
            </a:r>
            <a:r>
              <a:rPr sz="1800" spc="-5" dirty="0">
                <a:latin typeface="Verdana"/>
                <a:cs typeface="Verdana"/>
              </a:rPr>
              <a:t>кс</a:t>
            </a:r>
            <a:r>
              <a:rPr sz="1800" spc="-15" dirty="0">
                <a:latin typeface="Verdana"/>
                <a:cs typeface="Verdana"/>
              </a:rPr>
              <a:t>и</a:t>
            </a:r>
            <a:r>
              <a:rPr sz="1800" spc="-35" dirty="0">
                <a:latin typeface="Verdana"/>
                <a:cs typeface="Verdana"/>
              </a:rPr>
              <a:t>чес</a:t>
            </a:r>
            <a:r>
              <a:rPr sz="1800" spc="-45" dirty="0">
                <a:latin typeface="Verdana"/>
                <a:cs typeface="Verdana"/>
              </a:rPr>
              <a:t>к</a:t>
            </a:r>
            <a:r>
              <a:rPr sz="1800" spc="-135" dirty="0">
                <a:latin typeface="Verdana"/>
                <a:cs typeface="Verdana"/>
              </a:rPr>
              <a:t>и</a:t>
            </a:r>
            <a:r>
              <a:rPr sz="1800" spc="-120" dirty="0">
                <a:latin typeface="Verdana"/>
                <a:cs typeface="Verdana"/>
              </a:rPr>
              <a:t>х</a:t>
            </a:r>
            <a:r>
              <a:rPr sz="1800" spc="-105" dirty="0">
                <a:latin typeface="Verdana"/>
                <a:cs typeface="Verdana"/>
              </a:rPr>
              <a:t> </a:t>
            </a:r>
            <a:r>
              <a:rPr sz="1800" spc="85" dirty="0">
                <a:latin typeface="Verdana"/>
                <a:cs typeface="Verdana"/>
              </a:rPr>
              <a:t>е</a:t>
            </a:r>
            <a:r>
              <a:rPr sz="1800" spc="-35" dirty="0">
                <a:latin typeface="Verdana"/>
                <a:cs typeface="Verdana"/>
              </a:rPr>
              <a:t>диниц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999603" y="5659628"/>
            <a:ext cx="28327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5" dirty="0">
                <a:latin typeface="Verdana"/>
                <a:cs typeface="Verdana"/>
              </a:rPr>
              <a:t>85</a:t>
            </a:r>
            <a:r>
              <a:rPr sz="1800" spc="-150" dirty="0">
                <a:latin typeface="Verdana"/>
                <a:cs typeface="Verdana"/>
              </a:rPr>
              <a:t>0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-20" dirty="0">
                <a:latin typeface="Verdana"/>
                <a:cs typeface="Verdana"/>
              </a:rPr>
              <a:t>л</a:t>
            </a:r>
            <a:r>
              <a:rPr sz="1800" spc="-25" dirty="0">
                <a:latin typeface="Verdana"/>
                <a:cs typeface="Verdana"/>
              </a:rPr>
              <a:t>е</a:t>
            </a:r>
            <a:r>
              <a:rPr sz="1800" spc="-5" dirty="0">
                <a:latin typeface="Verdana"/>
                <a:cs typeface="Verdana"/>
              </a:rPr>
              <a:t>кс</a:t>
            </a:r>
            <a:r>
              <a:rPr sz="1800" spc="-15" dirty="0">
                <a:latin typeface="Verdana"/>
                <a:cs typeface="Verdana"/>
              </a:rPr>
              <a:t>и</a:t>
            </a:r>
            <a:r>
              <a:rPr sz="1800" spc="-35" dirty="0">
                <a:latin typeface="Verdana"/>
                <a:cs typeface="Verdana"/>
              </a:rPr>
              <a:t>чес</a:t>
            </a:r>
            <a:r>
              <a:rPr sz="1800" spc="-45" dirty="0">
                <a:latin typeface="Verdana"/>
                <a:cs typeface="Verdana"/>
              </a:rPr>
              <a:t>к</a:t>
            </a:r>
            <a:r>
              <a:rPr sz="1800" spc="-135" dirty="0">
                <a:latin typeface="Verdana"/>
                <a:cs typeface="Verdana"/>
              </a:rPr>
              <a:t>и</a:t>
            </a:r>
            <a:r>
              <a:rPr sz="1800" spc="-120" dirty="0">
                <a:latin typeface="Verdana"/>
                <a:cs typeface="Verdana"/>
              </a:rPr>
              <a:t>х</a:t>
            </a:r>
            <a:r>
              <a:rPr sz="1800" spc="-114" dirty="0">
                <a:latin typeface="Verdana"/>
                <a:cs typeface="Verdana"/>
              </a:rPr>
              <a:t> </a:t>
            </a:r>
            <a:r>
              <a:rPr sz="1800" spc="85" dirty="0">
                <a:latin typeface="Verdana"/>
                <a:cs typeface="Verdana"/>
              </a:rPr>
              <a:t>е</a:t>
            </a:r>
            <a:r>
              <a:rPr sz="1800" spc="-35" dirty="0">
                <a:latin typeface="Verdana"/>
                <a:cs typeface="Verdana"/>
              </a:rPr>
              <a:t>диниц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96973" y="699008"/>
            <a:ext cx="14039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25" dirty="0"/>
              <a:t>ФГОС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23466" y="1400047"/>
            <a:ext cx="83642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95" dirty="0">
                <a:solidFill>
                  <a:srgbClr val="EBEBEB"/>
                </a:solidFill>
                <a:latin typeface="Verdana"/>
                <a:cs typeface="Verdana"/>
              </a:rPr>
              <a:t>Что</a:t>
            </a:r>
            <a:r>
              <a:rPr sz="2400" spc="-175" dirty="0">
                <a:solidFill>
                  <a:srgbClr val="EBEBEB"/>
                </a:solidFill>
                <a:latin typeface="Verdana"/>
                <a:cs typeface="Verdana"/>
              </a:rPr>
              <a:t> </a:t>
            </a:r>
            <a:r>
              <a:rPr sz="2400" spc="5" dirty="0">
                <a:solidFill>
                  <a:srgbClr val="EBEBEB"/>
                </a:solidFill>
                <a:latin typeface="Verdana"/>
                <a:cs typeface="Verdana"/>
              </a:rPr>
              <a:t>изменилось</a:t>
            </a:r>
            <a:r>
              <a:rPr sz="2400" spc="-204" dirty="0">
                <a:solidFill>
                  <a:srgbClr val="EBEBEB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EBEBEB"/>
                </a:solidFill>
                <a:latin typeface="Verdana"/>
                <a:cs typeface="Verdana"/>
              </a:rPr>
              <a:t>и</a:t>
            </a:r>
            <a:r>
              <a:rPr sz="2400" spc="-190" dirty="0">
                <a:solidFill>
                  <a:srgbClr val="EBEBEB"/>
                </a:solidFill>
                <a:latin typeface="Verdana"/>
                <a:cs typeface="Verdana"/>
              </a:rPr>
              <a:t> </a:t>
            </a:r>
            <a:r>
              <a:rPr sz="2400" spc="-80" dirty="0">
                <a:solidFill>
                  <a:srgbClr val="EBEBEB"/>
                </a:solidFill>
                <a:latin typeface="Verdana"/>
                <a:cs typeface="Verdana"/>
              </a:rPr>
              <a:t>как</a:t>
            </a:r>
            <a:r>
              <a:rPr sz="2400" spc="-190" dirty="0">
                <a:solidFill>
                  <a:srgbClr val="EBEBEB"/>
                </a:solidFill>
                <a:latin typeface="Verdana"/>
                <a:cs typeface="Verdana"/>
              </a:rPr>
              <a:t> </a:t>
            </a:r>
            <a:r>
              <a:rPr sz="2400" spc="20" dirty="0">
                <a:solidFill>
                  <a:srgbClr val="EBEBEB"/>
                </a:solidFill>
                <a:latin typeface="Verdana"/>
                <a:cs typeface="Verdana"/>
              </a:rPr>
              <a:t>это</a:t>
            </a:r>
            <a:r>
              <a:rPr sz="2400" spc="-180" dirty="0">
                <a:solidFill>
                  <a:srgbClr val="EBEBEB"/>
                </a:solidFill>
                <a:latin typeface="Verdana"/>
                <a:cs typeface="Verdana"/>
              </a:rPr>
              <a:t> </a:t>
            </a:r>
            <a:r>
              <a:rPr sz="2400" spc="-130" dirty="0">
                <a:solidFill>
                  <a:srgbClr val="EBEBEB"/>
                </a:solidFill>
                <a:latin typeface="Verdana"/>
                <a:cs typeface="Verdana"/>
              </a:rPr>
              <a:t>повлияет</a:t>
            </a:r>
            <a:r>
              <a:rPr sz="2400" spc="-195" dirty="0">
                <a:solidFill>
                  <a:srgbClr val="EBEBEB"/>
                </a:solidFill>
                <a:latin typeface="Verdana"/>
                <a:cs typeface="Verdana"/>
              </a:rPr>
              <a:t> </a:t>
            </a:r>
            <a:r>
              <a:rPr sz="2400" spc="45" dirty="0">
                <a:solidFill>
                  <a:srgbClr val="EBEBEB"/>
                </a:solidFill>
                <a:latin typeface="Verdana"/>
                <a:cs typeface="Verdana"/>
              </a:rPr>
              <a:t>на</a:t>
            </a:r>
            <a:r>
              <a:rPr sz="2400" spc="-190" dirty="0">
                <a:solidFill>
                  <a:srgbClr val="EBEBEB"/>
                </a:solidFill>
                <a:latin typeface="Verdana"/>
                <a:cs typeface="Verdana"/>
              </a:rPr>
              <a:t> </a:t>
            </a:r>
            <a:r>
              <a:rPr sz="2400" spc="25" dirty="0">
                <a:solidFill>
                  <a:srgbClr val="EBEBEB"/>
                </a:solidFill>
                <a:latin typeface="Verdana"/>
                <a:cs typeface="Verdana"/>
              </a:rPr>
              <a:t>работу</a:t>
            </a:r>
            <a:r>
              <a:rPr sz="2400" spc="-190" dirty="0">
                <a:solidFill>
                  <a:srgbClr val="EBEBEB"/>
                </a:solidFill>
                <a:latin typeface="Verdana"/>
                <a:cs typeface="Verdana"/>
              </a:rPr>
              <a:t> </a:t>
            </a:r>
            <a:r>
              <a:rPr sz="2400" spc="-145" dirty="0">
                <a:solidFill>
                  <a:srgbClr val="EBEBEB"/>
                </a:solidFill>
                <a:latin typeface="Verdana"/>
                <a:cs typeface="Verdana"/>
              </a:rPr>
              <a:t>учителя?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3932" y="2632709"/>
            <a:ext cx="8481695" cy="2580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Новый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образовательный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стандарт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предлагает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несколько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принципиально </a:t>
            </a:r>
            <a:r>
              <a:rPr sz="1800" spc="-6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новых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установок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15" dirty="0">
                <a:solidFill>
                  <a:srgbClr val="404040"/>
                </a:solidFill>
                <a:latin typeface="Verdana"/>
                <a:cs typeface="Verdana"/>
              </a:rPr>
              <a:t>Фокус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35" dirty="0">
                <a:solidFill>
                  <a:srgbClr val="404040"/>
                </a:solidFill>
                <a:latin typeface="Verdana"/>
                <a:cs typeface="Verdana"/>
              </a:rPr>
              <a:t>на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практическое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35" dirty="0">
                <a:solidFill>
                  <a:srgbClr val="404040"/>
                </a:solidFill>
                <a:latin typeface="Verdana"/>
                <a:cs typeface="Verdana"/>
              </a:rPr>
              <a:t>применение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знаний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Повышенное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внимание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65" dirty="0">
                <a:solidFill>
                  <a:srgbClr val="404040"/>
                </a:solidFill>
                <a:latin typeface="Verdana"/>
                <a:cs typeface="Verdana"/>
              </a:rPr>
              <a:t>к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воспитательной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деятельности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Вариативность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Реализация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проектной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деятельности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Конкр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тные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90" dirty="0">
                <a:solidFill>
                  <a:srgbClr val="404040"/>
                </a:solidFill>
                <a:latin typeface="Verdana"/>
                <a:cs typeface="Verdana"/>
              </a:rPr>
              <a:t>о</a:t>
            </a:r>
            <a:r>
              <a:rPr sz="1800" spc="80" dirty="0">
                <a:solidFill>
                  <a:srgbClr val="404040"/>
                </a:solidFill>
                <a:latin typeface="Verdana"/>
                <a:cs typeface="Verdana"/>
              </a:rPr>
              <a:t>б</a:t>
            </a:r>
            <a:r>
              <a:rPr sz="1800" spc="120" dirty="0">
                <a:solidFill>
                  <a:srgbClr val="404040"/>
                </a:solidFill>
                <a:latin typeface="Verdana"/>
                <a:cs typeface="Verdana"/>
              </a:rPr>
              <a:t>р</a:t>
            </a:r>
            <a:r>
              <a:rPr sz="1800" spc="114" dirty="0">
                <a:solidFill>
                  <a:srgbClr val="404040"/>
                </a:solidFill>
                <a:latin typeface="Verdana"/>
                <a:cs typeface="Verdana"/>
              </a:rPr>
              <a:t>а</a:t>
            </a:r>
            <a:r>
              <a:rPr sz="1800" spc="-195" dirty="0">
                <a:solidFill>
                  <a:srgbClr val="404040"/>
                </a:solidFill>
                <a:latin typeface="Verdana"/>
                <a:cs typeface="Verdana"/>
              </a:rPr>
              <a:t>з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ов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а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т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ль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н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ые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р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-195" dirty="0">
                <a:solidFill>
                  <a:srgbClr val="404040"/>
                </a:solidFill>
                <a:latin typeface="Verdana"/>
                <a:cs typeface="Verdana"/>
              </a:rPr>
              <a:t>з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у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л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ьт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а</a:t>
            </a:r>
            <a:r>
              <a:rPr sz="1800" spc="-215" dirty="0">
                <a:solidFill>
                  <a:srgbClr val="404040"/>
                </a:solidFill>
                <a:latin typeface="Verdana"/>
                <a:cs typeface="Verdana"/>
              </a:rPr>
              <a:t>ты</a:t>
            </a:r>
            <a:endParaRPr sz="1800">
              <a:latin typeface="Verdana"/>
              <a:cs typeface="Verdan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29850" y="4681601"/>
            <a:ext cx="1614297" cy="1338199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32" y="737108"/>
            <a:ext cx="763650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Calibri"/>
                <a:cs typeface="Calibri"/>
              </a:rPr>
              <a:t>Закреплён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список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spc="-20" dirty="0">
                <a:latin typeface="Calibri"/>
                <a:cs typeface="Calibri"/>
              </a:rPr>
              <a:t>тем</a:t>
            </a:r>
            <a:r>
              <a:rPr spc="-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на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всех</a:t>
            </a:r>
            <a:r>
              <a:rPr spc="-2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ступенях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33932" y="1290269"/>
            <a:ext cx="197929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" dirty="0">
                <a:solidFill>
                  <a:srgbClr val="EBEBEB"/>
                </a:solidFill>
                <a:latin typeface="Calibri"/>
                <a:cs typeface="Calibri"/>
              </a:rPr>
              <a:t>обучения.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3932" y="2494635"/>
            <a:ext cx="4831080" cy="2616835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Особое</a:t>
            </a:r>
            <a:r>
              <a:rPr sz="20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внимание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на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-16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расширение</a:t>
            </a:r>
            <a:r>
              <a:rPr sz="20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кругозора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600" spc="-155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социокультурные</a:t>
            </a:r>
            <a:r>
              <a:rPr sz="2000" spc="-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аспекты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-16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метапредметность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-16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актуальность</a:t>
            </a:r>
            <a:r>
              <a:rPr sz="20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(учёт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современных</a:t>
            </a:r>
            <a:r>
              <a:rPr sz="20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реалий)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600" spc="-155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функциональность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32" y="755396"/>
            <a:ext cx="71647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0" dirty="0"/>
              <a:t>Предметные</a:t>
            </a:r>
            <a:r>
              <a:rPr spc="-315" dirty="0"/>
              <a:t> </a:t>
            </a:r>
            <a:r>
              <a:rPr spc="-50" dirty="0"/>
              <a:t>образовательные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33932" y="1303985"/>
            <a:ext cx="251206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80" dirty="0">
                <a:solidFill>
                  <a:srgbClr val="EBEBEB"/>
                </a:solidFill>
                <a:latin typeface="Verdana"/>
                <a:cs typeface="Verdana"/>
              </a:rPr>
              <a:t>результаты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3932" y="2632709"/>
            <a:ext cx="9423400" cy="2895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635">
              <a:lnSpc>
                <a:spcPct val="100000"/>
              </a:lnSpc>
              <a:spcBef>
                <a:spcPts val="100"/>
              </a:spcBef>
            </a:pP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45.3. </a:t>
            </a:r>
            <a:r>
              <a:rPr sz="1800" b="1" spc="-5" dirty="0">
                <a:solidFill>
                  <a:srgbClr val="404040"/>
                </a:solidFill>
                <a:latin typeface="Tahoma"/>
                <a:cs typeface="Tahoma"/>
              </a:rPr>
              <a:t>Предметные </a:t>
            </a:r>
            <a:r>
              <a:rPr sz="1800" b="1" spc="-35" dirty="0">
                <a:solidFill>
                  <a:srgbClr val="404040"/>
                </a:solidFill>
                <a:latin typeface="Tahoma"/>
                <a:cs typeface="Tahoma"/>
              </a:rPr>
              <a:t>результаты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по учебному 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предмету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«Иностранный </a:t>
            </a:r>
            <a:r>
              <a:rPr sz="1800" spc="-250" dirty="0">
                <a:solidFill>
                  <a:srgbClr val="404040"/>
                </a:solidFill>
                <a:latin typeface="Verdana"/>
                <a:cs typeface="Verdana"/>
              </a:rPr>
              <a:t>язык» </a:t>
            </a:r>
            <a:r>
              <a:rPr sz="1800" spc="-2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5" dirty="0">
                <a:solidFill>
                  <a:srgbClr val="404040"/>
                </a:solidFill>
                <a:latin typeface="Verdana"/>
                <a:cs typeface="Verdana"/>
              </a:rPr>
              <a:t>предметной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5" dirty="0">
                <a:solidFill>
                  <a:srgbClr val="404040"/>
                </a:solidFill>
                <a:latin typeface="Verdana"/>
                <a:cs typeface="Verdana"/>
              </a:rPr>
              <a:t>области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«Иностранные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20" dirty="0">
                <a:solidFill>
                  <a:srgbClr val="404040"/>
                </a:solidFill>
                <a:latin typeface="Verdana"/>
                <a:cs typeface="Verdana"/>
              </a:rPr>
              <a:t>языки»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ориентированы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35" dirty="0">
                <a:solidFill>
                  <a:srgbClr val="404040"/>
                </a:solidFill>
                <a:latin typeface="Verdana"/>
                <a:cs typeface="Verdana"/>
              </a:rPr>
              <a:t>на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35" dirty="0">
                <a:solidFill>
                  <a:srgbClr val="404040"/>
                </a:solidFill>
                <a:latin typeface="Verdana"/>
                <a:cs typeface="Verdana"/>
              </a:rPr>
              <a:t>применение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знаний,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умений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и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навыков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29" dirty="0">
                <a:solidFill>
                  <a:srgbClr val="404040"/>
                </a:solidFill>
                <a:latin typeface="Verdana"/>
                <a:cs typeface="Verdana"/>
              </a:rPr>
              <a:t>в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b="1" u="heavy" spc="-4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ahoma"/>
                <a:cs typeface="Tahoma"/>
              </a:rPr>
              <a:t>учебных</a:t>
            </a:r>
            <a:r>
              <a:rPr sz="1800" b="1" u="heavy" spc="-2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ahoma"/>
                <a:cs typeface="Tahoma"/>
              </a:rPr>
              <a:t> </a:t>
            </a:r>
            <a:r>
              <a:rPr sz="1800" b="1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ahoma"/>
                <a:cs typeface="Tahoma"/>
              </a:rPr>
              <a:t>ситуациях</a:t>
            </a:r>
            <a:r>
              <a:rPr sz="1800" b="1" u="heavy" spc="-2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ahoma"/>
                <a:cs typeface="Tahom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и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реальных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жизненных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условиях,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должны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отражать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5" dirty="0">
                <a:solidFill>
                  <a:srgbClr val="404040"/>
                </a:solidFill>
                <a:latin typeface="Verdana"/>
                <a:cs typeface="Verdana"/>
              </a:rPr>
              <a:t>сформированность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иноязычной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коммуникативной</a:t>
            </a:r>
            <a:endParaRPr sz="1800">
              <a:latin typeface="Verdana"/>
              <a:cs typeface="Verdana"/>
            </a:endParaRPr>
          </a:p>
          <a:p>
            <a:pPr marL="12700" marR="884555" algn="just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компетенции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35" dirty="0">
                <a:solidFill>
                  <a:srgbClr val="404040"/>
                </a:solidFill>
                <a:latin typeface="Verdana"/>
                <a:cs typeface="Verdana"/>
              </a:rPr>
              <a:t>на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5" dirty="0">
                <a:solidFill>
                  <a:srgbClr val="404040"/>
                </a:solidFill>
                <a:latin typeface="Verdana"/>
                <a:cs typeface="Verdana"/>
              </a:rPr>
              <a:t>допороговом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уровне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29" dirty="0">
                <a:solidFill>
                  <a:srgbClr val="404040"/>
                </a:solidFill>
                <a:latin typeface="Verdana"/>
                <a:cs typeface="Verdana"/>
              </a:rPr>
              <a:t>в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совокупности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90" dirty="0">
                <a:solidFill>
                  <a:srgbClr val="404040"/>
                </a:solidFill>
                <a:latin typeface="Verdana"/>
                <a:cs typeface="Verdana"/>
              </a:rPr>
              <a:t>ее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составляющих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20" dirty="0">
                <a:solidFill>
                  <a:srgbClr val="404040"/>
                </a:solidFill>
                <a:latin typeface="Verdana"/>
                <a:cs typeface="Verdana"/>
              </a:rPr>
              <a:t>- </a:t>
            </a:r>
            <a:r>
              <a:rPr sz="1800" spc="-6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речевой,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языковой,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социокультурной,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5" dirty="0">
                <a:solidFill>
                  <a:srgbClr val="404040"/>
                </a:solidFill>
                <a:latin typeface="Verdana"/>
                <a:cs typeface="Verdana"/>
              </a:rPr>
              <a:t>компенсаторной,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40" dirty="0">
                <a:solidFill>
                  <a:srgbClr val="404040"/>
                </a:solidFill>
                <a:latin typeface="Verdana"/>
                <a:cs typeface="Verdana"/>
              </a:rPr>
              <a:t>метапредметной </a:t>
            </a:r>
            <a:r>
              <a:rPr sz="1800" spc="-6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(учебно-познавательной)</a:t>
            </a:r>
            <a:endParaRPr sz="180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  <a:spcBef>
                <a:spcPts val="1000"/>
              </a:spcBef>
            </a:pPr>
            <a:r>
              <a:rPr sz="1800" spc="325" dirty="0">
                <a:solidFill>
                  <a:srgbClr val="404040"/>
                </a:solidFill>
                <a:latin typeface="Verdana"/>
                <a:cs typeface="Verdana"/>
              </a:rPr>
              <a:t>…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виды 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деятельности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по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получению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нового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знания,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его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интерпретации,</a:t>
            </a:r>
            <a:endParaRPr sz="1800">
              <a:latin typeface="Verdana"/>
              <a:cs typeface="Verdana"/>
            </a:endParaRPr>
          </a:p>
          <a:p>
            <a:pPr marL="12700" marR="5080" algn="just">
              <a:lnSpc>
                <a:spcPct val="100000"/>
              </a:lnSpc>
            </a:pP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преобразованию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и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5" dirty="0">
                <a:solidFill>
                  <a:srgbClr val="404040"/>
                </a:solidFill>
                <a:latin typeface="Verdana"/>
                <a:cs typeface="Verdana"/>
              </a:rPr>
              <a:t>применению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29" dirty="0">
                <a:solidFill>
                  <a:srgbClr val="404040"/>
                </a:solidFill>
                <a:latin typeface="Verdana"/>
                <a:cs typeface="Verdana"/>
              </a:rPr>
              <a:t>в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различных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b="1" u="heavy" spc="-4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ahoma"/>
                <a:cs typeface="Tahoma"/>
              </a:rPr>
              <a:t>учебных</a:t>
            </a:r>
            <a:r>
              <a:rPr sz="1800" b="1" u="heavy" spc="-2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ahoma"/>
                <a:cs typeface="Tahoma"/>
              </a:rPr>
              <a:t> </a:t>
            </a:r>
            <a:r>
              <a:rPr sz="1800" b="1" u="heavy" spc="-3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ahoma"/>
                <a:cs typeface="Tahoma"/>
              </a:rPr>
              <a:t>ситуациях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,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Verdana"/>
                <a:cs typeface="Verdana"/>
              </a:rPr>
              <a:t>том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числе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при </a:t>
            </a:r>
            <a:r>
              <a:rPr sz="1800" spc="-6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35" dirty="0">
                <a:solidFill>
                  <a:srgbClr val="404040"/>
                </a:solidFill>
                <a:latin typeface="Verdana"/>
                <a:cs typeface="Verdana"/>
              </a:rPr>
              <a:t>со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з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дании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уч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ебных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и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0" dirty="0">
                <a:solidFill>
                  <a:srgbClr val="404040"/>
                </a:solidFill>
                <a:latin typeface="Verdana"/>
                <a:cs typeface="Verdana"/>
              </a:rPr>
              <a:t>соц</a:t>
            </a:r>
            <a:r>
              <a:rPr sz="1800" spc="55" dirty="0">
                <a:solidFill>
                  <a:srgbClr val="404040"/>
                </a:solidFill>
                <a:latin typeface="Verdana"/>
                <a:cs typeface="Verdana"/>
              </a:rPr>
              <a:t>и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а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ль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н</a:t>
            </a:r>
            <a:r>
              <a:rPr sz="1800" spc="-215" dirty="0">
                <a:solidFill>
                  <a:srgbClr val="404040"/>
                </a:solidFill>
                <a:latin typeface="Verdana"/>
                <a:cs typeface="Verdana"/>
              </a:rPr>
              <a:t>ых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0" dirty="0">
                <a:solidFill>
                  <a:srgbClr val="404040"/>
                </a:solidFill>
                <a:latin typeface="Verdana"/>
                <a:cs typeface="Verdana"/>
              </a:rPr>
              <a:t>про</a:t>
            </a:r>
            <a:r>
              <a:rPr sz="1800" spc="40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-200" dirty="0">
                <a:solidFill>
                  <a:srgbClr val="404040"/>
                </a:solidFill>
                <a:latin typeface="Verdana"/>
                <a:cs typeface="Verdana"/>
              </a:rPr>
              <a:t>к</a:t>
            </a:r>
            <a:r>
              <a:rPr sz="1800" spc="-180" dirty="0">
                <a:solidFill>
                  <a:srgbClr val="404040"/>
                </a:solidFill>
                <a:latin typeface="Verdana"/>
                <a:cs typeface="Verdana"/>
              </a:rPr>
              <a:t>т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ов.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32" y="1029715"/>
            <a:ext cx="63519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25" dirty="0"/>
              <a:t>ФГОС</a:t>
            </a:r>
            <a:r>
              <a:rPr spc="-270" dirty="0"/>
              <a:t> </a:t>
            </a:r>
            <a:r>
              <a:rPr spc="-470" dirty="0"/>
              <a:t>в</a:t>
            </a:r>
            <a:r>
              <a:rPr spc="-114" dirty="0"/>
              <a:t>во</a:t>
            </a:r>
            <a:r>
              <a:rPr spc="-140" dirty="0"/>
              <a:t>д</a:t>
            </a:r>
            <a:r>
              <a:rPr spc="-484" dirty="0"/>
              <a:t>ят</a:t>
            </a:r>
            <a:r>
              <a:rPr spc="-245" dirty="0"/>
              <a:t> </a:t>
            </a:r>
            <a:r>
              <a:rPr spc="10" dirty="0"/>
              <a:t>н</a:t>
            </a:r>
            <a:r>
              <a:rPr dirty="0"/>
              <a:t>о</a:t>
            </a:r>
            <a:r>
              <a:rPr spc="-30" dirty="0"/>
              <a:t>вое</a:t>
            </a:r>
            <a:r>
              <a:rPr spc="-250" dirty="0"/>
              <a:t> </a:t>
            </a:r>
            <a:r>
              <a:rPr spc="10" dirty="0"/>
              <a:t>п</a:t>
            </a:r>
            <a:r>
              <a:rPr dirty="0"/>
              <a:t>о</a:t>
            </a:r>
            <a:r>
              <a:rPr spc="-365" dirty="0"/>
              <a:t>н</a:t>
            </a:r>
            <a:r>
              <a:rPr spc="-355" dirty="0"/>
              <a:t>я</a:t>
            </a:r>
            <a:r>
              <a:rPr spc="-100" dirty="0"/>
              <a:t>тие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97726" y="3146552"/>
            <a:ext cx="4390390" cy="1946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204" dirty="0">
                <a:solidFill>
                  <a:srgbClr val="404040"/>
                </a:solidFill>
                <a:latin typeface="Verdana"/>
                <a:cs typeface="Verdana"/>
              </a:rPr>
              <a:t>В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связи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00" dirty="0">
                <a:solidFill>
                  <a:srgbClr val="404040"/>
                </a:solidFill>
                <a:latin typeface="Verdana"/>
                <a:cs typeface="Verdana"/>
              </a:rPr>
              <a:t>с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новым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и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тр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90" dirty="0">
                <a:solidFill>
                  <a:srgbClr val="404040"/>
                </a:solidFill>
                <a:latin typeface="Verdana"/>
                <a:cs typeface="Verdana"/>
              </a:rPr>
              <a:t>б</a:t>
            </a:r>
            <a:r>
              <a:rPr sz="1800" spc="80" dirty="0">
                <a:solidFill>
                  <a:srgbClr val="404040"/>
                </a:solidFill>
                <a:latin typeface="Verdana"/>
                <a:cs typeface="Verdana"/>
              </a:rPr>
              <a:t>о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в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а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ниями  </a:t>
            </a:r>
            <a:r>
              <a:rPr sz="1800" spc="35" dirty="0">
                <a:solidFill>
                  <a:srgbClr val="404040"/>
                </a:solidFill>
                <a:latin typeface="Verdana"/>
                <a:cs typeface="Verdana"/>
              </a:rPr>
              <a:t>пе</a:t>
            </a:r>
            <a:r>
              <a:rPr sz="1800" spc="30" dirty="0">
                <a:solidFill>
                  <a:srgbClr val="404040"/>
                </a:solidFill>
                <a:latin typeface="Verdana"/>
                <a:cs typeface="Verdana"/>
              </a:rPr>
              <a:t>р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д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уч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и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т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л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325" dirty="0">
                <a:solidFill>
                  <a:srgbClr val="404040"/>
                </a:solidFill>
                <a:latin typeface="Verdana"/>
                <a:cs typeface="Verdana"/>
              </a:rPr>
              <a:t>м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с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т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а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в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и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т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с</a:t>
            </a:r>
            <a:r>
              <a:rPr sz="1800" spc="-280" dirty="0">
                <a:solidFill>
                  <a:srgbClr val="404040"/>
                </a:solidFill>
                <a:latin typeface="Verdana"/>
                <a:cs typeface="Verdana"/>
              </a:rPr>
              <a:t>я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95" dirty="0">
                <a:solidFill>
                  <a:srgbClr val="404040"/>
                </a:solidFill>
                <a:latin typeface="Verdana"/>
                <a:cs typeface="Verdana"/>
              </a:rPr>
              <a:t>з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а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дача 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на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у</a:t>
            </a:r>
            <a:r>
              <a:rPr sz="1800" spc="-185" dirty="0">
                <a:solidFill>
                  <a:srgbClr val="404040"/>
                </a:solidFill>
                <a:latin typeface="Verdana"/>
                <a:cs typeface="Verdana"/>
              </a:rPr>
              <a:t>чи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т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ься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40" dirty="0">
                <a:solidFill>
                  <a:srgbClr val="404040"/>
                </a:solidFill>
                <a:latin typeface="Verdana"/>
                <a:cs typeface="Verdana"/>
              </a:rPr>
              <a:t>созд</a:t>
            </a:r>
            <a:r>
              <a:rPr sz="1800" spc="35" dirty="0">
                <a:solidFill>
                  <a:srgbClr val="404040"/>
                </a:solidFill>
                <a:latin typeface="Verdana"/>
                <a:cs typeface="Verdana"/>
              </a:rPr>
              <a:t>а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в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а</a:t>
            </a:r>
            <a:r>
              <a:rPr sz="1800" spc="-195" dirty="0">
                <a:solidFill>
                  <a:srgbClr val="404040"/>
                </a:solidFill>
                <a:latin typeface="Verdana"/>
                <a:cs typeface="Verdana"/>
              </a:rPr>
              <a:t>ть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b="1" spc="-20" dirty="0">
                <a:solidFill>
                  <a:srgbClr val="404040"/>
                </a:solidFill>
                <a:latin typeface="Tahoma"/>
                <a:cs typeface="Tahoma"/>
              </a:rPr>
              <a:t>учебные  </a:t>
            </a:r>
            <a:r>
              <a:rPr sz="1800" b="1" spc="5" dirty="0">
                <a:solidFill>
                  <a:srgbClr val="404040"/>
                </a:solidFill>
                <a:latin typeface="Tahoma"/>
                <a:cs typeface="Tahoma"/>
              </a:rPr>
              <a:t>ситуаци</a:t>
            </a:r>
            <a:r>
              <a:rPr sz="1800" b="1" spc="10" dirty="0">
                <a:solidFill>
                  <a:srgbClr val="404040"/>
                </a:solidFill>
                <a:latin typeface="Tahoma"/>
                <a:cs typeface="Tahoma"/>
              </a:rPr>
              <a:t>и</a:t>
            </a:r>
            <a:r>
              <a:rPr sz="1800" b="1" spc="-4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к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а</a:t>
            </a:r>
            <a:r>
              <a:rPr sz="1800" spc="-165" dirty="0">
                <a:solidFill>
                  <a:srgbClr val="404040"/>
                </a:solidFill>
                <a:latin typeface="Verdana"/>
                <a:cs typeface="Verdana"/>
              </a:rPr>
              <a:t>к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14" dirty="0">
                <a:solidFill>
                  <a:srgbClr val="404040"/>
                </a:solidFill>
                <a:latin typeface="Verdana"/>
                <a:cs typeface="Verdana"/>
              </a:rPr>
              <a:t>осо</a:t>
            </a:r>
            <a:r>
              <a:rPr sz="1800" spc="110" dirty="0">
                <a:solidFill>
                  <a:srgbClr val="404040"/>
                </a:solidFill>
                <a:latin typeface="Verdana"/>
                <a:cs typeface="Verdana"/>
              </a:rPr>
              <a:t>б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ые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30" dirty="0">
                <a:solidFill>
                  <a:srgbClr val="404040"/>
                </a:solidFill>
                <a:latin typeface="Verdana"/>
                <a:cs typeface="Verdana"/>
              </a:rPr>
              <a:t>ст</a:t>
            </a:r>
            <a:r>
              <a:rPr sz="1800" spc="25" dirty="0">
                <a:solidFill>
                  <a:srgbClr val="404040"/>
                </a:solidFill>
                <a:latin typeface="Verdana"/>
                <a:cs typeface="Verdana"/>
              </a:rPr>
              <a:t>р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у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к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т</a:t>
            </a:r>
            <a:r>
              <a:rPr sz="1800" spc="-185" dirty="0">
                <a:solidFill>
                  <a:srgbClr val="404040"/>
                </a:solidFill>
                <a:latin typeface="Verdana"/>
                <a:cs typeface="Verdana"/>
              </a:rPr>
              <a:t>у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рные  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дин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и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цы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у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че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б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но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й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35" dirty="0">
                <a:solidFill>
                  <a:srgbClr val="404040"/>
                </a:solidFill>
                <a:latin typeface="Verdana"/>
                <a:cs typeface="Verdana"/>
              </a:rPr>
              <a:t>д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ят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льности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,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05" dirty="0">
                <a:solidFill>
                  <a:srgbClr val="404040"/>
                </a:solidFill>
                <a:latin typeface="Verdana"/>
                <a:cs typeface="Verdana"/>
              </a:rPr>
              <a:t>а 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т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а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к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ж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05" dirty="0">
                <a:solidFill>
                  <a:srgbClr val="404040"/>
                </a:solidFill>
                <a:latin typeface="Verdana"/>
                <a:cs typeface="Verdana"/>
              </a:rPr>
              <a:t>ум</a:t>
            </a:r>
            <a:r>
              <a:rPr sz="1800" spc="90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-195" dirty="0">
                <a:solidFill>
                  <a:srgbClr val="404040"/>
                </a:solidFill>
                <a:latin typeface="Verdana"/>
                <a:cs typeface="Verdana"/>
              </a:rPr>
              <a:t>ть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35" dirty="0">
                <a:solidFill>
                  <a:srgbClr val="404040"/>
                </a:solidFill>
                <a:latin typeface="Verdana"/>
                <a:cs typeface="Verdana"/>
              </a:rPr>
              <a:t>пе</a:t>
            </a:r>
            <a:r>
              <a:rPr sz="1800" spc="30" dirty="0">
                <a:solidFill>
                  <a:srgbClr val="404040"/>
                </a:solidFill>
                <a:latin typeface="Verdana"/>
                <a:cs typeface="Verdana"/>
              </a:rPr>
              <a:t>р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вод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и</a:t>
            </a:r>
            <a:r>
              <a:rPr sz="1800" spc="-195" dirty="0">
                <a:solidFill>
                  <a:srgbClr val="404040"/>
                </a:solidFill>
                <a:latin typeface="Verdana"/>
                <a:cs typeface="Verdana"/>
              </a:rPr>
              <a:t>ть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уч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бные  </a:t>
            </a:r>
            <a:r>
              <a:rPr sz="1800" spc="-195" dirty="0">
                <a:solidFill>
                  <a:srgbClr val="404040"/>
                </a:solidFill>
                <a:latin typeface="Verdana"/>
                <a:cs typeface="Verdana"/>
              </a:rPr>
              <a:t>з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а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дачи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29" dirty="0">
                <a:solidFill>
                  <a:srgbClr val="404040"/>
                </a:solidFill>
                <a:latin typeface="Verdana"/>
                <a:cs typeface="Verdana"/>
              </a:rPr>
              <a:t>в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уче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б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ну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ю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си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т</a:t>
            </a:r>
            <a:r>
              <a:rPr sz="1800" spc="15" dirty="0">
                <a:solidFill>
                  <a:srgbClr val="404040"/>
                </a:solidFill>
                <a:latin typeface="Verdana"/>
                <a:cs typeface="Verdana"/>
              </a:rPr>
              <a:t>у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а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ци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ю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88619" y="2790228"/>
            <a:ext cx="6076950" cy="3387090"/>
            <a:chOff x="688619" y="2790228"/>
            <a:chExt cx="6076950" cy="338709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8619" y="2790228"/>
              <a:ext cx="4165600" cy="295960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056250" y="3825913"/>
              <a:ext cx="1708912" cy="235140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32" y="1029715"/>
            <a:ext cx="66668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0" dirty="0"/>
              <a:t>Созда</a:t>
            </a:r>
            <a:r>
              <a:rPr spc="35" dirty="0"/>
              <a:t>н</a:t>
            </a:r>
            <a:r>
              <a:rPr spc="50" dirty="0"/>
              <a:t>ие</a:t>
            </a:r>
            <a:r>
              <a:rPr spc="-260" dirty="0"/>
              <a:t> </a:t>
            </a:r>
            <a:r>
              <a:rPr spc="-65" dirty="0"/>
              <a:t>учебно</a:t>
            </a:r>
            <a:r>
              <a:rPr spc="-60" dirty="0"/>
              <a:t>й</a:t>
            </a:r>
            <a:r>
              <a:rPr spc="-270" dirty="0"/>
              <a:t> </a:t>
            </a:r>
            <a:r>
              <a:rPr spc="-20" dirty="0"/>
              <a:t>ситуации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33932" y="2631185"/>
            <a:ext cx="8971280" cy="22726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5780">
              <a:lnSpc>
                <a:spcPct val="100000"/>
              </a:lnSpc>
              <a:spcBef>
                <a:spcPts val="100"/>
              </a:spcBef>
            </a:pPr>
            <a:r>
              <a:rPr sz="2400" b="1" spc="-40" dirty="0">
                <a:solidFill>
                  <a:srgbClr val="404040"/>
                </a:solidFill>
                <a:latin typeface="Tahoma"/>
                <a:cs typeface="Tahoma"/>
              </a:rPr>
              <a:t>Учебной</a:t>
            </a:r>
            <a:r>
              <a:rPr sz="2400" b="1" spc="-3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20" dirty="0">
                <a:solidFill>
                  <a:srgbClr val="404040"/>
                </a:solidFill>
                <a:latin typeface="Tahoma"/>
                <a:cs typeface="Tahoma"/>
              </a:rPr>
              <a:t>ситуацией</a:t>
            </a:r>
            <a:r>
              <a:rPr sz="2400" b="1" spc="-3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10" dirty="0">
                <a:solidFill>
                  <a:srgbClr val="404040"/>
                </a:solidFill>
                <a:latin typeface="Tahoma"/>
                <a:cs typeface="Tahoma"/>
              </a:rPr>
              <a:t>может</a:t>
            </a:r>
            <a:r>
              <a:rPr sz="2400" b="1" spc="-4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60" dirty="0">
                <a:solidFill>
                  <a:srgbClr val="404040"/>
                </a:solidFill>
                <a:latin typeface="Tahoma"/>
                <a:cs typeface="Tahoma"/>
              </a:rPr>
              <a:t>стать</a:t>
            </a:r>
            <a:r>
              <a:rPr sz="2400" b="1" spc="-2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Tahoma"/>
                <a:cs typeface="Tahoma"/>
              </a:rPr>
              <a:t>задание</a:t>
            </a:r>
            <a:r>
              <a:rPr sz="2400" b="1" spc="-4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10" dirty="0">
                <a:solidFill>
                  <a:srgbClr val="404040"/>
                </a:solidFill>
                <a:latin typeface="Tahoma"/>
                <a:cs typeface="Tahoma"/>
              </a:rPr>
              <a:t>составить: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34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1450" spc="-145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таблицу,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40" dirty="0">
                <a:solidFill>
                  <a:srgbClr val="404040"/>
                </a:solidFill>
                <a:latin typeface="Verdana"/>
                <a:cs typeface="Verdana"/>
              </a:rPr>
              <a:t>график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или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70" dirty="0">
                <a:solidFill>
                  <a:srgbClr val="404040"/>
                </a:solidFill>
                <a:latin typeface="Verdana"/>
                <a:cs typeface="Verdana"/>
              </a:rPr>
              <a:t>диаграмму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по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35" dirty="0">
                <a:solidFill>
                  <a:srgbClr val="404040"/>
                </a:solidFill>
                <a:latin typeface="Verdana"/>
                <a:cs typeface="Verdana"/>
              </a:rPr>
              <a:t>содержанию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прочитанного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текста;</a:t>
            </a:r>
            <a:endParaRPr sz="1800">
              <a:latin typeface="Verdana"/>
              <a:cs typeface="Verdana"/>
            </a:endParaRPr>
          </a:p>
          <a:p>
            <a:pPr marL="355600" marR="5080" indent="-3429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алгоритм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по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30" dirty="0">
                <a:solidFill>
                  <a:srgbClr val="404040"/>
                </a:solidFill>
                <a:latin typeface="Verdana"/>
                <a:cs typeface="Verdana"/>
              </a:rPr>
              <a:t>определенному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правилу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или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выполнение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задания: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объяснить </a:t>
            </a:r>
            <a:r>
              <a:rPr sz="1800" spc="-61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сод</a:t>
            </a:r>
            <a:r>
              <a:rPr sz="1800" spc="80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15" dirty="0">
                <a:solidFill>
                  <a:srgbClr val="404040"/>
                </a:solidFill>
                <a:latin typeface="Verdana"/>
                <a:cs typeface="Verdana"/>
              </a:rPr>
              <a:t>р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ж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а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ни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прочи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т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а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н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н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ого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т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кст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а</a:t>
            </a:r>
            <a:r>
              <a:rPr sz="1800" spc="-320" dirty="0">
                <a:solidFill>
                  <a:srgbClr val="404040"/>
                </a:solidFill>
                <a:latin typeface="Verdana"/>
                <a:cs typeface="Verdana"/>
              </a:rPr>
              <a:t>;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55" dirty="0">
                <a:solidFill>
                  <a:srgbClr val="404040"/>
                </a:solidFill>
                <a:latin typeface="Verdana"/>
                <a:cs typeface="Verdana"/>
              </a:rPr>
              <a:t>пр</a:t>
            </a:r>
            <a:r>
              <a:rPr sz="1800" spc="45" dirty="0">
                <a:solidFill>
                  <a:srgbClr val="404040"/>
                </a:solidFill>
                <a:latin typeface="Verdana"/>
                <a:cs typeface="Verdana"/>
              </a:rPr>
              <a:t>а</a:t>
            </a:r>
            <a:r>
              <a:rPr sz="1800" spc="-200" dirty="0">
                <a:solidFill>
                  <a:srgbClr val="404040"/>
                </a:solidFill>
                <a:latin typeface="Verdana"/>
                <a:cs typeface="Verdana"/>
              </a:rPr>
              <a:t>к</a:t>
            </a:r>
            <a:r>
              <a:rPr sz="1800" spc="-180" dirty="0">
                <a:solidFill>
                  <a:srgbClr val="404040"/>
                </a:solidFill>
                <a:latin typeface="Verdana"/>
                <a:cs typeface="Verdana"/>
              </a:rPr>
              <a:t>т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иче</a:t>
            </a:r>
            <a:r>
              <a:rPr sz="1800" spc="60" dirty="0">
                <a:solidFill>
                  <a:srgbClr val="404040"/>
                </a:solidFill>
                <a:latin typeface="Verdana"/>
                <a:cs typeface="Verdana"/>
              </a:rPr>
              <a:t>ск</a:t>
            </a:r>
            <a:r>
              <a:rPr sz="1800" spc="55" dirty="0">
                <a:solidFill>
                  <a:srgbClr val="404040"/>
                </a:solidFill>
                <a:latin typeface="Verdana"/>
                <a:cs typeface="Verdana"/>
              </a:rPr>
              <a:t>а</a:t>
            </a:r>
            <a:r>
              <a:rPr sz="1800" spc="-280" dirty="0">
                <a:solidFill>
                  <a:srgbClr val="404040"/>
                </a:solidFill>
                <a:latin typeface="Verdana"/>
                <a:cs typeface="Verdana"/>
              </a:rPr>
              <a:t>я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20" dirty="0">
                <a:solidFill>
                  <a:srgbClr val="404040"/>
                </a:solidFill>
                <a:latin typeface="Verdana"/>
                <a:cs typeface="Verdana"/>
              </a:rPr>
              <a:t>р</a:t>
            </a:r>
            <a:r>
              <a:rPr sz="1800" spc="114" dirty="0">
                <a:solidFill>
                  <a:srgbClr val="404040"/>
                </a:solidFill>
                <a:latin typeface="Verdana"/>
                <a:cs typeface="Verdana"/>
              </a:rPr>
              <a:t>а</a:t>
            </a:r>
            <a:r>
              <a:rPr sz="1800" spc="90" dirty="0">
                <a:solidFill>
                  <a:srgbClr val="404040"/>
                </a:solidFill>
                <a:latin typeface="Verdana"/>
                <a:cs typeface="Verdana"/>
              </a:rPr>
              <a:t>б</a:t>
            </a:r>
            <a:r>
              <a:rPr sz="1800" spc="80" dirty="0">
                <a:solidFill>
                  <a:srgbClr val="404040"/>
                </a:solidFill>
                <a:latin typeface="Verdana"/>
                <a:cs typeface="Verdana"/>
              </a:rPr>
              <a:t>о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та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и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10" dirty="0">
                <a:solidFill>
                  <a:srgbClr val="404040"/>
                </a:solidFill>
                <a:latin typeface="Verdana"/>
                <a:cs typeface="Verdana"/>
              </a:rPr>
              <a:t>т</a:t>
            </a:r>
            <a:r>
              <a:rPr sz="1800" spc="-180" dirty="0">
                <a:solidFill>
                  <a:srgbClr val="404040"/>
                </a:solidFill>
                <a:latin typeface="Verdana"/>
                <a:cs typeface="Verdana"/>
              </a:rPr>
              <a:t>.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д.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32" y="1029715"/>
            <a:ext cx="66668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0" dirty="0"/>
              <a:t>Созда</a:t>
            </a:r>
            <a:r>
              <a:rPr spc="35" dirty="0"/>
              <a:t>н</a:t>
            </a:r>
            <a:r>
              <a:rPr spc="50" dirty="0"/>
              <a:t>ие</a:t>
            </a:r>
            <a:r>
              <a:rPr spc="-260" dirty="0"/>
              <a:t> </a:t>
            </a:r>
            <a:r>
              <a:rPr spc="-65" dirty="0"/>
              <a:t>учебно</a:t>
            </a:r>
            <a:r>
              <a:rPr spc="-60" dirty="0"/>
              <a:t>й</a:t>
            </a:r>
            <a:r>
              <a:rPr spc="-270" dirty="0"/>
              <a:t> </a:t>
            </a:r>
            <a:r>
              <a:rPr spc="-20" dirty="0"/>
              <a:t>ситуации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83633" y="3027324"/>
            <a:ext cx="4552315" cy="80899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229"/>
              </a:spcBef>
              <a:buChar char="•"/>
              <a:tabLst>
                <a:tab pos="185420" algn="l"/>
              </a:tabLst>
            </a:pPr>
            <a:r>
              <a:rPr sz="1600" dirty="0">
                <a:latin typeface="Verdana"/>
                <a:cs typeface="Verdana"/>
              </a:rPr>
              <a:t>возраста</a:t>
            </a:r>
            <a:r>
              <a:rPr sz="1600" spc="-12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ребенка;</a:t>
            </a:r>
            <a:endParaRPr sz="1600">
              <a:latin typeface="Verdana"/>
              <a:cs typeface="Verdana"/>
            </a:endParaRPr>
          </a:p>
          <a:p>
            <a:pPr marL="184785" indent="-172720">
              <a:lnSpc>
                <a:spcPct val="100000"/>
              </a:lnSpc>
              <a:spcBef>
                <a:spcPts val="135"/>
              </a:spcBef>
              <a:buChar char="•"/>
              <a:tabLst>
                <a:tab pos="185420" algn="l"/>
              </a:tabLst>
            </a:pPr>
            <a:r>
              <a:rPr sz="1600" spc="55" dirty="0">
                <a:latin typeface="Verdana"/>
                <a:cs typeface="Verdana"/>
              </a:rPr>
              <a:t>сп</a:t>
            </a:r>
            <a:r>
              <a:rPr sz="1600" spc="75" dirty="0">
                <a:latin typeface="Verdana"/>
                <a:cs typeface="Verdana"/>
              </a:rPr>
              <a:t>е</a:t>
            </a:r>
            <a:r>
              <a:rPr sz="1600" spc="30" dirty="0">
                <a:latin typeface="Verdana"/>
                <a:cs typeface="Verdana"/>
              </a:rPr>
              <a:t>цифик</a:t>
            </a:r>
            <a:r>
              <a:rPr sz="1600" spc="-45" dirty="0">
                <a:latin typeface="Verdana"/>
                <a:cs typeface="Verdana"/>
              </a:rPr>
              <a:t>и</a:t>
            </a:r>
            <a:r>
              <a:rPr sz="1600" spc="-110" dirty="0">
                <a:latin typeface="Verdana"/>
                <a:cs typeface="Verdana"/>
              </a:rPr>
              <a:t> </a:t>
            </a:r>
            <a:r>
              <a:rPr sz="1600" spc="-90" dirty="0">
                <a:latin typeface="Verdana"/>
                <a:cs typeface="Verdana"/>
              </a:rPr>
              <a:t>у</a:t>
            </a:r>
            <a:r>
              <a:rPr sz="1600" spc="-25" dirty="0">
                <a:latin typeface="Verdana"/>
                <a:cs typeface="Verdana"/>
              </a:rPr>
              <a:t>чебного</a:t>
            </a:r>
            <a:r>
              <a:rPr sz="1600" spc="-110" dirty="0">
                <a:latin typeface="Verdana"/>
                <a:cs typeface="Verdana"/>
              </a:rPr>
              <a:t> </a:t>
            </a:r>
            <a:r>
              <a:rPr sz="1600" spc="-65" dirty="0">
                <a:latin typeface="Verdana"/>
                <a:cs typeface="Verdana"/>
              </a:rPr>
              <a:t>п</a:t>
            </a:r>
            <a:r>
              <a:rPr sz="1600" spc="40" dirty="0">
                <a:latin typeface="Verdana"/>
                <a:cs typeface="Verdana"/>
              </a:rPr>
              <a:t>ре</a:t>
            </a:r>
            <a:r>
              <a:rPr sz="1600" spc="35" dirty="0">
                <a:latin typeface="Verdana"/>
                <a:cs typeface="Verdana"/>
              </a:rPr>
              <a:t>д</a:t>
            </a:r>
            <a:r>
              <a:rPr sz="1600" spc="5" dirty="0">
                <a:latin typeface="Verdana"/>
                <a:cs typeface="Verdana"/>
              </a:rPr>
              <a:t>мета;</a:t>
            </a:r>
            <a:endParaRPr sz="1600">
              <a:latin typeface="Verdana"/>
              <a:cs typeface="Verdana"/>
            </a:endParaRPr>
          </a:p>
          <a:p>
            <a:pPr marL="184785" indent="-172720">
              <a:lnSpc>
                <a:spcPct val="100000"/>
              </a:lnSpc>
              <a:spcBef>
                <a:spcPts val="140"/>
              </a:spcBef>
              <a:buChar char="•"/>
              <a:tabLst>
                <a:tab pos="185420" algn="l"/>
              </a:tabLst>
            </a:pPr>
            <a:r>
              <a:rPr sz="1600" spc="65" dirty="0">
                <a:latin typeface="Verdana"/>
                <a:cs typeface="Verdana"/>
              </a:rPr>
              <a:t>меры</a:t>
            </a:r>
            <a:r>
              <a:rPr sz="1600" spc="-130" dirty="0">
                <a:latin typeface="Verdana"/>
                <a:cs typeface="Verdana"/>
              </a:rPr>
              <a:t> </a:t>
            </a:r>
            <a:r>
              <a:rPr sz="1600" spc="60" dirty="0">
                <a:latin typeface="Verdana"/>
                <a:cs typeface="Verdana"/>
              </a:rPr>
              <a:t>сформированности</a:t>
            </a:r>
            <a:r>
              <a:rPr sz="1600" spc="-110" dirty="0">
                <a:latin typeface="Verdana"/>
                <a:cs typeface="Verdana"/>
              </a:rPr>
              <a:t> </a:t>
            </a:r>
            <a:r>
              <a:rPr sz="1600" spc="30" dirty="0">
                <a:latin typeface="Verdana"/>
                <a:cs typeface="Verdana"/>
              </a:rPr>
              <a:t>УУД</a:t>
            </a:r>
            <a:r>
              <a:rPr sz="1600" spc="-125" dirty="0">
                <a:latin typeface="Verdana"/>
                <a:cs typeface="Verdana"/>
              </a:rPr>
              <a:t> </a:t>
            </a:r>
            <a:r>
              <a:rPr sz="1600" spc="-55" dirty="0">
                <a:latin typeface="Verdana"/>
                <a:cs typeface="Verdana"/>
              </a:rPr>
              <a:t>учащихся.</a:t>
            </a:r>
            <a:endParaRPr sz="1600">
              <a:latin typeface="Verdana"/>
              <a:cs typeface="Verdan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146175" y="2594355"/>
            <a:ext cx="8844280" cy="3434715"/>
            <a:chOff x="1146175" y="2594355"/>
            <a:chExt cx="8844280" cy="3434715"/>
          </a:xfrm>
        </p:grpSpPr>
        <p:sp>
          <p:nvSpPr>
            <p:cNvPr id="5" name="object 5"/>
            <p:cNvSpPr/>
            <p:nvPr/>
          </p:nvSpPr>
          <p:spPr>
            <a:xfrm>
              <a:off x="1155700" y="2603880"/>
              <a:ext cx="3529965" cy="1626870"/>
            </a:xfrm>
            <a:custGeom>
              <a:avLst/>
              <a:gdLst/>
              <a:ahLst/>
              <a:cxnLst/>
              <a:rect l="l" t="t" r="r" b="b"/>
              <a:pathLst>
                <a:path w="3529965" h="1626870">
                  <a:moveTo>
                    <a:pt x="3258947" y="0"/>
                  </a:moveTo>
                  <a:lnTo>
                    <a:pt x="271018" y="0"/>
                  </a:lnTo>
                  <a:lnTo>
                    <a:pt x="222321" y="4369"/>
                  </a:lnTo>
                  <a:lnTo>
                    <a:pt x="176480" y="16965"/>
                  </a:lnTo>
                  <a:lnTo>
                    <a:pt x="134262" y="37022"/>
                  </a:lnTo>
                  <a:lnTo>
                    <a:pt x="96434" y="63775"/>
                  </a:lnTo>
                  <a:lnTo>
                    <a:pt x="63764" y="96456"/>
                  </a:lnTo>
                  <a:lnTo>
                    <a:pt x="37018" y="134300"/>
                  </a:lnTo>
                  <a:lnTo>
                    <a:pt x="16963" y="176540"/>
                  </a:lnTo>
                  <a:lnTo>
                    <a:pt x="4368" y="222410"/>
                  </a:lnTo>
                  <a:lnTo>
                    <a:pt x="0" y="271145"/>
                  </a:lnTo>
                  <a:lnTo>
                    <a:pt x="0" y="1355344"/>
                  </a:lnTo>
                  <a:lnTo>
                    <a:pt x="4368" y="1404078"/>
                  </a:lnTo>
                  <a:lnTo>
                    <a:pt x="16963" y="1449948"/>
                  </a:lnTo>
                  <a:lnTo>
                    <a:pt x="37018" y="1492188"/>
                  </a:lnTo>
                  <a:lnTo>
                    <a:pt x="63764" y="1530032"/>
                  </a:lnTo>
                  <a:lnTo>
                    <a:pt x="96434" y="1562713"/>
                  </a:lnTo>
                  <a:lnTo>
                    <a:pt x="134262" y="1589466"/>
                  </a:lnTo>
                  <a:lnTo>
                    <a:pt x="176480" y="1609523"/>
                  </a:lnTo>
                  <a:lnTo>
                    <a:pt x="222321" y="1622119"/>
                  </a:lnTo>
                  <a:lnTo>
                    <a:pt x="271018" y="1626489"/>
                  </a:lnTo>
                  <a:lnTo>
                    <a:pt x="3258947" y="1626489"/>
                  </a:lnTo>
                  <a:lnTo>
                    <a:pt x="3307643" y="1622119"/>
                  </a:lnTo>
                  <a:lnTo>
                    <a:pt x="3353484" y="1609523"/>
                  </a:lnTo>
                  <a:lnTo>
                    <a:pt x="3395702" y="1589466"/>
                  </a:lnTo>
                  <a:lnTo>
                    <a:pt x="3433530" y="1562713"/>
                  </a:lnTo>
                  <a:lnTo>
                    <a:pt x="3466200" y="1530032"/>
                  </a:lnTo>
                  <a:lnTo>
                    <a:pt x="3492946" y="1492188"/>
                  </a:lnTo>
                  <a:lnTo>
                    <a:pt x="3513001" y="1449948"/>
                  </a:lnTo>
                  <a:lnTo>
                    <a:pt x="3525596" y="1404078"/>
                  </a:lnTo>
                  <a:lnTo>
                    <a:pt x="3529965" y="1355344"/>
                  </a:lnTo>
                  <a:lnTo>
                    <a:pt x="3529965" y="271145"/>
                  </a:lnTo>
                  <a:lnTo>
                    <a:pt x="3525596" y="222410"/>
                  </a:lnTo>
                  <a:lnTo>
                    <a:pt x="3513001" y="176540"/>
                  </a:lnTo>
                  <a:lnTo>
                    <a:pt x="3492946" y="134300"/>
                  </a:lnTo>
                  <a:lnTo>
                    <a:pt x="3466200" y="96456"/>
                  </a:lnTo>
                  <a:lnTo>
                    <a:pt x="3433530" y="63775"/>
                  </a:lnTo>
                  <a:lnTo>
                    <a:pt x="3395702" y="37022"/>
                  </a:lnTo>
                  <a:lnTo>
                    <a:pt x="3353484" y="16965"/>
                  </a:lnTo>
                  <a:lnTo>
                    <a:pt x="3307643" y="4369"/>
                  </a:lnTo>
                  <a:lnTo>
                    <a:pt x="3258947" y="0"/>
                  </a:lnTo>
                  <a:close/>
                </a:path>
              </a:pathLst>
            </a:custGeom>
            <a:solidFill>
              <a:srgbClr val="B311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55700" y="2603880"/>
              <a:ext cx="3529965" cy="1626870"/>
            </a:xfrm>
            <a:custGeom>
              <a:avLst/>
              <a:gdLst/>
              <a:ahLst/>
              <a:cxnLst/>
              <a:rect l="l" t="t" r="r" b="b"/>
              <a:pathLst>
                <a:path w="3529965" h="1626870">
                  <a:moveTo>
                    <a:pt x="0" y="271145"/>
                  </a:moveTo>
                  <a:lnTo>
                    <a:pt x="4368" y="222410"/>
                  </a:lnTo>
                  <a:lnTo>
                    <a:pt x="16963" y="176540"/>
                  </a:lnTo>
                  <a:lnTo>
                    <a:pt x="37018" y="134300"/>
                  </a:lnTo>
                  <a:lnTo>
                    <a:pt x="63764" y="96456"/>
                  </a:lnTo>
                  <a:lnTo>
                    <a:pt x="96434" y="63775"/>
                  </a:lnTo>
                  <a:lnTo>
                    <a:pt x="134262" y="37022"/>
                  </a:lnTo>
                  <a:lnTo>
                    <a:pt x="176480" y="16965"/>
                  </a:lnTo>
                  <a:lnTo>
                    <a:pt x="222321" y="4369"/>
                  </a:lnTo>
                  <a:lnTo>
                    <a:pt x="271018" y="0"/>
                  </a:lnTo>
                  <a:lnTo>
                    <a:pt x="3258947" y="0"/>
                  </a:lnTo>
                  <a:lnTo>
                    <a:pt x="3307643" y="4369"/>
                  </a:lnTo>
                  <a:lnTo>
                    <a:pt x="3353484" y="16965"/>
                  </a:lnTo>
                  <a:lnTo>
                    <a:pt x="3395702" y="37022"/>
                  </a:lnTo>
                  <a:lnTo>
                    <a:pt x="3433530" y="63775"/>
                  </a:lnTo>
                  <a:lnTo>
                    <a:pt x="3466200" y="96456"/>
                  </a:lnTo>
                  <a:lnTo>
                    <a:pt x="3492946" y="134300"/>
                  </a:lnTo>
                  <a:lnTo>
                    <a:pt x="3513001" y="176540"/>
                  </a:lnTo>
                  <a:lnTo>
                    <a:pt x="3525596" y="222410"/>
                  </a:lnTo>
                  <a:lnTo>
                    <a:pt x="3529965" y="271145"/>
                  </a:lnTo>
                  <a:lnTo>
                    <a:pt x="3529965" y="1355344"/>
                  </a:lnTo>
                  <a:lnTo>
                    <a:pt x="3525596" y="1404078"/>
                  </a:lnTo>
                  <a:lnTo>
                    <a:pt x="3513001" y="1449948"/>
                  </a:lnTo>
                  <a:lnTo>
                    <a:pt x="3492946" y="1492188"/>
                  </a:lnTo>
                  <a:lnTo>
                    <a:pt x="3466200" y="1530032"/>
                  </a:lnTo>
                  <a:lnTo>
                    <a:pt x="3433530" y="1562713"/>
                  </a:lnTo>
                  <a:lnTo>
                    <a:pt x="3395702" y="1589466"/>
                  </a:lnTo>
                  <a:lnTo>
                    <a:pt x="3353484" y="1609523"/>
                  </a:lnTo>
                  <a:lnTo>
                    <a:pt x="3307643" y="1622119"/>
                  </a:lnTo>
                  <a:lnTo>
                    <a:pt x="3258947" y="1626489"/>
                  </a:lnTo>
                  <a:lnTo>
                    <a:pt x="271018" y="1626489"/>
                  </a:lnTo>
                  <a:lnTo>
                    <a:pt x="222321" y="1622119"/>
                  </a:lnTo>
                  <a:lnTo>
                    <a:pt x="176480" y="1609523"/>
                  </a:lnTo>
                  <a:lnTo>
                    <a:pt x="134262" y="1589466"/>
                  </a:lnTo>
                  <a:lnTo>
                    <a:pt x="96434" y="1562713"/>
                  </a:lnTo>
                  <a:lnTo>
                    <a:pt x="63764" y="1530032"/>
                  </a:lnTo>
                  <a:lnTo>
                    <a:pt x="37018" y="1492188"/>
                  </a:lnTo>
                  <a:lnTo>
                    <a:pt x="16963" y="1449948"/>
                  </a:lnTo>
                  <a:lnTo>
                    <a:pt x="4368" y="1404078"/>
                  </a:lnTo>
                  <a:lnTo>
                    <a:pt x="0" y="1355344"/>
                  </a:lnTo>
                  <a:lnTo>
                    <a:pt x="0" y="271145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685665" y="4392929"/>
              <a:ext cx="5295265" cy="1626870"/>
            </a:xfrm>
            <a:custGeom>
              <a:avLst/>
              <a:gdLst/>
              <a:ahLst/>
              <a:cxnLst/>
              <a:rect l="l" t="t" r="r" b="b"/>
              <a:pathLst>
                <a:path w="5295265" h="1626870">
                  <a:moveTo>
                    <a:pt x="4481703" y="0"/>
                  </a:moveTo>
                  <a:lnTo>
                    <a:pt x="4481703" y="203327"/>
                  </a:lnTo>
                  <a:lnTo>
                    <a:pt x="0" y="203327"/>
                  </a:lnTo>
                  <a:lnTo>
                    <a:pt x="0" y="1423149"/>
                  </a:lnTo>
                  <a:lnTo>
                    <a:pt x="4481703" y="1423149"/>
                  </a:lnTo>
                  <a:lnTo>
                    <a:pt x="4481703" y="1626450"/>
                  </a:lnTo>
                  <a:lnTo>
                    <a:pt x="5294884" y="813308"/>
                  </a:lnTo>
                  <a:lnTo>
                    <a:pt x="4481703" y="0"/>
                  </a:lnTo>
                  <a:close/>
                </a:path>
              </a:pathLst>
            </a:custGeom>
            <a:solidFill>
              <a:srgbClr val="E4CCD2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685665" y="4392929"/>
              <a:ext cx="5295265" cy="1626870"/>
            </a:xfrm>
            <a:custGeom>
              <a:avLst/>
              <a:gdLst/>
              <a:ahLst/>
              <a:cxnLst/>
              <a:rect l="l" t="t" r="r" b="b"/>
              <a:pathLst>
                <a:path w="5295265" h="1626870">
                  <a:moveTo>
                    <a:pt x="0" y="203327"/>
                  </a:moveTo>
                  <a:lnTo>
                    <a:pt x="4481703" y="203327"/>
                  </a:lnTo>
                  <a:lnTo>
                    <a:pt x="4481703" y="0"/>
                  </a:lnTo>
                  <a:lnTo>
                    <a:pt x="5294884" y="813308"/>
                  </a:lnTo>
                  <a:lnTo>
                    <a:pt x="4481703" y="1626450"/>
                  </a:lnTo>
                  <a:lnTo>
                    <a:pt x="4481703" y="1423149"/>
                  </a:lnTo>
                  <a:lnTo>
                    <a:pt x="0" y="1423149"/>
                  </a:lnTo>
                  <a:lnTo>
                    <a:pt x="0" y="203327"/>
                  </a:lnTo>
                  <a:close/>
                </a:path>
              </a:pathLst>
            </a:custGeom>
            <a:ln w="19050">
              <a:solidFill>
                <a:srgbClr val="E4CC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4683633" y="4553229"/>
            <a:ext cx="4664075" cy="1260475"/>
          </a:xfrm>
          <a:prstGeom prst="rect">
            <a:avLst/>
          </a:prstGeom>
        </p:spPr>
        <p:txBody>
          <a:bodyPr vert="horz" wrap="square" lIns="0" tIns="31114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244"/>
              </a:spcBef>
              <a:buChar char="•"/>
              <a:tabLst>
                <a:tab pos="185420" algn="l"/>
              </a:tabLst>
            </a:pPr>
            <a:r>
              <a:rPr sz="1600" spc="-65" dirty="0">
                <a:latin typeface="Verdana"/>
                <a:cs typeface="Verdana"/>
              </a:rPr>
              <a:t>п</a:t>
            </a:r>
            <a:r>
              <a:rPr sz="1600" spc="40" dirty="0">
                <a:latin typeface="Verdana"/>
                <a:cs typeface="Verdana"/>
              </a:rPr>
              <a:t>ре</a:t>
            </a:r>
            <a:r>
              <a:rPr sz="1600" spc="35" dirty="0">
                <a:latin typeface="Verdana"/>
                <a:cs typeface="Verdana"/>
              </a:rPr>
              <a:t>д</a:t>
            </a:r>
            <a:r>
              <a:rPr sz="1600" spc="-225" dirty="0">
                <a:latin typeface="Verdana"/>
                <a:cs typeface="Verdana"/>
              </a:rPr>
              <a:t>ъяв</a:t>
            </a:r>
            <a:r>
              <a:rPr sz="1600" spc="-135" dirty="0">
                <a:latin typeface="Verdana"/>
                <a:cs typeface="Verdana"/>
              </a:rPr>
              <a:t>ит</a:t>
            </a:r>
            <a:r>
              <a:rPr sz="1600" spc="-130" dirty="0">
                <a:latin typeface="Verdana"/>
                <a:cs typeface="Verdana"/>
              </a:rPr>
              <a:t>ь</a:t>
            </a:r>
            <a:r>
              <a:rPr sz="1600" spc="-95" dirty="0">
                <a:latin typeface="Verdana"/>
                <a:cs typeface="Verdana"/>
              </a:rPr>
              <a:t> </a:t>
            </a:r>
            <a:r>
              <a:rPr sz="1600" spc="-65" dirty="0">
                <a:latin typeface="Verdana"/>
                <a:cs typeface="Verdana"/>
              </a:rPr>
              <a:t>противоречив</a:t>
            </a:r>
            <a:r>
              <a:rPr sz="1600" spc="-85" dirty="0">
                <a:latin typeface="Verdana"/>
                <a:cs typeface="Verdana"/>
              </a:rPr>
              <a:t>ы</a:t>
            </a:r>
            <a:r>
              <a:rPr sz="1600" spc="80" dirty="0">
                <a:latin typeface="Verdana"/>
                <a:cs typeface="Verdana"/>
              </a:rPr>
              <a:t>е</a:t>
            </a:r>
            <a:r>
              <a:rPr sz="1600" spc="-90" dirty="0">
                <a:latin typeface="Verdana"/>
                <a:cs typeface="Verdana"/>
              </a:rPr>
              <a:t> </a:t>
            </a:r>
            <a:r>
              <a:rPr sz="1600" spc="120" dirty="0">
                <a:latin typeface="Verdana"/>
                <a:cs typeface="Verdana"/>
              </a:rPr>
              <a:t>фак</a:t>
            </a:r>
            <a:r>
              <a:rPr sz="1600" spc="-175" dirty="0">
                <a:latin typeface="Verdana"/>
                <a:cs typeface="Verdana"/>
              </a:rPr>
              <a:t>ты,</a:t>
            </a:r>
            <a:r>
              <a:rPr sz="1600" spc="-11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те</a:t>
            </a:r>
            <a:r>
              <a:rPr sz="1600" spc="-20" dirty="0">
                <a:latin typeface="Verdana"/>
                <a:cs typeface="Verdana"/>
              </a:rPr>
              <a:t>о</a:t>
            </a:r>
            <a:r>
              <a:rPr sz="1600" spc="-5" dirty="0">
                <a:latin typeface="Verdana"/>
                <a:cs typeface="Verdana"/>
              </a:rPr>
              <a:t>ри</a:t>
            </a:r>
            <a:r>
              <a:rPr sz="1600" dirty="0">
                <a:latin typeface="Verdana"/>
                <a:cs typeface="Verdana"/>
              </a:rPr>
              <a:t>и</a:t>
            </a:r>
            <a:r>
              <a:rPr sz="1600" spc="-285" dirty="0">
                <a:latin typeface="Verdana"/>
                <a:cs typeface="Verdana"/>
              </a:rPr>
              <a:t>;</a:t>
            </a:r>
            <a:endParaRPr sz="1600">
              <a:latin typeface="Verdana"/>
              <a:cs typeface="Verdana"/>
            </a:endParaRPr>
          </a:p>
          <a:p>
            <a:pPr marL="184785" marR="497840" indent="-172720">
              <a:lnSpc>
                <a:spcPts val="1760"/>
              </a:lnSpc>
              <a:spcBef>
                <a:spcPts val="335"/>
              </a:spcBef>
              <a:buChar char="•"/>
              <a:tabLst>
                <a:tab pos="185420" algn="l"/>
              </a:tabLst>
            </a:pPr>
            <a:r>
              <a:rPr sz="1600" spc="55" dirty="0">
                <a:latin typeface="Verdana"/>
                <a:cs typeface="Verdana"/>
              </a:rPr>
              <a:t>обна</a:t>
            </a:r>
            <a:r>
              <a:rPr sz="1600" spc="-120" dirty="0">
                <a:latin typeface="Verdana"/>
                <a:cs typeface="Verdana"/>
              </a:rPr>
              <a:t>жит</a:t>
            </a:r>
            <a:r>
              <a:rPr sz="1600" spc="-100" dirty="0">
                <a:latin typeface="Verdana"/>
                <a:cs typeface="Verdana"/>
              </a:rPr>
              <a:t>ь</a:t>
            </a:r>
            <a:r>
              <a:rPr sz="1600" spc="-110" dirty="0">
                <a:latin typeface="Verdana"/>
                <a:cs typeface="Verdana"/>
              </a:rPr>
              <a:t> </a:t>
            </a:r>
            <a:r>
              <a:rPr sz="1600" spc="-55" dirty="0">
                <a:latin typeface="Verdana"/>
                <a:cs typeface="Verdana"/>
              </a:rPr>
              <a:t>жите</a:t>
            </a:r>
            <a:r>
              <a:rPr sz="1600" spc="20" dirty="0">
                <a:latin typeface="Verdana"/>
                <a:cs typeface="Verdana"/>
              </a:rPr>
              <a:t>йско</a:t>
            </a:r>
            <a:r>
              <a:rPr sz="1600" spc="30" dirty="0">
                <a:latin typeface="Verdana"/>
                <a:cs typeface="Verdana"/>
              </a:rPr>
              <a:t>е</a:t>
            </a:r>
            <a:r>
              <a:rPr sz="1600" spc="-105" dirty="0">
                <a:latin typeface="Verdana"/>
                <a:cs typeface="Verdana"/>
              </a:rPr>
              <a:t> </a:t>
            </a:r>
            <a:r>
              <a:rPr sz="1600" spc="-65" dirty="0">
                <a:latin typeface="Verdana"/>
                <a:cs typeface="Verdana"/>
              </a:rPr>
              <a:t>п</a:t>
            </a:r>
            <a:r>
              <a:rPr sz="1600" spc="40" dirty="0">
                <a:latin typeface="Verdana"/>
                <a:cs typeface="Verdana"/>
              </a:rPr>
              <a:t>ре</a:t>
            </a:r>
            <a:r>
              <a:rPr sz="1600" spc="35" dirty="0">
                <a:latin typeface="Verdana"/>
                <a:cs typeface="Verdana"/>
              </a:rPr>
              <a:t>д</a:t>
            </a:r>
            <a:r>
              <a:rPr sz="1600" spc="-15" dirty="0">
                <a:latin typeface="Verdana"/>
                <a:cs typeface="Verdana"/>
              </a:rPr>
              <a:t>ставление</a:t>
            </a:r>
            <a:r>
              <a:rPr sz="1600" spc="-90" dirty="0">
                <a:latin typeface="Verdana"/>
                <a:cs typeface="Verdana"/>
              </a:rPr>
              <a:t> </a:t>
            </a:r>
            <a:r>
              <a:rPr sz="1600" spc="-30" dirty="0">
                <a:latin typeface="Verdana"/>
                <a:cs typeface="Verdana"/>
              </a:rPr>
              <a:t>и  </a:t>
            </a:r>
            <a:r>
              <a:rPr sz="1600" spc="-65" dirty="0">
                <a:latin typeface="Verdana"/>
                <a:cs typeface="Verdana"/>
              </a:rPr>
              <a:t>п</a:t>
            </a:r>
            <a:r>
              <a:rPr sz="1600" spc="40" dirty="0">
                <a:latin typeface="Verdana"/>
                <a:cs typeface="Verdana"/>
              </a:rPr>
              <a:t>ре</a:t>
            </a:r>
            <a:r>
              <a:rPr sz="1600" spc="35" dirty="0">
                <a:latin typeface="Verdana"/>
                <a:cs typeface="Verdana"/>
              </a:rPr>
              <a:t>д</a:t>
            </a:r>
            <a:r>
              <a:rPr sz="1600" spc="-225" dirty="0">
                <a:latin typeface="Verdana"/>
                <a:cs typeface="Verdana"/>
              </a:rPr>
              <a:t>ъяв</a:t>
            </a:r>
            <a:r>
              <a:rPr sz="1600" spc="-135" dirty="0">
                <a:latin typeface="Verdana"/>
                <a:cs typeface="Verdana"/>
              </a:rPr>
              <a:t>ит</a:t>
            </a:r>
            <a:r>
              <a:rPr sz="1600" spc="-130" dirty="0">
                <a:latin typeface="Verdana"/>
                <a:cs typeface="Verdana"/>
              </a:rPr>
              <a:t>ь</a:t>
            </a:r>
            <a:r>
              <a:rPr sz="1600" spc="-95" dirty="0">
                <a:latin typeface="Verdana"/>
                <a:cs typeface="Verdana"/>
              </a:rPr>
              <a:t> </a:t>
            </a:r>
            <a:r>
              <a:rPr sz="1600" spc="-65" dirty="0">
                <a:latin typeface="Verdana"/>
                <a:cs typeface="Verdana"/>
              </a:rPr>
              <a:t>н</a:t>
            </a:r>
            <a:r>
              <a:rPr sz="1600" spc="10" dirty="0">
                <a:latin typeface="Verdana"/>
                <a:cs typeface="Verdana"/>
              </a:rPr>
              <a:t>а</a:t>
            </a:r>
            <a:r>
              <a:rPr sz="1600" spc="20" dirty="0">
                <a:latin typeface="Verdana"/>
                <a:cs typeface="Verdana"/>
              </a:rPr>
              <a:t>у</a:t>
            </a:r>
            <a:r>
              <a:rPr sz="1600" spc="-155" dirty="0">
                <a:latin typeface="Verdana"/>
                <a:cs typeface="Verdana"/>
              </a:rPr>
              <a:t>чн</a:t>
            </a:r>
            <a:r>
              <a:rPr sz="1600" spc="-125" dirty="0">
                <a:latin typeface="Verdana"/>
                <a:cs typeface="Verdana"/>
              </a:rPr>
              <a:t>ый </a:t>
            </a:r>
            <a:r>
              <a:rPr sz="1600" spc="120" dirty="0">
                <a:latin typeface="Verdana"/>
                <a:cs typeface="Verdana"/>
              </a:rPr>
              <a:t>фак</a:t>
            </a:r>
            <a:r>
              <a:rPr sz="1600" spc="-235" dirty="0">
                <a:latin typeface="Verdana"/>
                <a:cs typeface="Verdana"/>
              </a:rPr>
              <a:t>т;</a:t>
            </a:r>
            <a:endParaRPr sz="1600">
              <a:latin typeface="Verdana"/>
              <a:cs typeface="Verdana"/>
            </a:endParaRPr>
          </a:p>
          <a:p>
            <a:pPr marL="184785" indent="-172720">
              <a:lnSpc>
                <a:spcPts val="1850"/>
              </a:lnSpc>
              <a:spcBef>
                <a:spcPts val="105"/>
              </a:spcBef>
              <a:buChar char="•"/>
              <a:tabLst>
                <a:tab pos="185420" algn="l"/>
              </a:tabLst>
            </a:pPr>
            <a:r>
              <a:rPr sz="1600" spc="15" dirty="0">
                <a:latin typeface="Verdana"/>
                <a:cs typeface="Verdana"/>
              </a:rPr>
              <a:t>ис</a:t>
            </a:r>
            <a:r>
              <a:rPr sz="1600" spc="25" dirty="0">
                <a:latin typeface="Verdana"/>
                <a:cs typeface="Verdana"/>
              </a:rPr>
              <a:t>п</a:t>
            </a:r>
            <a:r>
              <a:rPr sz="1600" spc="-70" dirty="0">
                <a:latin typeface="Verdana"/>
                <a:cs typeface="Verdana"/>
              </a:rPr>
              <a:t>ол</a:t>
            </a:r>
            <a:r>
              <a:rPr sz="1600" spc="-60" dirty="0">
                <a:latin typeface="Verdana"/>
                <a:cs typeface="Verdana"/>
              </a:rPr>
              <a:t>ь</a:t>
            </a:r>
            <a:r>
              <a:rPr sz="1600" spc="-100" dirty="0">
                <a:latin typeface="Verdana"/>
                <a:cs typeface="Verdana"/>
              </a:rPr>
              <a:t>зо</a:t>
            </a:r>
            <a:r>
              <a:rPr sz="1600" spc="-114" dirty="0">
                <a:latin typeface="Verdana"/>
                <a:cs typeface="Verdana"/>
              </a:rPr>
              <a:t>в</a:t>
            </a:r>
            <a:r>
              <a:rPr sz="1600" spc="-80" dirty="0">
                <a:latin typeface="Verdana"/>
                <a:cs typeface="Verdana"/>
              </a:rPr>
              <a:t>ат</a:t>
            </a:r>
            <a:r>
              <a:rPr sz="1600" spc="-75" dirty="0">
                <a:latin typeface="Verdana"/>
                <a:cs typeface="Verdana"/>
              </a:rPr>
              <a:t>ь</a:t>
            </a:r>
            <a:r>
              <a:rPr sz="1600" spc="-105" dirty="0">
                <a:latin typeface="Verdana"/>
                <a:cs typeface="Verdana"/>
              </a:rPr>
              <a:t> </a:t>
            </a:r>
            <a:r>
              <a:rPr sz="1600" spc="-65" dirty="0">
                <a:latin typeface="Verdana"/>
                <a:cs typeface="Verdana"/>
              </a:rPr>
              <a:t>п</a:t>
            </a:r>
            <a:r>
              <a:rPr sz="1600" spc="35" dirty="0">
                <a:latin typeface="Verdana"/>
                <a:cs typeface="Verdana"/>
              </a:rPr>
              <a:t>рием</a:t>
            </a:r>
            <a:r>
              <a:rPr sz="1600" spc="50" dirty="0">
                <a:latin typeface="Verdana"/>
                <a:cs typeface="Verdana"/>
              </a:rPr>
              <a:t>ы</a:t>
            </a:r>
            <a:r>
              <a:rPr sz="1600" spc="-114" dirty="0">
                <a:latin typeface="Verdana"/>
                <a:cs typeface="Verdana"/>
              </a:rPr>
              <a:t> </a:t>
            </a:r>
            <a:r>
              <a:rPr sz="1600" spc="-365" dirty="0">
                <a:latin typeface="Verdana"/>
                <a:cs typeface="Verdana"/>
              </a:rPr>
              <a:t>«</a:t>
            </a:r>
            <a:r>
              <a:rPr sz="1600" spc="-30" dirty="0">
                <a:latin typeface="Verdana"/>
                <a:cs typeface="Verdana"/>
              </a:rPr>
              <a:t>яркое</a:t>
            </a:r>
            <a:r>
              <a:rPr sz="1600" spc="-100" dirty="0">
                <a:latin typeface="Verdana"/>
                <a:cs typeface="Verdana"/>
              </a:rPr>
              <a:t> </a:t>
            </a:r>
            <a:r>
              <a:rPr sz="1600" spc="-65" dirty="0">
                <a:latin typeface="Verdana"/>
                <a:cs typeface="Verdana"/>
              </a:rPr>
              <a:t>п</a:t>
            </a:r>
            <a:r>
              <a:rPr sz="1600" spc="-155" dirty="0">
                <a:latin typeface="Verdana"/>
                <a:cs typeface="Verdana"/>
              </a:rPr>
              <a:t>ятно»,</a:t>
            </a:r>
            <a:endParaRPr sz="1600">
              <a:latin typeface="Verdana"/>
              <a:cs typeface="Verdana"/>
            </a:endParaRPr>
          </a:p>
          <a:p>
            <a:pPr marL="184785">
              <a:lnSpc>
                <a:spcPts val="1850"/>
              </a:lnSpc>
            </a:pPr>
            <a:r>
              <a:rPr sz="1600" spc="-100" dirty="0">
                <a:latin typeface="Verdana"/>
                <a:cs typeface="Verdana"/>
              </a:rPr>
              <a:t>«актуальность».</a:t>
            </a:r>
            <a:endParaRPr sz="1600">
              <a:latin typeface="Verdana"/>
              <a:cs typeface="Verdan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146175" y="4383404"/>
            <a:ext cx="3549015" cy="1645920"/>
            <a:chOff x="1146175" y="4383404"/>
            <a:chExt cx="3549015" cy="1645920"/>
          </a:xfrm>
        </p:grpSpPr>
        <p:sp>
          <p:nvSpPr>
            <p:cNvPr id="11" name="object 11"/>
            <p:cNvSpPr/>
            <p:nvPr/>
          </p:nvSpPr>
          <p:spPr>
            <a:xfrm>
              <a:off x="1155700" y="4392929"/>
              <a:ext cx="3529965" cy="1626870"/>
            </a:xfrm>
            <a:custGeom>
              <a:avLst/>
              <a:gdLst/>
              <a:ahLst/>
              <a:cxnLst/>
              <a:rect l="l" t="t" r="r" b="b"/>
              <a:pathLst>
                <a:path w="3529965" h="1626870">
                  <a:moveTo>
                    <a:pt x="3258947" y="0"/>
                  </a:moveTo>
                  <a:lnTo>
                    <a:pt x="271018" y="0"/>
                  </a:lnTo>
                  <a:lnTo>
                    <a:pt x="222321" y="4369"/>
                  </a:lnTo>
                  <a:lnTo>
                    <a:pt x="176480" y="16965"/>
                  </a:lnTo>
                  <a:lnTo>
                    <a:pt x="134262" y="37022"/>
                  </a:lnTo>
                  <a:lnTo>
                    <a:pt x="96434" y="63775"/>
                  </a:lnTo>
                  <a:lnTo>
                    <a:pt x="63764" y="96456"/>
                  </a:lnTo>
                  <a:lnTo>
                    <a:pt x="37018" y="134300"/>
                  </a:lnTo>
                  <a:lnTo>
                    <a:pt x="16963" y="176540"/>
                  </a:lnTo>
                  <a:lnTo>
                    <a:pt x="4368" y="222410"/>
                  </a:lnTo>
                  <a:lnTo>
                    <a:pt x="0" y="271145"/>
                  </a:lnTo>
                  <a:lnTo>
                    <a:pt x="0" y="1355382"/>
                  </a:lnTo>
                  <a:lnTo>
                    <a:pt x="4368" y="1404107"/>
                  </a:lnTo>
                  <a:lnTo>
                    <a:pt x="16963" y="1449966"/>
                  </a:lnTo>
                  <a:lnTo>
                    <a:pt x="37018" y="1492195"/>
                  </a:lnTo>
                  <a:lnTo>
                    <a:pt x="63764" y="1530028"/>
                  </a:lnTo>
                  <a:lnTo>
                    <a:pt x="96434" y="1562699"/>
                  </a:lnTo>
                  <a:lnTo>
                    <a:pt x="134262" y="1589442"/>
                  </a:lnTo>
                  <a:lnTo>
                    <a:pt x="176480" y="1609492"/>
                  </a:lnTo>
                  <a:lnTo>
                    <a:pt x="222321" y="1622083"/>
                  </a:lnTo>
                  <a:lnTo>
                    <a:pt x="271018" y="1626450"/>
                  </a:lnTo>
                  <a:lnTo>
                    <a:pt x="3258947" y="1626450"/>
                  </a:lnTo>
                  <a:lnTo>
                    <a:pt x="3307643" y="1622083"/>
                  </a:lnTo>
                  <a:lnTo>
                    <a:pt x="3353484" y="1609492"/>
                  </a:lnTo>
                  <a:lnTo>
                    <a:pt x="3395702" y="1589442"/>
                  </a:lnTo>
                  <a:lnTo>
                    <a:pt x="3433530" y="1562699"/>
                  </a:lnTo>
                  <a:lnTo>
                    <a:pt x="3466200" y="1530028"/>
                  </a:lnTo>
                  <a:lnTo>
                    <a:pt x="3492946" y="1492195"/>
                  </a:lnTo>
                  <a:lnTo>
                    <a:pt x="3513001" y="1449966"/>
                  </a:lnTo>
                  <a:lnTo>
                    <a:pt x="3525596" y="1404107"/>
                  </a:lnTo>
                  <a:lnTo>
                    <a:pt x="3529965" y="1355382"/>
                  </a:lnTo>
                  <a:lnTo>
                    <a:pt x="3529965" y="271145"/>
                  </a:lnTo>
                  <a:lnTo>
                    <a:pt x="3525596" y="222410"/>
                  </a:lnTo>
                  <a:lnTo>
                    <a:pt x="3513001" y="176540"/>
                  </a:lnTo>
                  <a:lnTo>
                    <a:pt x="3492946" y="134300"/>
                  </a:lnTo>
                  <a:lnTo>
                    <a:pt x="3466200" y="96456"/>
                  </a:lnTo>
                  <a:lnTo>
                    <a:pt x="3433530" y="63775"/>
                  </a:lnTo>
                  <a:lnTo>
                    <a:pt x="3395702" y="37022"/>
                  </a:lnTo>
                  <a:lnTo>
                    <a:pt x="3353484" y="16965"/>
                  </a:lnTo>
                  <a:lnTo>
                    <a:pt x="3307643" y="4369"/>
                  </a:lnTo>
                  <a:lnTo>
                    <a:pt x="3258947" y="0"/>
                  </a:lnTo>
                  <a:close/>
                </a:path>
              </a:pathLst>
            </a:custGeom>
            <a:solidFill>
              <a:srgbClr val="B311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155700" y="4392929"/>
              <a:ext cx="3529965" cy="1626870"/>
            </a:xfrm>
            <a:custGeom>
              <a:avLst/>
              <a:gdLst/>
              <a:ahLst/>
              <a:cxnLst/>
              <a:rect l="l" t="t" r="r" b="b"/>
              <a:pathLst>
                <a:path w="3529965" h="1626870">
                  <a:moveTo>
                    <a:pt x="0" y="271145"/>
                  </a:moveTo>
                  <a:lnTo>
                    <a:pt x="4368" y="222410"/>
                  </a:lnTo>
                  <a:lnTo>
                    <a:pt x="16963" y="176540"/>
                  </a:lnTo>
                  <a:lnTo>
                    <a:pt x="37018" y="134300"/>
                  </a:lnTo>
                  <a:lnTo>
                    <a:pt x="63764" y="96456"/>
                  </a:lnTo>
                  <a:lnTo>
                    <a:pt x="96434" y="63775"/>
                  </a:lnTo>
                  <a:lnTo>
                    <a:pt x="134262" y="37022"/>
                  </a:lnTo>
                  <a:lnTo>
                    <a:pt x="176480" y="16965"/>
                  </a:lnTo>
                  <a:lnTo>
                    <a:pt x="222321" y="4369"/>
                  </a:lnTo>
                  <a:lnTo>
                    <a:pt x="271018" y="0"/>
                  </a:lnTo>
                  <a:lnTo>
                    <a:pt x="3258947" y="0"/>
                  </a:lnTo>
                  <a:lnTo>
                    <a:pt x="3307643" y="4369"/>
                  </a:lnTo>
                  <a:lnTo>
                    <a:pt x="3353484" y="16965"/>
                  </a:lnTo>
                  <a:lnTo>
                    <a:pt x="3395702" y="37022"/>
                  </a:lnTo>
                  <a:lnTo>
                    <a:pt x="3433530" y="63775"/>
                  </a:lnTo>
                  <a:lnTo>
                    <a:pt x="3466200" y="96456"/>
                  </a:lnTo>
                  <a:lnTo>
                    <a:pt x="3492946" y="134300"/>
                  </a:lnTo>
                  <a:lnTo>
                    <a:pt x="3513001" y="176540"/>
                  </a:lnTo>
                  <a:lnTo>
                    <a:pt x="3525596" y="222410"/>
                  </a:lnTo>
                  <a:lnTo>
                    <a:pt x="3529965" y="271145"/>
                  </a:lnTo>
                  <a:lnTo>
                    <a:pt x="3529965" y="1355382"/>
                  </a:lnTo>
                  <a:lnTo>
                    <a:pt x="3525596" y="1404107"/>
                  </a:lnTo>
                  <a:lnTo>
                    <a:pt x="3513001" y="1449966"/>
                  </a:lnTo>
                  <a:lnTo>
                    <a:pt x="3492946" y="1492195"/>
                  </a:lnTo>
                  <a:lnTo>
                    <a:pt x="3466200" y="1530028"/>
                  </a:lnTo>
                  <a:lnTo>
                    <a:pt x="3433530" y="1562699"/>
                  </a:lnTo>
                  <a:lnTo>
                    <a:pt x="3395702" y="1589442"/>
                  </a:lnTo>
                  <a:lnTo>
                    <a:pt x="3353484" y="1609492"/>
                  </a:lnTo>
                  <a:lnTo>
                    <a:pt x="3307643" y="1622083"/>
                  </a:lnTo>
                  <a:lnTo>
                    <a:pt x="3258947" y="1626450"/>
                  </a:lnTo>
                  <a:lnTo>
                    <a:pt x="271018" y="1626450"/>
                  </a:lnTo>
                  <a:lnTo>
                    <a:pt x="222321" y="1622083"/>
                  </a:lnTo>
                  <a:lnTo>
                    <a:pt x="176480" y="1609492"/>
                  </a:lnTo>
                  <a:lnTo>
                    <a:pt x="134262" y="1589442"/>
                  </a:lnTo>
                  <a:lnTo>
                    <a:pt x="96434" y="1562699"/>
                  </a:lnTo>
                  <a:lnTo>
                    <a:pt x="63764" y="1530028"/>
                  </a:lnTo>
                  <a:lnTo>
                    <a:pt x="37018" y="1492195"/>
                  </a:lnTo>
                  <a:lnTo>
                    <a:pt x="16963" y="1449966"/>
                  </a:lnTo>
                  <a:lnTo>
                    <a:pt x="4368" y="1404107"/>
                  </a:lnTo>
                  <a:lnTo>
                    <a:pt x="0" y="1355382"/>
                  </a:lnTo>
                  <a:lnTo>
                    <a:pt x="0" y="271145"/>
                  </a:lnTo>
                  <a:close/>
                </a:path>
              </a:pathLst>
            </a:custGeom>
            <a:ln w="1904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1435988" y="2730500"/>
            <a:ext cx="2969260" cy="3112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3454"/>
              </a:lnSpc>
              <a:spcBef>
                <a:spcPts val="100"/>
              </a:spcBef>
            </a:pPr>
            <a:r>
              <a:rPr sz="3000" spc="-30" dirty="0">
                <a:solidFill>
                  <a:srgbClr val="FFFFFF"/>
                </a:solidFill>
                <a:latin typeface="Verdana"/>
                <a:cs typeface="Verdana"/>
              </a:rPr>
              <a:t>должно</a:t>
            </a:r>
            <a:endParaRPr sz="3000">
              <a:latin typeface="Verdana"/>
              <a:cs typeface="Verdana"/>
            </a:endParaRPr>
          </a:p>
          <a:p>
            <a:pPr marL="368935" marR="362585" algn="ctr">
              <a:lnSpc>
                <a:spcPts val="3300"/>
              </a:lnSpc>
              <a:spcBef>
                <a:spcPts val="215"/>
              </a:spcBef>
            </a:pPr>
            <a:r>
              <a:rPr sz="3000" spc="50" dirty="0">
                <a:solidFill>
                  <a:srgbClr val="FFFFFF"/>
                </a:solidFill>
                <a:latin typeface="Verdana"/>
                <a:cs typeface="Verdana"/>
              </a:rPr>
              <a:t>ст</a:t>
            </a:r>
            <a:r>
              <a:rPr sz="3000" spc="70" dirty="0">
                <a:solidFill>
                  <a:srgbClr val="FFFFFF"/>
                </a:solidFill>
                <a:latin typeface="Verdana"/>
                <a:cs typeface="Verdana"/>
              </a:rPr>
              <a:t>р</a:t>
            </a:r>
            <a:r>
              <a:rPr sz="3000" spc="-145" dirty="0">
                <a:solidFill>
                  <a:srgbClr val="FFFFFF"/>
                </a:solidFill>
                <a:latin typeface="Verdana"/>
                <a:cs typeface="Verdana"/>
              </a:rPr>
              <a:t>оит</a:t>
            </a:r>
            <a:r>
              <a:rPr sz="3000" spc="-135" dirty="0">
                <a:solidFill>
                  <a:srgbClr val="FFFFFF"/>
                </a:solidFill>
                <a:latin typeface="Verdana"/>
                <a:cs typeface="Verdana"/>
              </a:rPr>
              <a:t>ь</a:t>
            </a:r>
            <a:r>
              <a:rPr sz="3000" spc="-65" dirty="0">
                <a:solidFill>
                  <a:srgbClr val="FFFFFF"/>
                </a:solidFill>
                <a:latin typeface="Verdana"/>
                <a:cs typeface="Verdana"/>
              </a:rPr>
              <a:t>ся</a:t>
            </a:r>
            <a:r>
              <a:rPr sz="3000" spc="-254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000" spc="260" dirty="0">
                <a:solidFill>
                  <a:srgbClr val="FFFFFF"/>
                </a:solidFill>
                <a:latin typeface="Verdana"/>
                <a:cs typeface="Verdana"/>
              </a:rPr>
              <a:t>с  </a:t>
            </a:r>
            <a:r>
              <a:rPr sz="3000" spc="-95" dirty="0">
                <a:solidFill>
                  <a:srgbClr val="FFFFFF"/>
                </a:solidFill>
                <a:latin typeface="Verdana"/>
                <a:cs typeface="Verdana"/>
              </a:rPr>
              <a:t>учетом:</a:t>
            </a:r>
            <a:endParaRPr sz="3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400">
              <a:latin typeface="Verdana"/>
              <a:cs typeface="Verdana"/>
            </a:endParaRPr>
          </a:p>
          <a:p>
            <a:pPr marL="12700" marR="5080" indent="935355">
              <a:lnSpc>
                <a:spcPts val="3310"/>
              </a:lnSpc>
            </a:pPr>
            <a:r>
              <a:rPr sz="3000" spc="-30" dirty="0">
                <a:solidFill>
                  <a:srgbClr val="FFFFFF"/>
                </a:solidFill>
                <a:latin typeface="Verdana"/>
                <a:cs typeface="Verdana"/>
              </a:rPr>
              <a:t>могут </a:t>
            </a:r>
            <a:r>
              <a:rPr sz="3000" spc="-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000" spc="40" dirty="0">
                <a:solidFill>
                  <a:srgbClr val="FFFFFF"/>
                </a:solidFill>
                <a:latin typeface="Verdana"/>
                <a:cs typeface="Verdana"/>
              </a:rPr>
              <a:t>ис</a:t>
            </a:r>
            <a:r>
              <a:rPr sz="3000" spc="55" dirty="0">
                <a:solidFill>
                  <a:srgbClr val="FFFFFF"/>
                </a:solidFill>
                <a:latin typeface="Verdana"/>
                <a:cs typeface="Verdana"/>
              </a:rPr>
              <a:t>п</a:t>
            </a:r>
            <a:r>
              <a:rPr sz="3000" spc="-30" dirty="0">
                <a:solidFill>
                  <a:srgbClr val="FFFFFF"/>
                </a:solidFill>
                <a:latin typeface="Verdana"/>
                <a:cs typeface="Verdana"/>
              </a:rPr>
              <a:t>о</a:t>
            </a:r>
            <a:r>
              <a:rPr sz="3000" spc="-25" dirty="0">
                <a:solidFill>
                  <a:srgbClr val="FFFFFF"/>
                </a:solidFill>
                <a:latin typeface="Verdana"/>
                <a:cs typeface="Verdana"/>
              </a:rPr>
              <a:t>л</a:t>
            </a:r>
            <a:r>
              <a:rPr sz="3000" spc="-155" dirty="0">
                <a:solidFill>
                  <a:srgbClr val="FFFFFF"/>
                </a:solidFill>
                <a:latin typeface="Verdana"/>
                <a:cs typeface="Verdana"/>
              </a:rPr>
              <a:t>ьз</a:t>
            </a:r>
            <a:r>
              <a:rPr sz="3000" spc="-160" dirty="0">
                <a:solidFill>
                  <a:srgbClr val="FFFFFF"/>
                </a:solidFill>
                <a:latin typeface="Verdana"/>
                <a:cs typeface="Verdana"/>
              </a:rPr>
              <a:t>о</a:t>
            </a:r>
            <a:r>
              <a:rPr sz="3000" spc="-90" dirty="0">
                <a:solidFill>
                  <a:srgbClr val="FFFFFF"/>
                </a:solidFill>
                <a:latin typeface="Verdana"/>
                <a:cs typeface="Verdana"/>
              </a:rPr>
              <a:t>вать</a:t>
            </a:r>
            <a:r>
              <a:rPr sz="3000" spc="-80" dirty="0">
                <a:solidFill>
                  <a:srgbClr val="FFFFFF"/>
                </a:solidFill>
                <a:latin typeface="Verdana"/>
                <a:cs typeface="Verdana"/>
              </a:rPr>
              <a:t>с</a:t>
            </a:r>
            <a:r>
              <a:rPr sz="3000" spc="-465" dirty="0">
                <a:solidFill>
                  <a:srgbClr val="FFFFFF"/>
                </a:solidFill>
                <a:latin typeface="Verdana"/>
                <a:cs typeface="Verdana"/>
              </a:rPr>
              <a:t>я</a:t>
            </a:r>
            <a:endParaRPr sz="3000">
              <a:latin typeface="Verdana"/>
              <a:cs typeface="Verdana"/>
            </a:endParaRPr>
          </a:p>
          <a:p>
            <a:pPr marL="652780">
              <a:lnSpc>
                <a:spcPts val="3245"/>
              </a:lnSpc>
            </a:pPr>
            <a:r>
              <a:rPr sz="3000" spc="-35" dirty="0">
                <a:solidFill>
                  <a:srgbClr val="FFFFFF"/>
                </a:solidFill>
                <a:latin typeface="Verdana"/>
                <a:cs typeface="Verdana"/>
              </a:rPr>
              <a:t>приемы:</a:t>
            </a:r>
            <a:endParaRPr sz="3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32" y="1029715"/>
            <a:ext cx="50196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10" dirty="0"/>
              <a:t>Система</a:t>
            </a:r>
            <a:r>
              <a:rPr spc="-290" dirty="0"/>
              <a:t> </a:t>
            </a:r>
            <a:r>
              <a:rPr spc="-50" dirty="0"/>
              <a:t>оцени</a:t>
            </a:r>
            <a:r>
              <a:rPr spc="-60" dirty="0"/>
              <a:t>в</a:t>
            </a:r>
            <a:r>
              <a:rPr spc="-130" dirty="0"/>
              <a:t>ания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33932" y="2622041"/>
            <a:ext cx="8647430" cy="2856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>
              <a:lnSpc>
                <a:spcPct val="100000"/>
              </a:lnSpc>
              <a:spcBef>
                <a:spcPts val="100"/>
              </a:spcBef>
              <a:tabLst>
                <a:tab pos="80454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20" dirty="0">
                <a:solidFill>
                  <a:srgbClr val="404040"/>
                </a:solidFill>
                <a:latin typeface="Calibri"/>
                <a:cs typeface="Calibri"/>
              </a:rPr>
              <a:t>ФГОС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 нового</a:t>
            </a:r>
            <a:r>
              <a:rPr sz="1800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поколения</a:t>
            </a:r>
            <a:r>
              <a:rPr sz="18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предъявляет 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особые</a:t>
            </a:r>
            <a:r>
              <a:rPr sz="1800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требования</a:t>
            </a:r>
            <a:r>
              <a:rPr sz="18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к</a:t>
            </a:r>
            <a:r>
              <a:rPr sz="18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системе</a:t>
            </a:r>
            <a:r>
              <a:rPr sz="1800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оценивания </a:t>
            </a:r>
            <a:r>
              <a:rPr sz="1800" spc="-39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образовательных</a:t>
            </a:r>
            <a:r>
              <a:rPr sz="18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Calibri"/>
                <a:cs typeface="Calibri"/>
              </a:rPr>
              <a:t>результатов,</a:t>
            </a:r>
            <a:r>
              <a:rPr sz="18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Calibri"/>
                <a:cs typeface="Calibri"/>
              </a:rPr>
              <a:t>которая</a:t>
            </a:r>
            <a:r>
              <a:rPr sz="18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должна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соответствовать</a:t>
            </a:r>
            <a:r>
              <a:rPr sz="1800" spc="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следующим</a:t>
            </a:r>
            <a:endParaRPr sz="18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критериям:</a:t>
            </a:r>
            <a:endParaRPr sz="1800">
              <a:latin typeface="Calibri"/>
              <a:cs typeface="Calibri"/>
            </a:endParaRPr>
          </a:p>
          <a:p>
            <a:pPr marL="407034" indent="-394970">
              <a:lnSpc>
                <a:spcPct val="100000"/>
              </a:lnSpc>
              <a:spcBef>
                <a:spcPts val="1010"/>
              </a:spcBef>
              <a:buClr>
                <a:srgbClr val="B31166"/>
              </a:buClr>
              <a:buSzPct val="80555"/>
              <a:buFont typeface="Wingdings"/>
              <a:buChar char=""/>
              <a:tabLst>
                <a:tab pos="407034" algn="l"/>
                <a:tab pos="407670" algn="l"/>
              </a:tabLst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анализ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 достижения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 планируемых </a:t>
            </a:r>
            <a:r>
              <a:rPr sz="1800" spc="-20" dirty="0">
                <a:solidFill>
                  <a:srgbClr val="404040"/>
                </a:solidFill>
                <a:latin typeface="Calibri"/>
                <a:cs typeface="Calibri"/>
              </a:rPr>
              <a:t>результатов;</a:t>
            </a:r>
            <a:endParaRPr sz="1800">
              <a:latin typeface="Calibri"/>
              <a:cs typeface="Calibri"/>
            </a:endParaRPr>
          </a:p>
          <a:p>
            <a:pPr marL="407034" indent="-394970">
              <a:lnSpc>
                <a:spcPct val="100000"/>
              </a:lnSpc>
              <a:spcBef>
                <a:spcPts val="994"/>
              </a:spcBef>
              <a:buClr>
                <a:srgbClr val="B31166"/>
              </a:buClr>
              <a:buSzPct val="80555"/>
              <a:buFont typeface="Wingdings"/>
              <a:buChar char=""/>
              <a:tabLst>
                <a:tab pos="407034" algn="l"/>
                <a:tab pos="407670" algn="l"/>
              </a:tabLst>
            </a:pP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выполнение</a:t>
            </a:r>
            <a:r>
              <a:rPr sz="18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информативно-диагностической</a:t>
            </a:r>
            <a:r>
              <a:rPr sz="1800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функции;</a:t>
            </a:r>
            <a:endParaRPr sz="1800">
              <a:latin typeface="Calibri"/>
              <a:cs typeface="Calibri"/>
            </a:endParaRPr>
          </a:p>
          <a:p>
            <a:pPr marL="407034" indent="-394970">
              <a:lnSpc>
                <a:spcPct val="100000"/>
              </a:lnSpc>
              <a:spcBef>
                <a:spcPts val="994"/>
              </a:spcBef>
              <a:buClr>
                <a:srgbClr val="B31166"/>
              </a:buClr>
              <a:buSzPct val="80555"/>
              <a:buFont typeface="Wingdings"/>
              <a:buChar char=""/>
              <a:tabLst>
                <a:tab pos="407034" algn="l"/>
                <a:tab pos="407670" algn="l"/>
              </a:tabLst>
            </a:pP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выявление динамики</a:t>
            </a:r>
            <a:r>
              <a:rPr sz="18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развития</a:t>
            </a:r>
            <a:r>
              <a:rPr sz="18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предметных</a:t>
            </a:r>
            <a:r>
              <a:rPr sz="18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и</a:t>
            </a:r>
            <a:r>
              <a:rPr sz="18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метапредметных</a:t>
            </a:r>
            <a:r>
              <a:rPr sz="18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Calibri"/>
                <a:cs typeface="Calibri"/>
              </a:rPr>
              <a:t>результатов;</a:t>
            </a:r>
            <a:endParaRPr sz="1800">
              <a:latin typeface="Calibri"/>
              <a:cs typeface="Calibri"/>
            </a:endParaRPr>
          </a:p>
          <a:p>
            <a:pPr marL="407034" indent="-394970">
              <a:lnSpc>
                <a:spcPct val="100000"/>
              </a:lnSpc>
              <a:spcBef>
                <a:spcPts val="1010"/>
              </a:spcBef>
              <a:buClr>
                <a:srgbClr val="B31166"/>
              </a:buClr>
              <a:buSzPct val="80555"/>
              <a:buFont typeface="Wingdings"/>
              <a:buChar char=""/>
              <a:tabLst>
                <a:tab pos="407034" algn="l"/>
                <a:tab pos="407670" algn="l"/>
              </a:tabLst>
            </a:pP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описание</a:t>
            </a:r>
            <a:r>
              <a:rPr sz="1800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Calibri"/>
                <a:cs typeface="Calibri"/>
              </a:rPr>
              <a:t>содержания</a:t>
            </a:r>
            <a:r>
              <a:rPr sz="18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и 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критериев</a:t>
            </a:r>
            <a:r>
              <a:rPr sz="18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оценки;</a:t>
            </a:r>
            <a:endParaRPr sz="1800">
              <a:latin typeface="Calibri"/>
              <a:cs typeface="Calibri"/>
            </a:endParaRPr>
          </a:p>
          <a:p>
            <a:pPr marL="407034" indent="-394970">
              <a:lnSpc>
                <a:spcPct val="100000"/>
              </a:lnSpc>
              <a:spcBef>
                <a:spcPts val="994"/>
              </a:spcBef>
              <a:buClr>
                <a:srgbClr val="B31166"/>
              </a:buClr>
              <a:buSzPct val="80555"/>
              <a:buFont typeface="Wingdings"/>
              <a:buChar char=""/>
              <a:tabLst>
                <a:tab pos="407034" algn="l"/>
                <a:tab pos="407670" algn="l"/>
              </a:tabLst>
            </a:pP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содействие</a:t>
            </a:r>
            <a:r>
              <a:rPr sz="18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развитию</a:t>
            </a:r>
            <a:r>
              <a:rPr sz="1800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самоанализа </a:t>
            </a: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и</a:t>
            </a:r>
            <a:r>
              <a:rPr sz="18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самооценки.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32" y="1029715"/>
            <a:ext cx="39662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10" dirty="0"/>
              <a:t>Система</a:t>
            </a:r>
            <a:r>
              <a:rPr spc="-290" dirty="0"/>
              <a:t> </a:t>
            </a:r>
            <a:r>
              <a:rPr spc="-30" dirty="0"/>
              <a:t>оценки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33932" y="2608326"/>
            <a:ext cx="8522970" cy="2767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72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Личностные</a:t>
            </a:r>
            <a:r>
              <a:rPr sz="1800" spc="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Calibri"/>
                <a:cs typeface="Calibri"/>
              </a:rPr>
              <a:t>результаты</a:t>
            </a:r>
            <a:r>
              <a:rPr sz="18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не</a:t>
            </a:r>
            <a:r>
              <a:rPr sz="18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персонифицированы.</a:t>
            </a:r>
            <a:r>
              <a:rPr sz="1800" spc="7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(Оценка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по</a:t>
            </a:r>
            <a:r>
              <a:rPr sz="18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предмету</a:t>
            </a: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 не</a:t>
            </a:r>
            <a:r>
              <a:rPr sz="18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связана</a:t>
            </a:r>
            <a:r>
              <a:rPr sz="18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с </a:t>
            </a:r>
            <a:r>
              <a:rPr sz="1800" spc="-39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поведением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и</a:t>
            </a:r>
            <a:r>
              <a:rPr sz="18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Calibri"/>
                <a:cs typeface="Calibri"/>
              </a:rPr>
              <a:t>готовностью</a:t>
            </a:r>
            <a:r>
              <a:rPr sz="1800" spc="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к уроку).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1450" spc="-145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15" dirty="0">
                <a:solidFill>
                  <a:srgbClr val="404040"/>
                </a:solidFill>
                <a:latin typeface="Calibri"/>
                <a:cs typeface="Calibri"/>
              </a:rPr>
              <a:t>Контроль</a:t>
            </a:r>
            <a:r>
              <a:rPr sz="18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не</a:t>
            </a:r>
            <a:r>
              <a:rPr sz="18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ради</a:t>
            </a: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выставления</a:t>
            </a:r>
            <a:r>
              <a:rPr sz="18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Calibri"/>
                <a:cs typeface="Calibri"/>
              </a:rPr>
              <a:t>отметок.</a:t>
            </a:r>
            <a:r>
              <a:rPr sz="1800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(Это</a:t>
            </a:r>
            <a:r>
              <a:rPr sz="1800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обратная</a:t>
            </a:r>
            <a:r>
              <a:rPr sz="18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связь,</a:t>
            </a:r>
            <a:r>
              <a:rPr sz="18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понятия</a:t>
            </a:r>
            <a:endParaRPr sz="18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145"/>
              </a:spcBef>
            </a:pP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«накопляемости</a:t>
            </a:r>
            <a:r>
              <a:rPr sz="18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оценок»</a:t>
            </a:r>
            <a:r>
              <a:rPr sz="18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нет).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Даём</a:t>
            </a: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возможность</a:t>
            </a:r>
            <a:r>
              <a:rPr sz="1800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научиться,</a:t>
            </a:r>
            <a:r>
              <a:rPr sz="1800" spc="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делать</a:t>
            </a:r>
            <a:r>
              <a:rPr sz="18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ошибки.</a:t>
            </a:r>
            <a:r>
              <a:rPr sz="18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(Не</a:t>
            </a:r>
            <a:r>
              <a:rPr sz="1800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контролировать,</a:t>
            </a:r>
            <a:r>
              <a:rPr sz="18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а</a:t>
            </a:r>
            <a:r>
              <a:rPr sz="18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учить).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1450" spc="-145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Оцениваем</a:t>
            </a: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 по</a:t>
            </a:r>
            <a:r>
              <a:rPr sz="18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локальным</a:t>
            </a:r>
            <a:r>
              <a:rPr sz="18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актам</a:t>
            </a:r>
            <a:r>
              <a:rPr sz="18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Calibri"/>
                <a:cs typeface="Calibri"/>
              </a:rPr>
              <a:t>школы.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Calibri"/>
                <a:cs typeface="Calibri"/>
              </a:rPr>
              <a:t>(Школа</a:t>
            </a: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Calibri"/>
                <a:cs typeface="Calibri"/>
              </a:rPr>
              <a:t>решает,</a:t>
            </a:r>
            <a:r>
              <a:rPr sz="18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как</a:t>
            </a: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оценивать</a:t>
            </a: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libri"/>
                <a:cs typeface="Calibri"/>
              </a:rPr>
              <a:t>ответы</a:t>
            </a:r>
            <a:endParaRPr sz="18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155"/>
              </a:spcBef>
            </a:pP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учеников).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86627" y="150748"/>
            <a:ext cx="5534025" cy="2352675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32" y="1029715"/>
            <a:ext cx="85007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05" dirty="0"/>
              <a:t>Формирование</a:t>
            </a:r>
            <a:r>
              <a:rPr spc="-285" dirty="0"/>
              <a:t> </a:t>
            </a:r>
            <a:r>
              <a:rPr spc="5" dirty="0"/>
              <a:t>целостной</a:t>
            </a:r>
            <a:r>
              <a:rPr spc="-285" dirty="0"/>
              <a:t> </a:t>
            </a:r>
            <a:r>
              <a:rPr spc="-120" dirty="0"/>
              <a:t>личности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53741" y="2278240"/>
            <a:ext cx="6684645" cy="4380611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32" y="817880"/>
            <a:ext cx="741489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85" dirty="0"/>
              <a:t>Метапредме</a:t>
            </a:r>
            <a:r>
              <a:rPr sz="3200" spc="55" dirty="0"/>
              <a:t>т</a:t>
            </a:r>
            <a:r>
              <a:rPr sz="3200" spc="-125" dirty="0"/>
              <a:t>ны</a:t>
            </a:r>
            <a:r>
              <a:rPr sz="3200" spc="-100" dirty="0"/>
              <a:t>е</a:t>
            </a:r>
            <a:r>
              <a:rPr sz="3200" spc="-280" dirty="0"/>
              <a:t> </a:t>
            </a:r>
            <a:r>
              <a:rPr sz="3200" spc="-40" dirty="0"/>
              <a:t>образовательные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233932" y="1305508"/>
            <a:ext cx="223774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55" dirty="0">
                <a:solidFill>
                  <a:srgbClr val="EBEBEB"/>
                </a:solidFill>
                <a:latin typeface="Verdana"/>
                <a:cs typeface="Verdana"/>
              </a:rPr>
              <a:t>результаты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3932" y="2506217"/>
            <a:ext cx="8445500" cy="3148965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60" dirty="0">
                <a:solidFill>
                  <a:srgbClr val="404040"/>
                </a:solidFill>
                <a:latin typeface="Verdana"/>
                <a:cs typeface="Verdana"/>
              </a:rPr>
              <a:t>ФГОС</a:t>
            </a:r>
            <a:endParaRPr sz="1800">
              <a:latin typeface="Verdana"/>
              <a:cs typeface="Verdana"/>
            </a:endParaRPr>
          </a:p>
          <a:p>
            <a:pPr marL="12700" marR="97790">
              <a:lnSpc>
                <a:spcPct val="100000"/>
              </a:lnSpc>
              <a:spcBef>
                <a:spcPts val="994"/>
              </a:spcBef>
            </a:pPr>
            <a:r>
              <a:rPr sz="1800" spc="325" dirty="0">
                <a:solidFill>
                  <a:srgbClr val="404040"/>
                </a:solidFill>
                <a:latin typeface="Verdana"/>
                <a:cs typeface="Verdana"/>
              </a:rPr>
              <a:t>… </a:t>
            </a:r>
            <a:r>
              <a:rPr sz="1800" b="1" spc="10" dirty="0">
                <a:solidFill>
                  <a:srgbClr val="404040"/>
                </a:solidFill>
                <a:latin typeface="Tahoma"/>
                <a:cs typeface="Tahoma"/>
              </a:rPr>
              <a:t>освоение </a:t>
            </a:r>
            <a:r>
              <a:rPr sz="1800" b="1" spc="-10" dirty="0">
                <a:solidFill>
                  <a:srgbClr val="404040"/>
                </a:solidFill>
                <a:latin typeface="Tahoma"/>
                <a:cs typeface="Tahoma"/>
              </a:rPr>
              <a:t>обучающимися </a:t>
            </a:r>
            <a:r>
              <a:rPr sz="1800" b="1" spc="-15" dirty="0">
                <a:solidFill>
                  <a:srgbClr val="404040"/>
                </a:solidFill>
                <a:latin typeface="Tahoma"/>
                <a:cs typeface="Tahoma"/>
              </a:rPr>
              <a:t>межпредметных </a:t>
            </a:r>
            <a:r>
              <a:rPr sz="1800" b="1" spc="-70" dirty="0">
                <a:solidFill>
                  <a:srgbClr val="404040"/>
                </a:solidFill>
                <a:latin typeface="Tahoma"/>
                <a:cs typeface="Tahoma"/>
              </a:rPr>
              <a:t>понятий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(используются </a:t>
            </a:r>
            <a:r>
              <a:rPr sz="1800" spc="-229" dirty="0">
                <a:solidFill>
                  <a:srgbClr val="404040"/>
                </a:solidFill>
                <a:latin typeface="Verdana"/>
                <a:cs typeface="Verdana"/>
              </a:rPr>
              <a:t>в </a:t>
            </a:r>
            <a:r>
              <a:rPr sz="1800" spc="-6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нескольких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предметных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областях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и 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позволяют 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связывать 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знания 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из 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различных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учебных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предметов,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учебных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курсов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15" dirty="0">
                <a:solidFill>
                  <a:srgbClr val="404040"/>
                </a:solidFill>
                <a:latin typeface="Verdana"/>
                <a:cs typeface="Verdana"/>
              </a:rPr>
              <a:t>(в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Verdana"/>
                <a:cs typeface="Verdana"/>
              </a:rPr>
              <a:t>том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числе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внеурочной </a:t>
            </a:r>
            <a:r>
              <a:rPr sz="1800" spc="-61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деятельности), 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учебных </a:t>
            </a:r>
            <a:r>
              <a:rPr sz="1800" spc="25" dirty="0">
                <a:solidFill>
                  <a:srgbClr val="404040"/>
                </a:solidFill>
                <a:latin typeface="Verdana"/>
                <a:cs typeface="Verdana"/>
              </a:rPr>
              <a:t>модулей </a:t>
            </a:r>
            <a:r>
              <a:rPr sz="1800" spc="-229" dirty="0">
                <a:solidFill>
                  <a:srgbClr val="404040"/>
                </a:solidFill>
                <a:latin typeface="Verdana"/>
                <a:cs typeface="Verdana"/>
              </a:rPr>
              <a:t>в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целостную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научную 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картину </a:t>
            </a:r>
            <a:r>
              <a:rPr sz="1800" spc="70" dirty="0">
                <a:solidFill>
                  <a:srgbClr val="404040"/>
                </a:solidFill>
                <a:latin typeface="Verdana"/>
                <a:cs typeface="Verdana"/>
              </a:rPr>
              <a:t>мира)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и </a:t>
            </a:r>
            <a:r>
              <a:rPr sz="1800" spc="-6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ун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и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в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145" dirty="0">
                <a:solidFill>
                  <a:srgbClr val="404040"/>
                </a:solidFill>
                <a:latin typeface="Verdana"/>
                <a:cs typeface="Verdana"/>
              </a:rPr>
              <a:t>рса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ль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н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ые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уч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бные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де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йс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т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в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и</a:t>
            </a:r>
            <a:r>
              <a:rPr sz="1800" spc="-280" dirty="0">
                <a:solidFill>
                  <a:srgbClr val="404040"/>
                </a:solidFill>
                <a:latin typeface="Verdana"/>
                <a:cs typeface="Verdana"/>
              </a:rPr>
              <a:t>я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95" dirty="0">
                <a:solidFill>
                  <a:srgbClr val="404040"/>
                </a:solidFill>
                <a:latin typeface="Verdana"/>
                <a:cs typeface="Verdana"/>
              </a:rPr>
              <a:t>(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позн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а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в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а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т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ль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н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ы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,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к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о</a:t>
            </a:r>
            <a:r>
              <a:rPr sz="1800" spc="45" dirty="0">
                <a:solidFill>
                  <a:srgbClr val="404040"/>
                </a:solidFill>
                <a:latin typeface="Verdana"/>
                <a:cs typeface="Verdana"/>
              </a:rPr>
              <a:t>ммуни</a:t>
            </a:r>
            <a:r>
              <a:rPr sz="1800" spc="30" dirty="0">
                <a:solidFill>
                  <a:srgbClr val="404040"/>
                </a:solidFill>
                <a:latin typeface="Verdana"/>
                <a:cs typeface="Verdana"/>
              </a:rPr>
              <a:t>к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а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т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и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вные,  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регулятивные);</a:t>
            </a:r>
            <a:endParaRPr sz="1800">
              <a:latin typeface="Verdana"/>
              <a:cs typeface="Verdana"/>
            </a:endParaRPr>
          </a:p>
          <a:p>
            <a:pPr marL="12700" marR="5080">
              <a:lnSpc>
                <a:spcPct val="99700"/>
              </a:lnSpc>
              <a:spcBef>
                <a:spcPts val="1019"/>
              </a:spcBef>
            </a:pPr>
            <a:r>
              <a:rPr sz="1800" spc="325" dirty="0">
                <a:solidFill>
                  <a:srgbClr val="404040"/>
                </a:solidFill>
                <a:latin typeface="Verdana"/>
                <a:cs typeface="Verdana"/>
              </a:rPr>
              <a:t>… </a:t>
            </a:r>
            <a:r>
              <a:rPr sz="1800" b="1" spc="-25" dirty="0">
                <a:solidFill>
                  <a:srgbClr val="404040"/>
                </a:solidFill>
                <a:latin typeface="Tahoma"/>
                <a:cs typeface="Tahoma"/>
              </a:rPr>
              <a:t>овладение </a:t>
            </a:r>
            <a:r>
              <a:rPr sz="1800" b="1" spc="-45" dirty="0">
                <a:solidFill>
                  <a:srgbClr val="404040"/>
                </a:solidFill>
                <a:latin typeface="Tahoma"/>
                <a:cs typeface="Tahoma"/>
              </a:rPr>
              <a:t>навыками </a:t>
            </a:r>
            <a:r>
              <a:rPr sz="1800" b="1" spc="15" dirty="0">
                <a:solidFill>
                  <a:srgbClr val="404040"/>
                </a:solidFill>
                <a:latin typeface="Tahoma"/>
                <a:cs typeface="Tahoma"/>
              </a:rPr>
              <a:t>работы </a:t>
            </a:r>
            <a:r>
              <a:rPr sz="1800" b="1" spc="200" dirty="0">
                <a:solidFill>
                  <a:srgbClr val="404040"/>
                </a:solidFill>
                <a:latin typeface="Tahoma"/>
                <a:cs typeface="Tahoma"/>
              </a:rPr>
              <a:t>с </a:t>
            </a:r>
            <a:r>
              <a:rPr sz="1800" b="1" spc="15" dirty="0">
                <a:solidFill>
                  <a:srgbClr val="404040"/>
                </a:solidFill>
                <a:latin typeface="Tahoma"/>
                <a:cs typeface="Tahoma"/>
              </a:rPr>
              <a:t>информацией текстов </a:t>
            </a:r>
            <a:r>
              <a:rPr sz="1800" b="1" spc="-130" dirty="0">
                <a:solidFill>
                  <a:srgbClr val="404040"/>
                </a:solidFill>
                <a:latin typeface="Tahoma"/>
                <a:cs typeface="Tahoma"/>
              </a:rPr>
              <a:t>в </a:t>
            </a:r>
            <a:r>
              <a:rPr sz="1800" b="1" spc="-80" dirty="0">
                <a:solidFill>
                  <a:srgbClr val="404040"/>
                </a:solidFill>
                <a:latin typeface="Tahoma"/>
                <a:cs typeface="Tahoma"/>
              </a:rPr>
              <a:t>различных </a:t>
            </a:r>
            <a:r>
              <a:rPr sz="1800" b="1" spc="-7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35" dirty="0">
                <a:solidFill>
                  <a:srgbClr val="404040"/>
                </a:solidFill>
                <a:latin typeface="Tahoma"/>
                <a:cs typeface="Tahoma"/>
              </a:rPr>
              <a:t>форматах</a:t>
            </a:r>
            <a:r>
              <a:rPr sz="1800" spc="35" dirty="0">
                <a:solidFill>
                  <a:srgbClr val="404040"/>
                </a:solidFill>
                <a:latin typeface="Verdana"/>
                <a:cs typeface="Verdana"/>
              </a:rPr>
              <a:t>,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29" dirty="0">
                <a:solidFill>
                  <a:srgbClr val="404040"/>
                </a:solidFill>
                <a:latin typeface="Verdana"/>
                <a:cs typeface="Verdana"/>
              </a:rPr>
              <a:t>в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Verdana"/>
                <a:cs typeface="Verdana"/>
              </a:rPr>
              <a:t>том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числе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цифровых,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00" dirty="0">
                <a:solidFill>
                  <a:srgbClr val="404040"/>
                </a:solidFill>
                <a:latin typeface="Verdana"/>
                <a:cs typeface="Verdana"/>
              </a:rPr>
              <a:t>с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учетом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назначения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информации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и </a:t>
            </a:r>
            <a:r>
              <a:rPr sz="1800" spc="-6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90" dirty="0">
                <a:solidFill>
                  <a:srgbClr val="404040"/>
                </a:solidFill>
                <a:latin typeface="Verdana"/>
                <a:cs typeface="Verdana"/>
              </a:rPr>
              <a:t>ее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целевой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аудитории;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32" y="755396"/>
            <a:ext cx="71024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30" dirty="0"/>
              <a:t>Во</a:t>
            </a:r>
            <a:r>
              <a:rPr spc="-145" dirty="0"/>
              <a:t>п</a:t>
            </a:r>
            <a:r>
              <a:rPr dirty="0"/>
              <a:t>росы,</a:t>
            </a:r>
            <a:r>
              <a:rPr spc="-270" dirty="0"/>
              <a:t> </a:t>
            </a:r>
            <a:r>
              <a:rPr spc="-65" dirty="0"/>
              <a:t>которые</a:t>
            </a:r>
            <a:r>
              <a:rPr spc="-270" dirty="0"/>
              <a:t> </a:t>
            </a:r>
            <a:r>
              <a:rPr spc="-160" dirty="0"/>
              <a:t>стоят</a:t>
            </a:r>
            <a:r>
              <a:rPr spc="-270" dirty="0"/>
              <a:t> </a:t>
            </a:r>
            <a:r>
              <a:rPr spc="75" dirty="0"/>
              <a:t>перед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33932" y="1303985"/>
            <a:ext cx="735838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90" dirty="0">
                <a:solidFill>
                  <a:srgbClr val="EBEBEB"/>
                </a:solidFill>
                <a:latin typeface="Verdana"/>
                <a:cs typeface="Verdana"/>
              </a:rPr>
              <a:t>учителем</a:t>
            </a:r>
            <a:r>
              <a:rPr sz="3600" spc="-55" dirty="0">
                <a:solidFill>
                  <a:srgbClr val="EBEBEB"/>
                </a:solidFill>
                <a:latin typeface="Verdana"/>
                <a:cs typeface="Verdana"/>
              </a:rPr>
              <a:t>,</a:t>
            </a:r>
            <a:r>
              <a:rPr sz="3600" spc="-295" dirty="0">
                <a:solidFill>
                  <a:srgbClr val="EBEBEB"/>
                </a:solidFill>
                <a:latin typeface="Verdana"/>
                <a:cs typeface="Verdana"/>
              </a:rPr>
              <a:t> </a:t>
            </a:r>
            <a:r>
              <a:rPr sz="3600" spc="65" dirty="0">
                <a:solidFill>
                  <a:srgbClr val="EBEBEB"/>
                </a:solidFill>
                <a:latin typeface="Verdana"/>
                <a:cs typeface="Verdana"/>
              </a:rPr>
              <a:t>реализующи</a:t>
            </a:r>
            <a:r>
              <a:rPr sz="3600" spc="75" dirty="0">
                <a:solidFill>
                  <a:srgbClr val="EBEBEB"/>
                </a:solidFill>
                <a:latin typeface="Verdana"/>
                <a:cs typeface="Verdana"/>
              </a:rPr>
              <a:t>м</a:t>
            </a:r>
            <a:r>
              <a:rPr sz="3600" spc="-300" dirty="0">
                <a:solidFill>
                  <a:srgbClr val="EBEBEB"/>
                </a:solidFill>
                <a:latin typeface="Verdana"/>
                <a:cs typeface="Verdana"/>
              </a:rPr>
              <a:t> </a:t>
            </a:r>
            <a:r>
              <a:rPr sz="3600" spc="125" dirty="0">
                <a:solidFill>
                  <a:srgbClr val="EBEBEB"/>
                </a:solidFill>
                <a:latin typeface="Verdana"/>
                <a:cs typeface="Verdana"/>
              </a:rPr>
              <a:t>ФГОС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3932" y="2605278"/>
            <a:ext cx="8513445" cy="315658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355600" marR="552450" indent="-342900">
              <a:lnSpc>
                <a:spcPts val="1939"/>
              </a:lnSpc>
              <a:spcBef>
                <a:spcPts val="345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Как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спроектировать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урок,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отвечающий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требованиям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0" dirty="0">
                <a:solidFill>
                  <a:srgbClr val="404040"/>
                </a:solidFill>
                <a:latin typeface="Verdana"/>
                <a:cs typeface="Verdana"/>
              </a:rPr>
              <a:t>ФГОС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(урок, </a:t>
            </a:r>
            <a:r>
              <a:rPr sz="1800" spc="-61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к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о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т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о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ры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й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95" dirty="0">
                <a:solidFill>
                  <a:srgbClr val="404040"/>
                </a:solidFill>
                <a:latin typeface="Verdana"/>
                <a:cs typeface="Verdana"/>
              </a:rPr>
              <a:t>ф</a:t>
            </a:r>
            <a:r>
              <a:rPr sz="1800" spc="204" dirty="0">
                <a:solidFill>
                  <a:srgbClr val="404040"/>
                </a:solidFill>
                <a:latin typeface="Verdana"/>
                <a:cs typeface="Verdana"/>
              </a:rPr>
              <a:t>о</a:t>
            </a:r>
            <a:r>
              <a:rPr sz="1800" spc="125" dirty="0">
                <a:solidFill>
                  <a:srgbClr val="404040"/>
                </a:solidFill>
                <a:latin typeface="Verdana"/>
                <a:cs typeface="Verdana"/>
              </a:rPr>
              <a:t>рм</a:t>
            </a:r>
            <a:r>
              <a:rPr sz="1800" spc="114" dirty="0">
                <a:solidFill>
                  <a:srgbClr val="404040"/>
                </a:solidFill>
                <a:latin typeface="Verdana"/>
                <a:cs typeface="Verdana"/>
              </a:rPr>
              <a:t>и</a:t>
            </a:r>
            <a:r>
              <a:rPr sz="1800" spc="90" dirty="0">
                <a:solidFill>
                  <a:srgbClr val="404040"/>
                </a:solidFill>
                <a:latin typeface="Verdana"/>
                <a:cs typeface="Verdana"/>
              </a:rPr>
              <a:t>р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о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в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а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л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бы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н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только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п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р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50" dirty="0">
                <a:solidFill>
                  <a:srgbClr val="404040"/>
                </a:solidFill>
                <a:latin typeface="Verdana"/>
                <a:cs typeface="Verdana"/>
              </a:rPr>
              <a:t>дме</a:t>
            </a:r>
            <a:r>
              <a:rPr sz="1800" spc="25" dirty="0">
                <a:solidFill>
                  <a:srgbClr val="404040"/>
                </a:solidFill>
                <a:latin typeface="Verdana"/>
                <a:cs typeface="Verdana"/>
              </a:rPr>
              <a:t>т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н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ы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,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н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о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и</a:t>
            </a:r>
            <a:endParaRPr sz="1800">
              <a:latin typeface="Verdana"/>
              <a:cs typeface="Verdana"/>
            </a:endParaRPr>
          </a:p>
          <a:p>
            <a:pPr marL="355600">
              <a:lnSpc>
                <a:spcPts val="1920"/>
              </a:lnSpc>
            </a:pPr>
            <a:r>
              <a:rPr sz="1800" spc="30" dirty="0">
                <a:solidFill>
                  <a:srgbClr val="404040"/>
                </a:solidFill>
                <a:latin typeface="Verdana"/>
                <a:cs typeface="Verdana"/>
              </a:rPr>
              <a:t>метапредметные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и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личностные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результаты)?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ts val="2050"/>
              </a:lnSpc>
              <a:spcBef>
                <a:spcPts val="785"/>
              </a:spcBef>
              <a:tabLst>
                <a:tab pos="354965" algn="l"/>
              </a:tabLst>
            </a:pPr>
            <a:r>
              <a:rPr sz="1450" spc="-145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Какие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из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предложенных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29" dirty="0">
                <a:solidFill>
                  <a:srgbClr val="404040"/>
                </a:solidFill>
                <a:latin typeface="Verdana"/>
                <a:cs typeface="Verdana"/>
              </a:rPr>
              <a:t>в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учебнике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заданий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40" dirty="0">
                <a:solidFill>
                  <a:srgbClr val="404040"/>
                </a:solidFill>
                <a:latin typeface="Verdana"/>
                <a:cs typeface="Verdana"/>
              </a:rPr>
              <a:t>целесообразно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отобрать</a:t>
            </a:r>
            <a:endParaRPr sz="1800">
              <a:latin typeface="Verdana"/>
              <a:cs typeface="Verdana"/>
            </a:endParaRPr>
          </a:p>
          <a:p>
            <a:pPr marL="355600">
              <a:lnSpc>
                <a:spcPts val="2050"/>
              </a:lnSpc>
            </a:pP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для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у</a:t>
            </a:r>
            <a:r>
              <a:rPr sz="1800" spc="90" dirty="0">
                <a:solidFill>
                  <a:srgbClr val="404040"/>
                </a:solidFill>
                <a:latin typeface="Verdana"/>
                <a:cs typeface="Verdana"/>
              </a:rPr>
              <a:t>р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о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к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а</a:t>
            </a:r>
            <a:r>
              <a:rPr sz="1800" spc="80" dirty="0">
                <a:solidFill>
                  <a:srgbClr val="404040"/>
                </a:solidFill>
                <a:latin typeface="Verdana"/>
                <a:cs typeface="Verdana"/>
              </a:rPr>
              <a:t>?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Какой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дополнительный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0" dirty="0">
                <a:solidFill>
                  <a:srgbClr val="404040"/>
                </a:solidFill>
                <a:latin typeface="Verdana"/>
                <a:cs typeface="Verdana"/>
              </a:rPr>
              <a:t>материал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использовать?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Как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и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80" dirty="0">
                <a:solidFill>
                  <a:srgbClr val="404040"/>
                </a:solidFill>
                <a:latin typeface="Verdana"/>
                <a:cs typeface="Verdana"/>
              </a:rPr>
              <a:t>ме</a:t>
            </a:r>
            <a:r>
              <a:rPr sz="1800" spc="50" dirty="0">
                <a:solidFill>
                  <a:srgbClr val="404040"/>
                </a:solidFill>
                <a:latin typeface="Verdana"/>
                <a:cs typeface="Verdana"/>
              </a:rPr>
              <a:t>т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оды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и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5" dirty="0">
                <a:solidFill>
                  <a:srgbClr val="404040"/>
                </a:solidFill>
                <a:latin typeface="Verdana"/>
                <a:cs typeface="Verdana"/>
              </a:rPr>
              <a:t>при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ё</a:t>
            </a:r>
            <a:r>
              <a:rPr sz="1800" spc="50" dirty="0">
                <a:solidFill>
                  <a:srgbClr val="404040"/>
                </a:solidFill>
                <a:latin typeface="Verdana"/>
                <a:cs typeface="Verdana"/>
              </a:rPr>
              <a:t>мы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10" dirty="0">
                <a:solidFill>
                  <a:srgbClr val="404040"/>
                </a:solidFill>
                <a:latin typeface="Verdana"/>
                <a:cs typeface="Verdana"/>
              </a:rPr>
              <a:t>ра</a:t>
            </a:r>
            <a:r>
              <a:rPr sz="1800" spc="105" dirty="0">
                <a:solidFill>
                  <a:srgbClr val="404040"/>
                </a:solidFill>
                <a:latin typeface="Verdana"/>
                <a:cs typeface="Verdana"/>
              </a:rPr>
              <a:t>б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от</a:t>
            </a:r>
            <a:r>
              <a:rPr sz="1800" spc="-225" dirty="0">
                <a:solidFill>
                  <a:srgbClr val="404040"/>
                </a:solidFill>
                <a:latin typeface="Verdana"/>
                <a:cs typeface="Verdana"/>
              </a:rPr>
              <a:t>ы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б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у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дут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315" dirty="0">
                <a:solidFill>
                  <a:srgbClr val="404040"/>
                </a:solidFill>
                <a:latin typeface="Verdana"/>
                <a:cs typeface="Verdana"/>
              </a:rPr>
              <a:t>эф</a:t>
            </a:r>
            <a:r>
              <a:rPr sz="1800" spc="380" dirty="0">
                <a:solidFill>
                  <a:srgbClr val="404040"/>
                </a:solidFill>
                <a:latin typeface="Verdana"/>
                <a:cs typeface="Verdana"/>
              </a:rPr>
              <a:t>ф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-200" dirty="0">
                <a:solidFill>
                  <a:srgbClr val="404040"/>
                </a:solidFill>
                <a:latin typeface="Verdana"/>
                <a:cs typeface="Verdana"/>
              </a:rPr>
              <a:t>к</a:t>
            </a:r>
            <a:r>
              <a:rPr sz="1800" spc="-180" dirty="0">
                <a:solidFill>
                  <a:srgbClr val="404040"/>
                </a:solidFill>
                <a:latin typeface="Verdana"/>
                <a:cs typeface="Verdana"/>
              </a:rPr>
              <a:t>т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и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в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н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ы</a:t>
            </a:r>
            <a:r>
              <a:rPr sz="1800" spc="120" dirty="0">
                <a:solidFill>
                  <a:srgbClr val="404040"/>
                </a:solidFill>
                <a:latin typeface="Verdana"/>
                <a:cs typeface="Verdana"/>
              </a:rPr>
              <a:t>ми?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785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Какие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40" dirty="0">
                <a:solidFill>
                  <a:srgbClr val="404040"/>
                </a:solidFill>
                <a:latin typeface="Verdana"/>
                <a:cs typeface="Verdana"/>
              </a:rPr>
              <a:t>формы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организации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деятельности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учащихся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стоит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применять?</a:t>
            </a:r>
            <a:endParaRPr sz="1800">
              <a:latin typeface="Verdana"/>
              <a:cs typeface="Verdana"/>
            </a:endParaRPr>
          </a:p>
          <a:p>
            <a:pPr marL="355600" marR="355600" indent="-342900">
              <a:lnSpc>
                <a:spcPts val="1939"/>
              </a:lnSpc>
              <a:spcBef>
                <a:spcPts val="1025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Нужно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ли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10" dirty="0">
                <a:solidFill>
                  <a:srgbClr val="404040"/>
                </a:solidFill>
                <a:latin typeface="Verdana"/>
                <a:cs typeface="Verdana"/>
              </a:rPr>
              <a:t>совсем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отказаться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от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принятых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29" dirty="0">
                <a:solidFill>
                  <a:srgbClr val="404040"/>
                </a:solidFill>
                <a:latin typeface="Verdana"/>
                <a:cs typeface="Verdana"/>
              </a:rPr>
              <a:t>в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традиционной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5" dirty="0">
                <a:solidFill>
                  <a:srgbClr val="404040"/>
                </a:solidFill>
                <a:latin typeface="Verdana"/>
                <a:cs typeface="Verdana"/>
              </a:rPr>
              <a:t>методике </a:t>
            </a:r>
            <a:r>
              <a:rPr sz="1800" spc="-61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преподавания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29" dirty="0">
                <a:solidFill>
                  <a:srgbClr val="404040"/>
                </a:solidFill>
                <a:latin typeface="Verdana"/>
                <a:cs typeface="Verdana"/>
              </a:rPr>
              <a:t>форм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работы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00" dirty="0">
                <a:solidFill>
                  <a:srgbClr val="404040"/>
                </a:solidFill>
                <a:latin typeface="Verdana"/>
                <a:cs typeface="Verdana"/>
              </a:rPr>
              <a:t>с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5" dirty="0">
                <a:solidFill>
                  <a:srgbClr val="404040"/>
                </a:solidFill>
                <a:latin typeface="Verdana"/>
                <a:cs typeface="Verdana"/>
              </a:rPr>
              <a:t>обучающимися?</a:t>
            </a:r>
            <a:endParaRPr sz="1800">
              <a:latin typeface="Verdana"/>
              <a:cs typeface="Verdan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916414" y="4634262"/>
            <a:ext cx="2077212" cy="21050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32" y="755396"/>
            <a:ext cx="14039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25" dirty="0"/>
              <a:t>ФГОС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33932" y="1303985"/>
            <a:ext cx="240220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70" dirty="0">
                <a:solidFill>
                  <a:srgbClr val="EBEBEB"/>
                </a:solidFill>
                <a:latin typeface="Verdana"/>
                <a:cs typeface="Verdana"/>
              </a:rPr>
              <a:t>Устан</a:t>
            </a:r>
            <a:r>
              <a:rPr sz="3600" spc="60" dirty="0">
                <a:solidFill>
                  <a:srgbClr val="EBEBEB"/>
                </a:solidFill>
                <a:latin typeface="Verdana"/>
                <a:cs typeface="Verdana"/>
              </a:rPr>
              <a:t>о</a:t>
            </a:r>
            <a:r>
              <a:rPr sz="3600" spc="-290" dirty="0">
                <a:solidFill>
                  <a:srgbClr val="EBEBEB"/>
                </a:solidFill>
                <a:latin typeface="Verdana"/>
                <a:cs typeface="Verdana"/>
              </a:rPr>
              <a:t>вки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3932" y="2632710"/>
            <a:ext cx="8597265" cy="32531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07314" indent="-342900" algn="just">
              <a:lnSpc>
                <a:spcPct val="100000"/>
              </a:lnSpc>
              <a:spcBef>
                <a:spcPts val="105"/>
              </a:spcBef>
            </a:pPr>
            <a:r>
              <a:rPr sz="1350" spc="-130" dirty="0">
                <a:solidFill>
                  <a:srgbClr val="B31166"/>
                </a:solidFill>
                <a:latin typeface="Lucida Sans Unicode"/>
                <a:cs typeface="Lucida Sans Unicode"/>
              </a:rPr>
              <a:t>▶</a:t>
            </a:r>
            <a:r>
              <a:rPr sz="1350" spc="-85" dirty="0">
                <a:solidFill>
                  <a:srgbClr val="B31166"/>
                </a:solidFill>
                <a:latin typeface="Lucida Sans Unicode"/>
                <a:cs typeface="Lucida Sans Unicode"/>
              </a:rPr>
              <a:t> </a:t>
            </a:r>
            <a:r>
              <a:rPr sz="1700" spc="-15" dirty="0">
                <a:solidFill>
                  <a:srgbClr val="404040"/>
                </a:solidFill>
                <a:latin typeface="Verdana"/>
                <a:cs typeface="Verdana"/>
              </a:rPr>
              <a:t>Ориентация</a:t>
            </a:r>
            <a:r>
              <a:rPr sz="17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35" dirty="0">
                <a:solidFill>
                  <a:srgbClr val="404040"/>
                </a:solidFill>
                <a:latin typeface="Verdana"/>
                <a:cs typeface="Verdana"/>
              </a:rPr>
              <a:t>на</a:t>
            </a:r>
            <a:r>
              <a:rPr sz="17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75" dirty="0">
                <a:solidFill>
                  <a:srgbClr val="404040"/>
                </a:solidFill>
                <a:latin typeface="Verdana"/>
                <a:cs typeface="Verdana"/>
              </a:rPr>
              <a:t>формирование</a:t>
            </a:r>
            <a:r>
              <a:rPr sz="17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15" dirty="0">
                <a:solidFill>
                  <a:srgbClr val="404040"/>
                </a:solidFill>
                <a:latin typeface="Verdana"/>
                <a:cs typeface="Verdana"/>
              </a:rPr>
              <a:t>единого</a:t>
            </a:r>
            <a:r>
              <a:rPr sz="17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15" dirty="0">
                <a:solidFill>
                  <a:srgbClr val="404040"/>
                </a:solidFill>
                <a:latin typeface="Verdana"/>
                <a:cs typeface="Verdana"/>
              </a:rPr>
              <a:t>образовательного</a:t>
            </a:r>
            <a:r>
              <a:rPr sz="17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10" dirty="0">
                <a:solidFill>
                  <a:srgbClr val="404040"/>
                </a:solidFill>
                <a:latin typeface="Verdana"/>
                <a:cs typeface="Verdana"/>
              </a:rPr>
              <a:t>пространства </a:t>
            </a:r>
            <a:r>
              <a:rPr sz="1700" spc="-59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35" dirty="0">
                <a:solidFill>
                  <a:srgbClr val="404040"/>
                </a:solidFill>
                <a:latin typeface="Verdana"/>
                <a:cs typeface="Verdana"/>
              </a:rPr>
              <a:t>на</a:t>
            </a:r>
            <a:r>
              <a:rPr sz="17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5" dirty="0">
                <a:solidFill>
                  <a:srgbClr val="404040"/>
                </a:solidFill>
                <a:latin typeface="Verdana"/>
                <a:cs typeface="Verdana"/>
              </a:rPr>
              <a:t>всей</a:t>
            </a:r>
            <a:r>
              <a:rPr sz="17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5" dirty="0">
                <a:solidFill>
                  <a:srgbClr val="404040"/>
                </a:solidFill>
                <a:latin typeface="Verdana"/>
                <a:cs typeface="Verdana"/>
              </a:rPr>
              <a:t>территории</a:t>
            </a:r>
            <a:r>
              <a:rPr sz="17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45" dirty="0">
                <a:solidFill>
                  <a:srgbClr val="404040"/>
                </a:solidFill>
                <a:latin typeface="Verdana"/>
                <a:cs typeface="Verdana"/>
              </a:rPr>
              <a:t>Российской</a:t>
            </a:r>
            <a:r>
              <a:rPr sz="17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40" dirty="0">
                <a:solidFill>
                  <a:srgbClr val="404040"/>
                </a:solidFill>
                <a:latin typeface="Verdana"/>
                <a:cs typeface="Verdana"/>
              </a:rPr>
              <a:t>Федерации</a:t>
            </a:r>
            <a:endParaRPr sz="170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  <a:spcBef>
                <a:spcPts val="994"/>
              </a:spcBef>
            </a:pPr>
            <a:r>
              <a:rPr sz="1350" spc="-130" dirty="0">
                <a:solidFill>
                  <a:srgbClr val="B31166"/>
                </a:solidFill>
                <a:latin typeface="Lucida Sans Unicode"/>
                <a:cs typeface="Lucida Sans Unicode"/>
              </a:rPr>
              <a:t>▶   </a:t>
            </a:r>
            <a:r>
              <a:rPr sz="1350" spc="-204" dirty="0">
                <a:solidFill>
                  <a:srgbClr val="B31166"/>
                </a:solidFill>
                <a:latin typeface="Lucida Sans Unicode"/>
                <a:cs typeface="Lucida Sans Unicode"/>
              </a:rPr>
              <a:t> </a:t>
            </a:r>
            <a:r>
              <a:rPr sz="1700" spc="-295" dirty="0">
                <a:solidFill>
                  <a:srgbClr val="404040"/>
                </a:solidFill>
                <a:latin typeface="Verdana"/>
                <a:cs typeface="Verdana"/>
              </a:rPr>
              <a:t>Ч</a:t>
            </a:r>
            <a:r>
              <a:rPr sz="1700" spc="-55" dirty="0">
                <a:solidFill>
                  <a:srgbClr val="404040"/>
                </a:solidFill>
                <a:latin typeface="Verdana"/>
                <a:cs typeface="Verdana"/>
              </a:rPr>
              <a:t>ёт</a:t>
            </a:r>
            <a:r>
              <a:rPr sz="1700" spc="-90" dirty="0">
                <a:solidFill>
                  <a:srgbClr val="404040"/>
                </a:solidFill>
                <a:latin typeface="Verdana"/>
                <a:cs typeface="Verdana"/>
              </a:rPr>
              <a:t>кая</a:t>
            </a:r>
            <a:r>
              <a:rPr sz="17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70" dirty="0">
                <a:solidFill>
                  <a:srgbClr val="404040"/>
                </a:solidFill>
                <a:latin typeface="Verdana"/>
                <a:cs typeface="Verdana"/>
              </a:rPr>
              <a:t>с</a:t>
            </a:r>
            <a:r>
              <a:rPr sz="1700" spc="90" dirty="0">
                <a:solidFill>
                  <a:srgbClr val="404040"/>
                </a:solidFill>
                <a:latin typeface="Verdana"/>
                <a:cs typeface="Verdana"/>
              </a:rPr>
              <a:t>и</a:t>
            </a:r>
            <a:r>
              <a:rPr sz="1700" spc="30" dirty="0">
                <a:solidFill>
                  <a:srgbClr val="404040"/>
                </a:solidFill>
                <a:latin typeface="Verdana"/>
                <a:cs typeface="Verdana"/>
              </a:rPr>
              <a:t>ст</a:t>
            </a:r>
            <a:r>
              <a:rPr sz="1700" spc="25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700" spc="225" dirty="0">
                <a:solidFill>
                  <a:srgbClr val="404040"/>
                </a:solidFill>
                <a:latin typeface="Verdana"/>
                <a:cs typeface="Verdana"/>
              </a:rPr>
              <a:t>ма</a:t>
            </a:r>
            <a:r>
              <a:rPr sz="17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15" dirty="0">
                <a:solidFill>
                  <a:srgbClr val="404040"/>
                </a:solidFill>
                <a:latin typeface="Verdana"/>
                <a:cs typeface="Verdana"/>
              </a:rPr>
              <a:t>оцен</a:t>
            </a:r>
            <a:r>
              <a:rPr sz="1700" spc="20" dirty="0">
                <a:solidFill>
                  <a:srgbClr val="404040"/>
                </a:solidFill>
                <a:latin typeface="Verdana"/>
                <a:cs typeface="Verdana"/>
              </a:rPr>
              <a:t>и</a:t>
            </a:r>
            <a:r>
              <a:rPr sz="1700" spc="-220" dirty="0">
                <a:solidFill>
                  <a:srgbClr val="404040"/>
                </a:solidFill>
                <a:latin typeface="Verdana"/>
                <a:cs typeface="Verdana"/>
              </a:rPr>
              <a:t>в</a:t>
            </a:r>
            <a:r>
              <a:rPr sz="1700" spc="5" dirty="0">
                <a:solidFill>
                  <a:srgbClr val="404040"/>
                </a:solidFill>
                <a:latin typeface="Verdana"/>
                <a:cs typeface="Verdana"/>
              </a:rPr>
              <a:t>ан</a:t>
            </a:r>
            <a:r>
              <a:rPr sz="1700" spc="10" dirty="0">
                <a:solidFill>
                  <a:srgbClr val="404040"/>
                </a:solidFill>
                <a:latin typeface="Verdana"/>
                <a:cs typeface="Verdana"/>
              </a:rPr>
              <a:t>и</a:t>
            </a:r>
            <a:r>
              <a:rPr sz="1700" spc="-265" dirty="0">
                <a:solidFill>
                  <a:srgbClr val="404040"/>
                </a:solidFill>
                <a:latin typeface="Verdana"/>
                <a:cs typeface="Verdana"/>
              </a:rPr>
              <a:t>я</a:t>
            </a:r>
            <a:r>
              <a:rPr sz="1700" spc="-17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75" dirty="0">
                <a:solidFill>
                  <a:srgbClr val="404040"/>
                </a:solidFill>
                <a:latin typeface="Verdana"/>
                <a:cs typeface="Verdana"/>
              </a:rPr>
              <a:t>результа</a:t>
            </a:r>
            <a:r>
              <a:rPr sz="1700" spc="-70" dirty="0">
                <a:solidFill>
                  <a:srgbClr val="404040"/>
                </a:solidFill>
                <a:latin typeface="Verdana"/>
                <a:cs typeface="Verdana"/>
              </a:rPr>
              <a:t>т</a:t>
            </a:r>
            <a:r>
              <a:rPr sz="1700" spc="-65" dirty="0">
                <a:solidFill>
                  <a:srgbClr val="404040"/>
                </a:solidFill>
                <a:latin typeface="Verdana"/>
                <a:cs typeface="Verdana"/>
              </a:rPr>
              <a:t>ов</a:t>
            </a:r>
            <a:r>
              <a:rPr sz="17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25" dirty="0">
                <a:solidFill>
                  <a:srgbClr val="404040"/>
                </a:solidFill>
                <a:latin typeface="Verdana"/>
                <a:cs typeface="Verdana"/>
              </a:rPr>
              <a:t>об</a:t>
            </a:r>
            <a:r>
              <a:rPr sz="1700" spc="20" dirty="0">
                <a:solidFill>
                  <a:srgbClr val="404040"/>
                </a:solidFill>
                <a:latin typeface="Verdana"/>
                <a:cs typeface="Verdana"/>
              </a:rPr>
              <a:t>у</a:t>
            </a:r>
            <a:r>
              <a:rPr sz="1700" spc="-105" dirty="0">
                <a:solidFill>
                  <a:srgbClr val="404040"/>
                </a:solidFill>
                <a:latin typeface="Verdana"/>
                <a:cs typeface="Verdana"/>
              </a:rPr>
              <a:t>чения</a:t>
            </a:r>
            <a:endParaRPr sz="1700">
              <a:latin typeface="Verdana"/>
              <a:cs typeface="Verdana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994"/>
              </a:spcBef>
            </a:pPr>
            <a:r>
              <a:rPr sz="1350" spc="-130" dirty="0">
                <a:solidFill>
                  <a:srgbClr val="B31166"/>
                </a:solidFill>
                <a:latin typeface="Lucida Sans Unicode"/>
                <a:cs typeface="Lucida Sans Unicode"/>
              </a:rPr>
              <a:t>▶</a:t>
            </a:r>
            <a:r>
              <a:rPr sz="1350" spc="-125" dirty="0">
                <a:solidFill>
                  <a:srgbClr val="B31166"/>
                </a:solidFill>
                <a:latin typeface="Lucida Sans Unicode"/>
                <a:cs typeface="Lucida Sans Unicode"/>
              </a:rPr>
              <a:t> </a:t>
            </a:r>
            <a:r>
              <a:rPr sz="1700" spc="50" dirty="0">
                <a:solidFill>
                  <a:srgbClr val="404040"/>
                </a:solidFill>
                <a:latin typeface="Verdana"/>
                <a:cs typeface="Verdana"/>
              </a:rPr>
              <a:t>Формирование </a:t>
            </a:r>
            <a:r>
              <a:rPr sz="1700" spc="-95" dirty="0">
                <a:solidFill>
                  <a:srgbClr val="404040"/>
                </a:solidFill>
                <a:latin typeface="Verdana"/>
                <a:cs typeface="Verdana"/>
              </a:rPr>
              <a:t>личностных, </a:t>
            </a:r>
            <a:r>
              <a:rPr sz="1700" spc="-20" dirty="0">
                <a:solidFill>
                  <a:srgbClr val="404040"/>
                </a:solidFill>
                <a:latin typeface="Verdana"/>
                <a:cs typeface="Verdana"/>
              </a:rPr>
              <a:t>предметных </a:t>
            </a:r>
            <a:r>
              <a:rPr sz="1700" spc="-40" dirty="0">
                <a:solidFill>
                  <a:srgbClr val="404040"/>
                </a:solidFill>
                <a:latin typeface="Verdana"/>
                <a:cs typeface="Verdana"/>
              </a:rPr>
              <a:t>и </a:t>
            </a:r>
            <a:r>
              <a:rPr sz="1700" spc="10" dirty="0">
                <a:solidFill>
                  <a:srgbClr val="404040"/>
                </a:solidFill>
                <a:latin typeface="Verdana"/>
                <a:cs typeface="Verdana"/>
              </a:rPr>
              <a:t>метапредметных </a:t>
            </a:r>
            <a:r>
              <a:rPr sz="1700" spc="-105" dirty="0">
                <a:solidFill>
                  <a:srgbClr val="404040"/>
                </a:solidFill>
                <a:latin typeface="Verdana"/>
                <a:cs typeface="Verdana"/>
              </a:rPr>
              <a:t>навыков, </a:t>
            </a:r>
            <a:r>
              <a:rPr sz="17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65" dirty="0">
                <a:solidFill>
                  <a:srgbClr val="404040"/>
                </a:solidFill>
                <a:latin typeface="Verdana"/>
                <a:cs typeface="Verdana"/>
              </a:rPr>
              <a:t>позволяющих</a:t>
            </a:r>
            <a:r>
              <a:rPr sz="17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35" dirty="0">
                <a:solidFill>
                  <a:srgbClr val="404040"/>
                </a:solidFill>
                <a:latin typeface="Verdana"/>
                <a:cs typeface="Verdana"/>
              </a:rPr>
              <a:t>применять</a:t>
            </a:r>
            <a:r>
              <a:rPr sz="1700" spc="-16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55" dirty="0">
                <a:solidFill>
                  <a:srgbClr val="404040"/>
                </a:solidFill>
                <a:latin typeface="Verdana"/>
                <a:cs typeface="Verdana"/>
              </a:rPr>
              <a:t>школьные</a:t>
            </a:r>
            <a:r>
              <a:rPr sz="17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80" dirty="0">
                <a:solidFill>
                  <a:srgbClr val="404040"/>
                </a:solidFill>
                <a:latin typeface="Verdana"/>
                <a:cs typeface="Verdana"/>
              </a:rPr>
              <a:t>знания</a:t>
            </a:r>
            <a:r>
              <a:rPr sz="17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215" dirty="0">
                <a:solidFill>
                  <a:srgbClr val="404040"/>
                </a:solidFill>
                <a:latin typeface="Verdana"/>
                <a:cs typeface="Verdana"/>
              </a:rPr>
              <a:t>в</a:t>
            </a:r>
            <a:r>
              <a:rPr sz="17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55" dirty="0">
                <a:solidFill>
                  <a:srgbClr val="404040"/>
                </a:solidFill>
                <a:latin typeface="Verdana"/>
                <a:cs typeface="Verdana"/>
              </a:rPr>
              <a:t>реальных</a:t>
            </a:r>
            <a:r>
              <a:rPr sz="17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90" dirty="0">
                <a:solidFill>
                  <a:srgbClr val="404040"/>
                </a:solidFill>
                <a:latin typeface="Verdana"/>
                <a:cs typeface="Verdana"/>
              </a:rPr>
              <a:t>жизненных</a:t>
            </a:r>
            <a:r>
              <a:rPr sz="17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55" dirty="0">
                <a:solidFill>
                  <a:srgbClr val="404040"/>
                </a:solidFill>
                <a:latin typeface="Verdana"/>
                <a:cs typeface="Verdana"/>
              </a:rPr>
              <a:t>ситуациях</a:t>
            </a:r>
            <a:endParaRPr sz="170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  <a:spcBef>
                <a:spcPts val="1010"/>
              </a:spcBef>
            </a:pPr>
            <a:r>
              <a:rPr sz="1350" spc="-130" dirty="0">
                <a:solidFill>
                  <a:srgbClr val="B31166"/>
                </a:solidFill>
                <a:latin typeface="Lucida Sans Unicode"/>
                <a:cs typeface="Lucida Sans Unicode"/>
              </a:rPr>
              <a:t>▶</a:t>
            </a:r>
            <a:r>
              <a:rPr sz="1350" spc="190" dirty="0">
                <a:solidFill>
                  <a:srgbClr val="B31166"/>
                </a:solidFill>
                <a:latin typeface="Lucida Sans Unicode"/>
                <a:cs typeface="Lucida Sans Unicode"/>
              </a:rPr>
              <a:t> </a:t>
            </a:r>
            <a:r>
              <a:rPr sz="1350" spc="195" dirty="0">
                <a:solidFill>
                  <a:srgbClr val="B31166"/>
                </a:solidFill>
                <a:latin typeface="Lucida Sans Unicode"/>
                <a:cs typeface="Lucida Sans Unicode"/>
              </a:rPr>
              <a:t> </a:t>
            </a:r>
            <a:r>
              <a:rPr sz="1700" spc="-75" dirty="0">
                <a:solidFill>
                  <a:srgbClr val="404040"/>
                </a:solidFill>
                <a:latin typeface="Verdana"/>
                <a:cs typeface="Verdana"/>
              </a:rPr>
              <a:t>Учёт</a:t>
            </a:r>
            <a:r>
              <a:rPr sz="17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10" dirty="0">
                <a:solidFill>
                  <a:srgbClr val="404040"/>
                </a:solidFill>
                <a:latin typeface="Verdana"/>
                <a:cs typeface="Verdana"/>
              </a:rPr>
              <a:t>здоровьесберегающих</a:t>
            </a:r>
            <a:r>
              <a:rPr sz="17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25" dirty="0">
                <a:solidFill>
                  <a:srgbClr val="404040"/>
                </a:solidFill>
                <a:latin typeface="Verdana"/>
                <a:cs typeface="Verdana"/>
              </a:rPr>
              <a:t>факторов</a:t>
            </a:r>
            <a:r>
              <a:rPr sz="17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215" dirty="0">
                <a:solidFill>
                  <a:srgbClr val="404040"/>
                </a:solidFill>
                <a:latin typeface="Verdana"/>
                <a:cs typeface="Verdana"/>
              </a:rPr>
              <a:t>в</a:t>
            </a:r>
            <a:r>
              <a:rPr sz="17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85" dirty="0">
                <a:solidFill>
                  <a:srgbClr val="404040"/>
                </a:solidFill>
                <a:latin typeface="Verdana"/>
                <a:cs typeface="Verdana"/>
              </a:rPr>
              <a:t>процессе</a:t>
            </a:r>
            <a:r>
              <a:rPr sz="17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60" dirty="0">
                <a:solidFill>
                  <a:srgbClr val="404040"/>
                </a:solidFill>
                <a:latin typeface="Verdana"/>
                <a:cs typeface="Verdana"/>
              </a:rPr>
              <a:t>обучения</a:t>
            </a:r>
            <a:endParaRPr sz="1700">
              <a:latin typeface="Verdana"/>
              <a:cs typeface="Verdana"/>
            </a:endParaRPr>
          </a:p>
          <a:p>
            <a:pPr marL="355600" marR="550545" indent="-342900" algn="just">
              <a:lnSpc>
                <a:spcPct val="100000"/>
              </a:lnSpc>
              <a:spcBef>
                <a:spcPts val="1000"/>
              </a:spcBef>
            </a:pPr>
            <a:r>
              <a:rPr sz="1350" spc="-125" dirty="0">
                <a:solidFill>
                  <a:srgbClr val="B31166"/>
                </a:solidFill>
                <a:latin typeface="Lucida Sans Unicode"/>
                <a:cs typeface="Lucida Sans Unicode"/>
              </a:rPr>
              <a:t>▶</a:t>
            </a:r>
            <a:r>
              <a:rPr sz="1350" spc="-110" dirty="0">
                <a:solidFill>
                  <a:srgbClr val="B31166"/>
                </a:solidFill>
                <a:latin typeface="Lucida Sans Unicode"/>
                <a:cs typeface="Lucida Sans Unicode"/>
              </a:rPr>
              <a:t> </a:t>
            </a:r>
            <a:r>
              <a:rPr sz="1700" spc="-35" dirty="0">
                <a:solidFill>
                  <a:srgbClr val="404040"/>
                </a:solidFill>
                <a:latin typeface="Verdana"/>
                <a:cs typeface="Verdana"/>
              </a:rPr>
              <a:t>Повышение</a:t>
            </a:r>
            <a:r>
              <a:rPr sz="17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35" dirty="0">
                <a:solidFill>
                  <a:srgbClr val="404040"/>
                </a:solidFill>
                <a:latin typeface="Verdana"/>
                <a:cs typeface="Verdana"/>
              </a:rPr>
              <a:t>качества</a:t>
            </a:r>
            <a:r>
              <a:rPr sz="17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15" dirty="0">
                <a:solidFill>
                  <a:srgbClr val="404040"/>
                </a:solidFill>
                <a:latin typeface="Verdana"/>
                <a:cs typeface="Verdana"/>
              </a:rPr>
              <a:t>образовательного</a:t>
            </a:r>
            <a:r>
              <a:rPr sz="17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90" dirty="0">
                <a:solidFill>
                  <a:srgbClr val="404040"/>
                </a:solidFill>
                <a:latin typeface="Verdana"/>
                <a:cs typeface="Verdana"/>
              </a:rPr>
              <a:t>процесса</a:t>
            </a:r>
            <a:r>
              <a:rPr sz="17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15" dirty="0">
                <a:solidFill>
                  <a:srgbClr val="404040"/>
                </a:solidFill>
                <a:latin typeface="Verdana"/>
                <a:cs typeface="Verdana"/>
              </a:rPr>
              <a:t>за</a:t>
            </a:r>
            <a:r>
              <a:rPr sz="17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40" dirty="0">
                <a:solidFill>
                  <a:srgbClr val="404040"/>
                </a:solidFill>
                <a:latin typeface="Verdana"/>
                <a:cs typeface="Verdana"/>
              </a:rPr>
              <a:t>счёт</a:t>
            </a:r>
            <a:r>
              <a:rPr sz="17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90" dirty="0">
                <a:solidFill>
                  <a:srgbClr val="404040"/>
                </a:solidFill>
                <a:latin typeface="Verdana"/>
                <a:cs typeface="Verdana"/>
              </a:rPr>
              <a:t>внеурочных </a:t>
            </a:r>
            <a:r>
              <a:rPr sz="1700" spc="-59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225" dirty="0">
                <a:solidFill>
                  <a:srgbClr val="404040"/>
                </a:solidFill>
                <a:latin typeface="Verdana"/>
                <a:cs typeface="Verdana"/>
              </a:rPr>
              <a:t>форм</a:t>
            </a:r>
            <a:r>
              <a:rPr sz="17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55" dirty="0">
                <a:solidFill>
                  <a:srgbClr val="404040"/>
                </a:solidFill>
                <a:latin typeface="Verdana"/>
                <a:cs typeface="Verdana"/>
              </a:rPr>
              <a:t>деятельности</a:t>
            </a:r>
            <a:r>
              <a:rPr sz="17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40" dirty="0">
                <a:solidFill>
                  <a:srgbClr val="404040"/>
                </a:solidFill>
                <a:latin typeface="Verdana"/>
                <a:cs typeface="Verdana"/>
              </a:rPr>
              <a:t>и</a:t>
            </a:r>
            <a:r>
              <a:rPr sz="17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50" dirty="0">
                <a:solidFill>
                  <a:srgbClr val="404040"/>
                </a:solidFill>
                <a:latin typeface="Verdana"/>
                <a:cs typeface="Verdana"/>
              </a:rPr>
              <a:t>внедрения</a:t>
            </a:r>
            <a:r>
              <a:rPr sz="1700" spc="-1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125" dirty="0">
                <a:solidFill>
                  <a:srgbClr val="404040"/>
                </a:solidFill>
                <a:latin typeface="Verdana"/>
                <a:cs typeface="Verdana"/>
              </a:rPr>
              <a:t>новых</a:t>
            </a:r>
            <a:r>
              <a:rPr sz="17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60" dirty="0">
                <a:solidFill>
                  <a:srgbClr val="404040"/>
                </a:solidFill>
                <a:latin typeface="Verdana"/>
                <a:cs typeface="Verdana"/>
              </a:rPr>
              <a:t>технологий</a:t>
            </a:r>
            <a:r>
              <a:rPr sz="1700" spc="-1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215" dirty="0">
                <a:solidFill>
                  <a:srgbClr val="404040"/>
                </a:solidFill>
                <a:latin typeface="Verdana"/>
                <a:cs typeface="Verdana"/>
              </a:rPr>
              <a:t>в</a:t>
            </a:r>
            <a:r>
              <a:rPr sz="17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30" dirty="0">
                <a:solidFill>
                  <a:srgbClr val="404040"/>
                </a:solidFill>
                <a:latin typeface="Verdana"/>
                <a:cs typeface="Verdana"/>
              </a:rPr>
              <a:t>образовательный </a:t>
            </a:r>
            <a:r>
              <a:rPr sz="1700" spc="-59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85" dirty="0">
                <a:solidFill>
                  <a:srgbClr val="404040"/>
                </a:solidFill>
                <a:latin typeface="Verdana"/>
                <a:cs typeface="Verdana"/>
              </a:rPr>
              <a:t>процесс</a:t>
            </a:r>
            <a:endParaRPr sz="1700">
              <a:latin typeface="Verdana"/>
              <a:cs typeface="Verdana"/>
            </a:endParaRPr>
          </a:p>
          <a:p>
            <a:pPr marL="579120">
              <a:lnSpc>
                <a:spcPct val="100000"/>
              </a:lnSpc>
              <a:spcBef>
                <a:spcPts val="1005"/>
              </a:spcBef>
            </a:pPr>
            <a:r>
              <a:rPr sz="1700" b="1" spc="85" dirty="0">
                <a:solidFill>
                  <a:srgbClr val="404040"/>
                </a:solidFill>
                <a:latin typeface="Tahoma"/>
                <a:cs typeface="Tahoma"/>
              </a:rPr>
              <a:t>Это</a:t>
            </a:r>
            <a:r>
              <a:rPr sz="1700" b="1" spc="-2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700" b="1" spc="-30" dirty="0">
                <a:solidFill>
                  <a:srgbClr val="404040"/>
                </a:solidFill>
                <a:latin typeface="Tahoma"/>
                <a:cs typeface="Tahoma"/>
              </a:rPr>
              <a:t>напрямую</a:t>
            </a:r>
            <a:r>
              <a:rPr sz="1700" b="1" spc="-2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700" b="1" spc="5" dirty="0">
                <a:solidFill>
                  <a:srgbClr val="404040"/>
                </a:solidFill>
                <a:latin typeface="Tahoma"/>
                <a:cs typeface="Tahoma"/>
              </a:rPr>
              <a:t>отразится</a:t>
            </a:r>
            <a:r>
              <a:rPr sz="1700" b="1" spc="-2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700" b="1" spc="5" dirty="0">
                <a:solidFill>
                  <a:srgbClr val="404040"/>
                </a:solidFill>
                <a:latin typeface="Tahoma"/>
                <a:cs typeface="Tahoma"/>
              </a:rPr>
              <a:t>на</a:t>
            </a:r>
            <a:r>
              <a:rPr sz="1700" b="1" spc="-2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700" b="1" spc="-20" dirty="0">
                <a:solidFill>
                  <a:srgbClr val="404040"/>
                </a:solidFill>
                <a:latin typeface="Tahoma"/>
                <a:cs typeface="Tahoma"/>
              </a:rPr>
              <a:t>деятельности</a:t>
            </a:r>
            <a:r>
              <a:rPr sz="1700" b="1" spc="-25" dirty="0">
                <a:solidFill>
                  <a:srgbClr val="404040"/>
                </a:solidFill>
                <a:latin typeface="Tahoma"/>
                <a:cs typeface="Tahoma"/>
              </a:rPr>
              <a:t> учителей-предметников</a:t>
            </a:r>
            <a:endParaRPr sz="17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5600" y="1295400"/>
            <a:ext cx="56997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Благодарю</a:t>
            </a:r>
            <a:r>
              <a:rPr spc="-265" dirty="0"/>
              <a:t> </a:t>
            </a:r>
            <a:r>
              <a:rPr spc="-35" dirty="0"/>
              <a:t>за</a:t>
            </a:r>
            <a:r>
              <a:rPr spc="-280" dirty="0"/>
              <a:t> </a:t>
            </a:r>
            <a:r>
              <a:rPr spc="25" dirty="0"/>
              <a:t>внимание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32" y="817880"/>
            <a:ext cx="8246109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90" dirty="0"/>
              <a:t>Повыше</a:t>
            </a:r>
            <a:r>
              <a:rPr sz="3200" spc="-75" dirty="0"/>
              <a:t>н</a:t>
            </a:r>
            <a:r>
              <a:rPr sz="3200" spc="45" dirty="0"/>
              <a:t>ие</a:t>
            </a:r>
            <a:r>
              <a:rPr sz="3200" spc="-275" dirty="0"/>
              <a:t> </a:t>
            </a:r>
            <a:r>
              <a:rPr sz="3200" spc="-60" dirty="0"/>
              <a:t>качества</a:t>
            </a:r>
            <a:r>
              <a:rPr sz="3200" spc="-240" dirty="0"/>
              <a:t> </a:t>
            </a:r>
            <a:r>
              <a:rPr sz="3200" spc="10" dirty="0"/>
              <a:t>образова</a:t>
            </a:r>
            <a:r>
              <a:rPr sz="3200" dirty="0"/>
              <a:t>т</a:t>
            </a:r>
            <a:r>
              <a:rPr sz="3200" spc="-120" dirty="0"/>
              <a:t>ельн</a:t>
            </a:r>
            <a:r>
              <a:rPr sz="3200" spc="-15" dirty="0"/>
              <a:t>ого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233932" y="1305508"/>
            <a:ext cx="501904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90" dirty="0">
                <a:solidFill>
                  <a:srgbClr val="EBEBEB"/>
                </a:solidFill>
                <a:latin typeface="Verdana"/>
                <a:cs typeface="Verdana"/>
              </a:rPr>
              <a:t>процесса</a:t>
            </a:r>
            <a:r>
              <a:rPr sz="3200" spc="75" dirty="0">
                <a:solidFill>
                  <a:srgbClr val="EBEBEB"/>
                </a:solidFill>
                <a:latin typeface="Verdana"/>
                <a:cs typeface="Verdana"/>
              </a:rPr>
              <a:t>:</a:t>
            </a:r>
            <a:r>
              <a:rPr sz="3200" spc="-260" dirty="0">
                <a:solidFill>
                  <a:srgbClr val="EBEBEB"/>
                </a:solidFill>
                <a:latin typeface="Verdana"/>
                <a:cs typeface="Verdana"/>
              </a:rPr>
              <a:t> </a:t>
            </a:r>
            <a:r>
              <a:rPr sz="3200" spc="-30" dirty="0">
                <a:solidFill>
                  <a:srgbClr val="EBEBEB"/>
                </a:solidFill>
                <a:latin typeface="Verdana"/>
                <a:cs typeface="Verdana"/>
              </a:rPr>
              <a:t>за</a:t>
            </a:r>
            <a:r>
              <a:rPr sz="3200" spc="-260" dirty="0">
                <a:solidFill>
                  <a:srgbClr val="EBEBEB"/>
                </a:solidFill>
                <a:latin typeface="Verdana"/>
                <a:cs typeface="Verdana"/>
              </a:rPr>
              <a:t> </a:t>
            </a:r>
            <a:r>
              <a:rPr sz="3200" spc="-75" dirty="0">
                <a:solidFill>
                  <a:srgbClr val="EBEBEB"/>
                </a:solidFill>
                <a:latin typeface="Verdana"/>
                <a:cs typeface="Verdana"/>
              </a:rPr>
              <a:t>счёт</a:t>
            </a:r>
            <a:r>
              <a:rPr sz="3200" spc="-250" dirty="0">
                <a:solidFill>
                  <a:srgbClr val="EBEBEB"/>
                </a:solidFill>
                <a:latin typeface="Verdana"/>
                <a:cs typeface="Verdana"/>
              </a:rPr>
              <a:t> </a:t>
            </a:r>
            <a:r>
              <a:rPr sz="3200" spc="-70" dirty="0">
                <a:solidFill>
                  <a:srgbClr val="EBEBEB"/>
                </a:solidFill>
                <a:latin typeface="Verdana"/>
                <a:cs typeface="Verdana"/>
              </a:rPr>
              <a:t>чего?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3932" y="2632709"/>
            <a:ext cx="8579485" cy="2748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Для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улучшения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качества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образования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предлагается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сделать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b="1" spc="5" dirty="0">
                <a:solidFill>
                  <a:srgbClr val="404040"/>
                </a:solidFill>
                <a:latin typeface="Tahoma"/>
                <a:cs typeface="Tahoma"/>
              </a:rPr>
              <a:t>акцент</a:t>
            </a:r>
            <a:r>
              <a:rPr sz="1800" b="1" spc="-3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spc="30" dirty="0">
                <a:solidFill>
                  <a:srgbClr val="404040"/>
                </a:solidFill>
                <a:latin typeface="Verdana"/>
                <a:cs typeface="Verdana"/>
              </a:rPr>
              <a:t>на </a:t>
            </a:r>
            <a:r>
              <a:rPr sz="1800" spc="-61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b="1" spc="-35" dirty="0">
                <a:solidFill>
                  <a:srgbClr val="404040"/>
                </a:solidFill>
                <a:latin typeface="Tahoma"/>
                <a:cs typeface="Tahoma"/>
              </a:rPr>
              <a:t>внеурочной</a:t>
            </a:r>
            <a:r>
              <a:rPr sz="1800" b="1" spc="-4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20" dirty="0">
                <a:solidFill>
                  <a:srgbClr val="404040"/>
                </a:solidFill>
                <a:latin typeface="Tahoma"/>
                <a:cs typeface="Tahoma"/>
              </a:rPr>
              <a:t>деятельности</a:t>
            </a:r>
            <a:r>
              <a:rPr sz="1800" b="1" spc="-5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95" dirty="0">
                <a:solidFill>
                  <a:srgbClr val="404040"/>
                </a:solidFill>
                <a:latin typeface="Tahoma"/>
                <a:cs typeface="Tahoma"/>
              </a:rPr>
              <a:t>и</a:t>
            </a:r>
            <a:r>
              <a:rPr sz="1800" b="1" spc="-3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55" dirty="0">
                <a:solidFill>
                  <a:srgbClr val="404040"/>
                </a:solidFill>
                <a:latin typeface="Tahoma"/>
                <a:cs typeface="Tahoma"/>
              </a:rPr>
              <a:t>использовании</a:t>
            </a:r>
            <a:r>
              <a:rPr sz="1800" b="1" spc="-7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60" dirty="0">
                <a:solidFill>
                  <a:srgbClr val="404040"/>
                </a:solidFill>
                <a:latin typeface="Tahoma"/>
                <a:cs typeface="Tahoma"/>
              </a:rPr>
              <a:t>инновационных </a:t>
            </a:r>
            <a:r>
              <a:rPr sz="1800" b="1" spc="-5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70" dirty="0">
                <a:solidFill>
                  <a:srgbClr val="404040"/>
                </a:solidFill>
                <a:latin typeface="Tahoma"/>
                <a:cs typeface="Tahoma"/>
              </a:rPr>
              <a:t>технологий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450" spc="-145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80" dirty="0">
                <a:solidFill>
                  <a:srgbClr val="404040"/>
                </a:solidFill>
                <a:latin typeface="Verdana"/>
                <a:cs typeface="Verdana"/>
              </a:rPr>
              <a:t>Обращение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65" dirty="0">
                <a:solidFill>
                  <a:srgbClr val="404040"/>
                </a:solidFill>
                <a:latin typeface="Verdana"/>
                <a:cs typeface="Verdana"/>
              </a:rPr>
              <a:t>к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b="1" spc="-25" dirty="0">
                <a:solidFill>
                  <a:srgbClr val="404040"/>
                </a:solidFill>
                <a:latin typeface="Tahoma"/>
                <a:cs typeface="Tahoma"/>
              </a:rPr>
              <a:t>электронным</a:t>
            </a:r>
            <a:r>
              <a:rPr sz="1800" b="1" spc="-5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25" dirty="0">
                <a:solidFill>
                  <a:srgbClr val="404040"/>
                </a:solidFill>
                <a:latin typeface="Tahoma"/>
                <a:cs typeface="Tahoma"/>
              </a:rPr>
              <a:t>образовательным</a:t>
            </a:r>
            <a:r>
              <a:rPr sz="1800" b="1" spc="-4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ahoma"/>
                <a:cs typeface="Tahoma"/>
              </a:rPr>
              <a:t>площадкам</a:t>
            </a:r>
            <a:r>
              <a:rPr sz="1800" b="1" spc="-4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spc="-220" dirty="0">
                <a:solidFill>
                  <a:srgbClr val="404040"/>
                </a:solidFill>
                <a:latin typeface="Verdana"/>
                <a:cs typeface="Verdana"/>
              </a:rPr>
              <a:t>-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30" dirty="0">
                <a:solidFill>
                  <a:srgbClr val="404040"/>
                </a:solidFill>
                <a:latin typeface="Verdana"/>
                <a:cs typeface="Verdana"/>
              </a:rPr>
              <a:t>ещё</a:t>
            </a:r>
            <a:endParaRPr sz="18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один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00" dirty="0">
                <a:solidFill>
                  <a:srgbClr val="404040"/>
                </a:solidFill>
                <a:latin typeface="Verdana"/>
                <a:cs typeface="Verdana"/>
              </a:rPr>
              <a:t>способ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сделать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процесс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обучения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0" dirty="0">
                <a:solidFill>
                  <a:srgbClr val="404040"/>
                </a:solidFill>
                <a:latin typeface="Verdana"/>
                <a:cs typeface="Verdana"/>
              </a:rPr>
              <a:t>более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интенсивным.</a:t>
            </a:r>
            <a:endParaRPr sz="1800">
              <a:latin typeface="Verdana"/>
              <a:cs typeface="Verdana"/>
            </a:endParaRPr>
          </a:p>
          <a:p>
            <a:pPr marL="12700" marR="1002030" indent="63500">
              <a:lnSpc>
                <a:spcPts val="2150"/>
              </a:lnSpc>
              <a:spcBef>
                <a:spcPts val="1090"/>
              </a:spcBef>
            </a:pPr>
            <a:r>
              <a:rPr sz="1800" spc="-204" dirty="0">
                <a:solidFill>
                  <a:srgbClr val="404040"/>
                </a:solidFill>
                <a:latin typeface="Verdana"/>
                <a:cs typeface="Verdana"/>
              </a:rPr>
              <a:t>В </a:t>
            </a:r>
            <a:r>
              <a:rPr sz="1800" spc="110" dirty="0">
                <a:solidFill>
                  <a:srgbClr val="404040"/>
                </a:solidFill>
                <a:latin typeface="Verdana"/>
                <a:cs typeface="Verdana"/>
              </a:rPr>
              <a:t>графе </a:t>
            </a:r>
            <a:r>
              <a:rPr sz="1800" b="1" spc="-75" dirty="0">
                <a:solidFill>
                  <a:srgbClr val="404040"/>
                </a:solidFill>
                <a:latin typeface="Tahoma"/>
                <a:cs typeface="Tahoma"/>
              </a:rPr>
              <a:t>«Ресурсы» </a:t>
            </a:r>
            <a:r>
              <a:rPr sz="1800" b="1" spc="-90" dirty="0">
                <a:solidFill>
                  <a:srgbClr val="404040"/>
                </a:solidFill>
                <a:latin typeface="Tahoma"/>
                <a:cs typeface="Tahoma"/>
              </a:rPr>
              <a:t>должны </a:t>
            </a:r>
            <a:r>
              <a:rPr sz="1800" b="1" spc="-50" dirty="0">
                <a:solidFill>
                  <a:srgbClr val="404040"/>
                </a:solidFill>
                <a:latin typeface="Tahoma"/>
                <a:cs typeface="Tahoma"/>
              </a:rPr>
              <a:t>быть </a:t>
            </a:r>
            <a:r>
              <a:rPr sz="1800" b="1" spc="-55" dirty="0">
                <a:solidFill>
                  <a:srgbClr val="404040"/>
                </a:solidFill>
                <a:latin typeface="Tahoma"/>
                <a:cs typeface="Tahoma"/>
              </a:rPr>
              <a:t>обозначены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: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мультимедийные </a:t>
            </a:r>
            <a:r>
              <a:rPr sz="1800" spc="-6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40" dirty="0">
                <a:solidFill>
                  <a:srgbClr val="404040"/>
                </a:solidFill>
                <a:latin typeface="Verdana"/>
                <a:cs typeface="Verdana"/>
              </a:rPr>
              <a:t>программы,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виртуальные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лаборатории,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электронные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учебники,</a:t>
            </a:r>
            <a:endParaRPr sz="1800">
              <a:latin typeface="Verdana"/>
              <a:cs typeface="Verdana"/>
            </a:endParaRPr>
          </a:p>
          <a:p>
            <a:pPr marL="12700" marR="210185">
              <a:lnSpc>
                <a:spcPts val="2160"/>
              </a:lnSpc>
            </a:pP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коллекции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цифровых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образовательных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30" dirty="0">
                <a:solidFill>
                  <a:srgbClr val="404040"/>
                </a:solidFill>
                <a:latin typeface="Verdana"/>
                <a:cs typeface="Verdana"/>
              </a:rPr>
              <a:t>ресурсов,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45" dirty="0">
                <a:solidFill>
                  <a:srgbClr val="404040"/>
                </a:solidFill>
                <a:latin typeface="Verdana"/>
                <a:cs typeface="Verdana"/>
              </a:rPr>
              <a:t>содержание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которых </a:t>
            </a:r>
            <a:r>
              <a:rPr sz="1800" spc="-61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соответствует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законодательству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90" dirty="0">
                <a:solidFill>
                  <a:srgbClr val="404040"/>
                </a:solidFill>
                <a:latin typeface="Verdana"/>
                <a:cs typeface="Verdana"/>
              </a:rPr>
              <a:t>об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образовании.</a:t>
            </a:r>
            <a:endParaRPr sz="1800">
              <a:latin typeface="Verdana"/>
              <a:cs typeface="Verdan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25406" y="4617173"/>
            <a:ext cx="2129663" cy="200075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32" y="755396"/>
            <a:ext cx="86264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00" dirty="0"/>
              <a:t>Исп</a:t>
            </a:r>
            <a:r>
              <a:rPr spc="85" dirty="0"/>
              <a:t>о</a:t>
            </a:r>
            <a:r>
              <a:rPr spc="-200" dirty="0"/>
              <a:t>льз</a:t>
            </a:r>
            <a:r>
              <a:rPr spc="-225" dirty="0"/>
              <a:t>о</a:t>
            </a:r>
            <a:r>
              <a:rPr spc="-40" dirty="0"/>
              <a:t>вание</a:t>
            </a:r>
            <a:r>
              <a:rPr spc="-245" dirty="0"/>
              <a:t> </a:t>
            </a:r>
            <a:r>
              <a:rPr spc="-45" dirty="0"/>
              <a:t>элект</a:t>
            </a:r>
            <a:r>
              <a:rPr spc="-30" dirty="0"/>
              <a:t>р</a:t>
            </a:r>
            <a:r>
              <a:rPr spc="15" dirty="0"/>
              <a:t>о</a:t>
            </a:r>
            <a:r>
              <a:rPr spc="5" dirty="0"/>
              <a:t>н</a:t>
            </a:r>
            <a:r>
              <a:rPr spc="-355" dirty="0"/>
              <a:t>ны</a:t>
            </a:r>
            <a:r>
              <a:rPr spc="-290" dirty="0"/>
              <a:t>х</a:t>
            </a:r>
            <a:r>
              <a:rPr spc="-270" dirty="0"/>
              <a:t> </a:t>
            </a:r>
            <a:r>
              <a:rPr spc="40" dirty="0"/>
              <a:t>средств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33932" y="1303985"/>
            <a:ext cx="86302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35" dirty="0">
                <a:solidFill>
                  <a:srgbClr val="EBEBEB"/>
                </a:solidFill>
                <a:latin typeface="Verdana"/>
                <a:cs typeface="Verdana"/>
              </a:rPr>
              <a:t>обуч</a:t>
            </a:r>
            <a:r>
              <a:rPr sz="3600" spc="-45" dirty="0">
                <a:solidFill>
                  <a:srgbClr val="EBEBEB"/>
                </a:solidFill>
                <a:latin typeface="Verdana"/>
                <a:cs typeface="Verdana"/>
              </a:rPr>
              <a:t>е</a:t>
            </a:r>
            <a:r>
              <a:rPr sz="3600" spc="-275" dirty="0">
                <a:solidFill>
                  <a:srgbClr val="EBEBEB"/>
                </a:solidFill>
                <a:latin typeface="Verdana"/>
                <a:cs typeface="Verdana"/>
              </a:rPr>
              <a:t>ни</a:t>
            </a:r>
            <a:r>
              <a:rPr sz="3600" spc="-265" dirty="0">
                <a:solidFill>
                  <a:srgbClr val="EBEBEB"/>
                </a:solidFill>
                <a:latin typeface="Verdana"/>
                <a:cs typeface="Verdana"/>
              </a:rPr>
              <a:t>я</a:t>
            </a:r>
            <a:r>
              <a:rPr sz="3600" spc="-315" dirty="0">
                <a:solidFill>
                  <a:srgbClr val="EBEBEB"/>
                </a:solidFill>
                <a:latin typeface="Verdana"/>
                <a:cs typeface="Verdana"/>
              </a:rPr>
              <a:t>,</a:t>
            </a:r>
            <a:r>
              <a:rPr sz="3600" spc="-270" dirty="0">
                <a:solidFill>
                  <a:srgbClr val="EBEBEB"/>
                </a:solidFill>
                <a:latin typeface="Verdana"/>
                <a:cs typeface="Verdana"/>
              </a:rPr>
              <a:t> </a:t>
            </a:r>
            <a:r>
              <a:rPr sz="3600" spc="15" dirty="0">
                <a:solidFill>
                  <a:srgbClr val="EBEBEB"/>
                </a:solidFill>
                <a:latin typeface="Verdana"/>
                <a:cs typeface="Verdana"/>
              </a:rPr>
              <a:t>дистанци</a:t>
            </a:r>
            <a:r>
              <a:rPr sz="3600" dirty="0">
                <a:solidFill>
                  <a:srgbClr val="EBEBEB"/>
                </a:solidFill>
                <a:latin typeface="Verdana"/>
                <a:cs typeface="Verdana"/>
              </a:rPr>
              <a:t>о</a:t>
            </a:r>
            <a:r>
              <a:rPr sz="3600" spc="-145" dirty="0">
                <a:solidFill>
                  <a:srgbClr val="EBEBEB"/>
                </a:solidFill>
                <a:latin typeface="Verdana"/>
                <a:cs typeface="Verdana"/>
              </a:rPr>
              <a:t>н</a:t>
            </a:r>
            <a:r>
              <a:rPr sz="3600" spc="-155" dirty="0">
                <a:solidFill>
                  <a:srgbClr val="EBEBEB"/>
                </a:solidFill>
                <a:latin typeface="Verdana"/>
                <a:cs typeface="Verdana"/>
              </a:rPr>
              <a:t>н</a:t>
            </a:r>
            <a:r>
              <a:rPr sz="3600" spc="-425" dirty="0">
                <a:solidFill>
                  <a:srgbClr val="EBEBEB"/>
                </a:solidFill>
                <a:latin typeface="Verdana"/>
                <a:cs typeface="Verdana"/>
              </a:rPr>
              <a:t>ых</a:t>
            </a:r>
            <a:r>
              <a:rPr sz="3600" spc="-270" dirty="0">
                <a:solidFill>
                  <a:srgbClr val="EBEBEB"/>
                </a:solidFill>
                <a:latin typeface="Verdana"/>
                <a:cs typeface="Verdana"/>
              </a:rPr>
              <a:t> </a:t>
            </a:r>
            <a:r>
              <a:rPr sz="3600" spc="-185" dirty="0">
                <a:solidFill>
                  <a:srgbClr val="EBEBEB"/>
                </a:solidFill>
                <a:latin typeface="Verdana"/>
                <a:cs typeface="Verdana"/>
              </a:rPr>
              <a:t>тех</a:t>
            </a:r>
            <a:r>
              <a:rPr sz="3600" spc="-229" dirty="0">
                <a:solidFill>
                  <a:srgbClr val="EBEBEB"/>
                </a:solidFill>
                <a:latin typeface="Verdana"/>
                <a:cs typeface="Verdana"/>
              </a:rPr>
              <a:t>н</a:t>
            </a:r>
            <a:r>
              <a:rPr sz="3600" spc="-35" dirty="0">
                <a:solidFill>
                  <a:srgbClr val="EBEBEB"/>
                </a:solidFill>
                <a:latin typeface="Verdana"/>
                <a:cs typeface="Verdana"/>
              </a:rPr>
              <a:t>о</a:t>
            </a:r>
            <a:r>
              <a:rPr sz="3600" spc="-45" dirty="0">
                <a:solidFill>
                  <a:srgbClr val="EBEBEB"/>
                </a:solidFill>
                <a:latin typeface="Verdana"/>
                <a:cs typeface="Verdana"/>
              </a:rPr>
              <a:t>л</a:t>
            </a:r>
            <a:r>
              <a:rPr sz="3600" spc="-130" dirty="0">
                <a:solidFill>
                  <a:srgbClr val="EBEBEB"/>
                </a:solidFill>
                <a:latin typeface="Verdana"/>
                <a:cs typeface="Verdana"/>
              </a:rPr>
              <a:t>о</a:t>
            </a:r>
            <a:r>
              <a:rPr sz="3600" spc="-110" dirty="0">
                <a:solidFill>
                  <a:srgbClr val="EBEBEB"/>
                </a:solidFill>
                <a:latin typeface="Verdana"/>
                <a:cs typeface="Verdana"/>
              </a:rPr>
              <a:t>г</a:t>
            </a:r>
            <a:r>
              <a:rPr sz="3600" spc="-90" dirty="0">
                <a:solidFill>
                  <a:srgbClr val="EBEBEB"/>
                </a:solidFill>
                <a:latin typeface="Verdana"/>
                <a:cs typeface="Verdana"/>
              </a:rPr>
              <a:t>ий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3932" y="2506217"/>
            <a:ext cx="8539480" cy="2874645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Действующий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0" dirty="0">
                <a:solidFill>
                  <a:srgbClr val="404040"/>
                </a:solidFill>
                <a:latin typeface="Verdana"/>
                <a:cs typeface="Verdana"/>
              </a:rPr>
              <a:t>ФГОС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таких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требований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не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устанавливал.</a:t>
            </a:r>
            <a:endParaRPr sz="1800">
              <a:latin typeface="Verdana"/>
              <a:cs typeface="Verdana"/>
            </a:endParaRPr>
          </a:p>
          <a:p>
            <a:pPr marL="355600" marR="1195070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Новый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0" dirty="0">
                <a:solidFill>
                  <a:srgbClr val="404040"/>
                </a:solidFill>
                <a:latin typeface="Verdana"/>
                <a:cs typeface="Verdana"/>
              </a:rPr>
              <a:t>ФГОС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5" dirty="0">
                <a:solidFill>
                  <a:srgbClr val="404040"/>
                </a:solidFill>
                <a:latin typeface="Verdana"/>
                <a:cs typeface="Verdana"/>
              </a:rPr>
              <a:t>фиксирует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право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школы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применять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различные </a:t>
            </a:r>
            <a:r>
              <a:rPr sz="1800" spc="-61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образовательные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технологии.</a:t>
            </a:r>
            <a:endParaRPr sz="1800">
              <a:latin typeface="Verdana"/>
              <a:cs typeface="Verdana"/>
            </a:endParaRPr>
          </a:p>
          <a:p>
            <a:pPr marL="12700" marR="313690">
              <a:lnSpc>
                <a:spcPct val="100000"/>
              </a:lnSpc>
              <a:spcBef>
                <a:spcPts val="1000"/>
              </a:spcBef>
            </a:pPr>
            <a:r>
              <a:rPr sz="1800" spc="25" dirty="0">
                <a:solidFill>
                  <a:srgbClr val="404040"/>
                </a:solidFill>
                <a:latin typeface="Verdana"/>
                <a:cs typeface="Verdana"/>
              </a:rPr>
              <a:t>Это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н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ов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о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вв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дение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75" dirty="0">
                <a:solidFill>
                  <a:srgbClr val="404040"/>
                </a:solidFill>
                <a:latin typeface="Verdana"/>
                <a:cs typeface="Verdana"/>
              </a:rPr>
              <a:t>помож</a:t>
            </a:r>
            <a:r>
              <a:rPr sz="1800" spc="55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-204" dirty="0">
                <a:solidFill>
                  <a:srgbClr val="404040"/>
                </a:solidFill>
                <a:latin typeface="Verdana"/>
                <a:cs typeface="Verdana"/>
              </a:rPr>
              <a:t>т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90" dirty="0">
                <a:solidFill>
                  <a:srgbClr val="404040"/>
                </a:solidFill>
                <a:latin typeface="Verdana"/>
                <a:cs typeface="Verdana"/>
              </a:rPr>
              <a:t>о</a:t>
            </a:r>
            <a:r>
              <a:rPr sz="1800" spc="80" dirty="0">
                <a:solidFill>
                  <a:srgbClr val="404040"/>
                </a:solidFill>
                <a:latin typeface="Verdana"/>
                <a:cs typeface="Verdana"/>
              </a:rPr>
              <a:t>б</a:t>
            </a:r>
            <a:r>
              <a:rPr sz="1800" spc="35" dirty="0">
                <a:solidFill>
                  <a:srgbClr val="404040"/>
                </a:solidFill>
                <a:latin typeface="Verdana"/>
                <a:cs typeface="Verdana"/>
              </a:rPr>
              <a:t>основ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а</a:t>
            </a:r>
            <a:r>
              <a:rPr sz="1800" spc="-195" dirty="0">
                <a:solidFill>
                  <a:srgbClr val="404040"/>
                </a:solidFill>
                <a:latin typeface="Verdana"/>
                <a:cs typeface="Verdana"/>
              </a:rPr>
              <a:t>ть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80" dirty="0">
                <a:solidFill>
                  <a:srgbClr val="404040"/>
                </a:solidFill>
                <a:latin typeface="Verdana"/>
                <a:cs typeface="Verdana"/>
              </a:rPr>
              <a:t>и</a:t>
            </a:r>
            <a:r>
              <a:rPr sz="1800" spc="60" dirty="0">
                <a:solidFill>
                  <a:srgbClr val="404040"/>
                </a:solidFill>
                <a:latin typeface="Verdana"/>
                <a:cs typeface="Verdana"/>
              </a:rPr>
              <a:t>с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пользо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в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а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ние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,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напр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и</a:t>
            </a:r>
            <a:r>
              <a:rPr sz="1800" spc="175" dirty="0">
                <a:solidFill>
                  <a:srgbClr val="404040"/>
                </a:solidFill>
                <a:latin typeface="Verdana"/>
                <a:cs typeface="Verdana"/>
              </a:rPr>
              <a:t>ме</a:t>
            </a:r>
            <a:r>
              <a:rPr sz="1800" spc="160" dirty="0">
                <a:solidFill>
                  <a:srgbClr val="404040"/>
                </a:solidFill>
                <a:latin typeface="Verdana"/>
                <a:cs typeface="Verdana"/>
              </a:rPr>
              <a:t>р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, 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электронного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обучения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и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дистанционных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образовательных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технологий.</a:t>
            </a:r>
            <a:endParaRPr sz="1800">
              <a:latin typeface="Verdana"/>
              <a:cs typeface="Verdana"/>
            </a:endParaRPr>
          </a:p>
          <a:p>
            <a:pPr marL="12700" marR="567055">
              <a:lnSpc>
                <a:spcPct val="100000"/>
              </a:lnSpc>
            </a:pP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При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40" dirty="0">
                <a:solidFill>
                  <a:srgbClr val="404040"/>
                </a:solidFill>
                <a:latin typeface="Verdana"/>
                <a:cs typeface="Verdana"/>
              </a:rPr>
              <a:t>этом,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30" dirty="0">
                <a:solidFill>
                  <a:srgbClr val="404040"/>
                </a:solidFill>
                <a:latin typeface="Verdana"/>
                <a:cs typeface="Verdana"/>
              </a:rPr>
              <a:t>если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школьники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учатся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00" dirty="0">
                <a:solidFill>
                  <a:srgbClr val="404040"/>
                </a:solidFill>
                <a:latin typeface="Verdana"/>
                <a:cs typeface="Verdana"/>
              </a:rPr>
              <a:t>с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использованием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дистанционных </a:t>
            </a:r>
            <a:r>
              <a:rPr sz="1800" spc="-6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т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ехноло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г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и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й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,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шко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л</a:t>
            </a:r>
            <a:r>
              <a:rPr sz="1800" spc="145" dirty="0">
                <a:solidFill>
                  <a:srgbClr val="404040"/>
                </a:solidFill>
                <a:latin typeface="Verdana"/>
                <a:cs typeface="Verdana"/>
              </a:rPr>
              <a:t>а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дол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ж</a:t>
            </a:r>
            <a:r>
              <a:rPr sz="1800" spc="35" dirty="0">
                <a:solidFill>
                  <a:srgbClr val="404040"/>
                </a:solidFill>
                <a:latin typeface="Verdana"/>
                <a:cs typeface="Verdana"/>
              </a:rPr>
              <a:t>на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90" dirty="0">
                <a:solidFill>
                  <a:srgbClr val="404040"/>
                </a:solidFill>
                <a:latin typeface="Verdana"/>
                <a:cs typeface="Verdana"/>
              </a:rPr>
              <a:t>об</a:t>
            </a:r>
            <a:r>
              <a:rPr sz="1800" spc="80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спечит</a:t>
            </a:r>
            <a:r>
              <a:rPr sz="1800" spc="-180" dirty="0">
                <a:solidFill>
                  <a:srgbClr val="404040"/>
                </a:solidFill>
                <a:latin typeface="Verdana"/>
                <a:cs typeface="Verdana"/>
              </a:rPr>
              <a:t>ь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и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х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индив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и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ду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а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ль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н</a:t>
            </a:r>
            <a:r>
              <a:rPr sz="1800" spc="50" dirty="0">
                <a:solidFill>
                  <a:srgbClr val="404040"/>
                </a:solidFill>
                <a:latin typeface="Verdana"/>
                <a:cs typeface="Verdana"/>
              </a:rPr>
              <a:t>ым</a:t>
            </a:r>
            <a:endParaRPr sz="18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</a:pP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а</a:t>
            </a:r>
            <a:r>
              <a:rPr sz="1800" spc="-240" dirty="0">
                <a:solidFill>
                  <a:srgbClr val="404040"/>
                </a:solidFill>
                <a:latin typeface="Verdana"/>
                <a:cs typeface="Verdana"/>
              </a:rPr>
              <a:t>в</a:t>
            </a:r>
            <a:r>
              <a:rPr sz="1800" spc="-210" dirty="0">
                <a:solidFill>
                  <a:srgbClr val="404040"/>
                </a:solidFill>
                <a:latin typeface="Verdana"/>
                <a:cs typeface="Verdana"/>
              </a:rPr>
              <a:t>т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о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р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и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з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ов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а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н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н</a:t>
            </a:r>
            <a:r>
              <a:rPr sz="1800" spc="50" dirty="0">
                <a:solidFill>
                  <a:srgbClr val="404040"/>
                </a:solidFill>
                <a:latin typeface="Verdana"/>
                <a:cs typeface="Verdana"/>
              </a:rPr>
              <a:t>ым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д</a:t>
            </a:r>
            <a:r>
              <a:rPr sz="1800" spc="25" dirty="0">
                <a:solidFill>
                  <a:srgbClr val="404040"/>
                </a:solidFill>
                <a:latin typeface="Verdana"/>
                <a:cs typeface="Verdana"/>
              </a:rPr>
              <a:t>ос</a:t>
            </a:r>
            <a:r>
              <a:rPr sz="1800" spc="15" dirty="0">
                <a:solidFill>
                  <a:srgbClr val="404040"/>
                </a:solidFill>
                <a:latin typeface="Verdana"/>
                <a:cs typeface="Verdana"/>
              </a:rPr>
              <a:t>т</a:t>
            </a:r>
            <a:r>
              <a:rPr sz="1800" spc="50" dirty="0">
                <a:solidFill>
                  <a:srgbClr val="404040"/>
                </a:solidFill>
                <a:latin typeface="Verdana"/>
                <a:cs typeface="Verdana"/>
              </a:rPr>
              <a:t>упо</a:t>
            </a:r>
            <a:r>
              <a:rPr sz="1800" spc="65" dirty="0">
                <a:solidFill>
                  <a:srgbClr val="404040"/>
                </a:solidFill>
                <a:latin typeface="Verdana"/>
                <a:cs typeface="Verdana"/>
              </a:rPr>
              <a:t>м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ко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вс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325" dirty="0">
                <a:solidFill>
                  <a:srgbClr val="404040"/>
                </a:solidFill>
                <a:latin typeface="Verdana"/>
                <a:cs typeface="Verdana"/>
              </a:rPr>
              <a:t>м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р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45" dirty="0">
                <a:solidFill>
                  <a:srgbClr val="404040"/>
                </a:solidFill>
                <a:latin typeface="Verdana"/>
                <a:cs typeface="Verdana"/>
              </a:rPr>
              <a:t>с</a:t>
            </a:r>
            <a:r>
              <a:rPr sz="1800" spc="40" dirty="0">
                <a:solidFill>
                  <a:srgbClr val="404040"/>
                </a:solidFill>
                <a:latin typeface="Verdana"/>
                <a:cs typeface="Verdana"/>
              </a:rPr>
              <a:t>у</a:t>
            </a:r>
            <a:r>
              <a:rPr sz="1800" spc="145" dirty="0">
                <a:solidFill>
                  <a:srgbClr val="404040"/>
                </a:solidFill>
                <a:latin typeface="Verdana"/>
                <a:cs typeface="Verdana"/>
              </a:rPr>
              <a:t>рса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м.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И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дос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т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уп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дол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ж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н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бы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т</a:t>
            </a:r>
            <a:r>
              <a:rPr sz="1800" spc="-180" dirty="0">
                <a:solidFill>
                  <a:srgbClr val="404040"/>
                </a:solidFill>
                <a:latin typeface="Verdana"/>
                <a:cs typeface="Verdana"/>
              </a:rPr>
              <a:t>ь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75" dirty="0">
                <a:solidFill>
                  <a:srgbClr val="404040"/>
                </a:solidFill>
                <a:latin typeface="Verdana"/>
                <a:cs typeface="Verdana"/>
              </a:rPr>
              <a:t>к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а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к  </a:t>
            </a:r>
            <a:r>
              <a:rPr sz="1800" spc="35" dirty="0">
                <a:solidFill>
                  <a:srgbClr val="404040"/>
                </a:solidFill>
                <a:latin typeface="Verdana"/>
                <a:cs typeface="Verdana"/>
              </a:rPr>
              <a:t>на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т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100" dirty="0">
                <a:solidFill>
                  <a:srgbClr val="404040"/>
                </a:solidFill>
                <a:latin typeface="Verdana"/>
                <a:cs typeface="Verdana"/>
              </a:rPr>
              <a:t>р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р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и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т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о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р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и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и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шко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л</a:t>
            </a:r>
            <a:r>
              <a:rPr sz="1800" spc="-190" dirty="0">
                <a:solidFill>
                  <a:srgbClr val="404040"/>
                </a:solidFill>
                <a:latin typeface="Verdana"/>
                <a:cs typeface="Verdana"/>
              </a:rPr>
              <a:t>ы,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т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а</a:t>
            </a:r>
            <a:r>
              <a:rPr sz="1800" spc="-165" dirty="0">
                <a:solidFill>
                  <a:srgbClr val="404040"/>
                </a:solidFill>
                <a:latin typeface="Verdana"/>
                <a:cs typeface="Verdana"/>
              </a:rPr>
              <a:t>к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и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95" dirty="0">
                <a:solidFill>
                  <a:srgbClr val="404040"/>
                </a:solidFill>
                <a:latin typeface="Verdana"/>
                <a:cs typeface="Verdana"/>
              </a:rPr>
              <a:t>з</a:t>
            </a:r>
            <a:r>
              <a:rPr sz="1800" spc="145" dirty="0">
                <a:solidFill>
                  <a:srgbClr val="404040"/>
                </a:solidFill>
                <a:latin typeface="Verdana"/>
                <a:cs typeface="Verdana"/>
              </a:rPr>
              <a:t>а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ее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40" dirty="0">
                <a:solidFill>
                  <a:srgbClr val="404040"/>
                </a:solidFill>
                <a:latin typeface="Verdana"/>
                <a:cs typeface="Verdana"/>
              </a:rPr>
              <a:t>пр</a:t>
            </a:r>
            <a:r>
              <a:rPr sz="1800" spc="30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дел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а</a:t>
            </a:r>
            <a:r>
              <a:rPr sz="1800" spc="40" dirty="0">
                <a:solidFill>
                  <a:srgbClr val="404040"/>
                </a:solidFill>
                <a:latin typeface="Verdana"/>
                <a:cs typeface="Verdana"/>
              </a:rPr>
              <a:t>ми.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32" y="1029715"/>
            <a:ext cx="54235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55" dirty="0"/>
              <a:t>Оснащени</a:t>
            </a:r>
            <a:r>
              <a:rPr spc="140" dirty="0"/>
              <a:t>е</a:t>
            </a:r>
            <a:r>
              <a:rPr spc="-295" dirty="0"/>
              <a:t> </a:t>
            </a:r>
            <a:r>
              <a:rPr spc="20" dirty="0"/>
              <a:t>каб</a:t>
            </a:r>
            <a:r>
              <a:rPr spc="25" dirty="0"/>
              <a:t>и</a:t>
            </a:r>
            <a:r>
              <a:rPr spc="-135" dirty="0"/>
              <a:t>нетов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33932" y="2631186"/>
            <a:ext cx="7687309" cy="137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304165" indent="-3429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1600" spc="-16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2000" spc="60" dirty="0">
                <a:solidFill>
                  <a:srgbClr val="404040"/>
                </a:solidFill>
                <a:latin typeface="Verdana"/>
                <a:cs typeface="Verdana"/>
              </a:rPr>
              <a:t>Д</a:t>
            </a:r>
            <a:r>
              <a:rPr sz="2000" spc="50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2000" spc="-85" dirty="0">
                <a:solidFill>
                  <a:srgbClr val="404040"/>
                </a:solidFill>
                <a:latin typeface="Verdana"/>
                <a:cs typeface="Verdana"/>
              </a:rPr>
              <a:t>йств</a:t>
            </a:r>
            <a:r>
              <a:rPr sz="2000" spc="-95" dirty="0">
                <a:solidFill>
                  <a:srgbClr val="404040"/>
                </a:solidFill>
                <a:latin typeface="Verdana"/>
                <a:cs typeface="Verdana"/>
              </a:rPr>
              <a:t>у</a:t>
            </a:r>
            <a:r>
              <a:rPr sz="2000" spc="70" dirty="0">
                <a:solidFill>
                  <a:srgbClr val="404040"/>
                </a:solidFill>
                <a:latin typeface="Verdana"/>
                <a:cs typeface="Verdana"/>
              </a:rPr>
              <a:t>ющие</a:t>
            </a:r>
            <a:r>
              <a:rPr sz="2000" spc="-1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-65" dirty="0">
                <a:solidFill>
                  <a:srgbClr val="404040"/>
                </a:solidFill>
                <a:latin typeface="Verdana"/>
                <a:cs typeface="Verdana"/>
              </a:rPr>
              <a:t>Ф</a:t>
            </a:r>
            <a:r>
              <a:rPr sz="2000" spc="-55" dirty="0">
                <a:solidFill>
                  <a:srgbClr val="404040"/>
                </a:solidFill>
                <a:latin typeface="Verdana"/>
                <a:cs typeface="Verdana"/>
              </a:rPr>
              <a:t>Г</a:t>
            </a:r>
            <a:r>
              <a:rPr sz="2000" spc="204" dirty="0">
                <a:solidFill>
                  <a:srgbClr val="404040"/>
                </a:solidFill>
                <a:latin typeface="Verdana"/>
                <a:cs typeface="Verdana"/>
              </a:rPr>
              <a:t>О</a:t>
            </a:r>
            <a:r>
              <a:rPr sz="2000" spc="185" dirty="0">
                <a:solidFill>
                  <a:srgbClr val="404040"/>
                </a:solidFill>
                <a:latin typeface="Verdana"/>
                <a:cs typeface="Verdana"/>
              </a:rPr>
              <a:t>С</a:t>
            </a:r>
            <a:r>
              <a:rPr sz="2000" spc="-16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45" dirty="0">
                <a:solidFill>
                  <a:srgbClr val="404040"/>
                </a:solidFill>
                <a:latin typeface="Verdana"/>
                <a:cs typeface="Verdana"/>
              </a:rPr>
              <a:t>пр</a:t>
            </a:r>
            <a:r>
              <a:rPr sz="2000" spc="55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2000" spc="-185" dirty="0">
                <a:solidFill>
                  <a:srgbClr val="404040"/>
                </a:solidFill>
                <a:latin typeface="Verdana"/>
                <a:cs typeface="Verdana"/>
              </a:rPr>
              <a:t>дъявляли </a:t>
            </a:r>
            <a:r>
              <a:rPr sz="2000" spc="100" dirty="0">
                <a:solidFill>
                  <a:srgbClr val="404040"/>
                </a:solidFill>
                <a:latin typeface="Verdana"/>
                <a:cs typeface="Verdana"/>
              </a:rPr>
              <a:t>общие</a:t>
            </a:r>
            <a:r>
              <a:rPr sz="2000" spc="-1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404040"/>
                </a:solidFill>
                <a:latin typeface="Verdana"/>
                <a:cs typeface="Verdana"/>
              </a:rPr>
              <a:t>тр</a:t>
            </a:r>
            <a:r>
              <a:rPr sz="2000" spc="5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2000" spc="-45" dirty="0">
                <a:solidFill>
                  <a:srgbClr val="404040"/>
                </a:solidFill>
                <a:latin typeface="Verdana"/>
                <a:cs typeface="Verdana"/>
              </a:rPr>
              <a:t>бования</a:t>
            </a:r>
            <a:r>
              <a:rPr sz="2000" spc="-18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-130" dirty="0">
                <a:solidFill>
                  <a:srgbClr val="404040"/>
                </a:solidFill>
                <a:latin typeface="Verdana"/>
                <a:cs typeface="Verdana"/>
              </a:rPr>
              <a:t>к  </a:t>
            </a:r>
            <a:r>
              <a:rPr sz="2000" spc="65" dirty="0">
                <a:solidFill>
                  <a:srgbClr val="404040"/>
                </a:solidFill>
                <a:latin typeface="Verdana"/>
                <a:cs typeface="Verdana"/>
              </a:rPr>
              <a:t>оснащению</a:t>
            </a:r>
            <a:r>
              <a:rPr sz="2000" spc="-17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-50" dirty="0">
                <a:solidFill>
                  <a:srgbClr val="404040"/>
                </a:solidFill>
                <a:latin typeface="Verdana"/>
                <a:cs typeface="Verdana"/>
              </a:rPr>
              <a:t>кабинетов.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-16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2000" spc="-25" dirty="0">
                <a:solidFill>
                  <a:srgbClr val="404040"/>
                </a:solidFill>
                <a:latin typeface="Verdana"/>
                <a:cs typeface="Verdana"/>
              </a:rPr>
              <a:t>Но</a:t>
            </a:r>
            <a:r>
              <a:rPr sz="2000" spc="-130" dirty="0">
                <a:solidFill>
                  <a:srgbClr val="404040"/>
                </a:solidFill>
                <a:latin typeface="Verdana"/>
                <a:cs typeface="Verdana"/>
              </a:rPr>
              <a:t>вые</a:t>
            </a:r>
            <a:r>
              <a:rPr sz="2000" spc="-16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100" dirty="0">
                <a:solidFill>
                  <a:srgbClr val="404040"/>
                </a:solidFill>
                <a:latin typeface="Verdana"/>
                <a:cs typeface="Verdana"/>
              </a:rPr>
              <a:t>Ф</a:t>
            </a:r>
            <a:r>
              <a:rPr sz="2000" spc="-20" dirty="0">
                <a:solidFill>
                  <a:srgbClr val="404040"/>
                </a:solidFill>
                <a:latin typeface="Verdana"/>
                <a:cs typeface="Verdana"/>
              </a:rPr>
              <a:t>Г</a:t>
            </a:r>
            <a:r>
              <a:rPr sz="2000" spc="-35" dirty="0">
                <a:solidFill>
                  <a:srgbClr val="404040"/>
                </a:solidFill>
                <a:latin typeface="Verdana"/>
                <a:cs typeface="Verdana"/>
              </a:rPr>
              <a:t>О</a:t>
            </a:r>
            <a:r>
              <a:rPr sz="2000" spc="229" dirty="0">
                <a:solidFill>
                  <a:srgbClr val="404040"/>
                </a:solidFill>
                <a:latin typeface="Verdana"/>
                <a:cs typeface="Verdana"/>
              </a:rPr>
              <a:t>С</a:t>
            </a:r>
            <a:r>
              <a:rPr sz="2000" spc="-16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160" dirty="0">
                <a:solidFill>
                  <a:srgbClr val="404040"/>
                </a:solidFill>
                <a:latin typeface="Verdana"/>
                <a:cs typeface="Verdana"/>
              </a:rPr>
              <a:t>О</a:t>
            </a:r>
            <a:r>
              <a:rPr sz="2000" spc="155" dirty="0">
                <a:solidFill>
                  <a:srgbClr val="404040"/>
                </a:solidFill>
                <a:latin typeface="Verdana"/>
                <a:cs typeface="Verdana"/>
              </a:rPr>
              <a:t>О</a:t>
            </a:r>
            <a:r>
              <a:rPr sz="2000" spc="165" dirty="0">
                <a:solidFill>
                  <a:srgbClr val="404040"/>
                </a:solidFill>
                <a:latin typeface="Verdana"/>
                <a:cs typeface="Verdana"/>
              </a:rPr>
              <a:t>О</a:t>
            </a:r>
            <a:r>
              <a:rPr sz="2000" spc="-17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-120" dirty="0">
                <a:solidFill>
                  <a:srgbClr val="404040"/>
                </a:solidFill>
                <a:latin typeface="Verdana"/>
                <a:cs typeface="Verdana"/>
              </a:rPr>
              <a:t>у</a:t>
            </a:r>
            <a:r>
              <a:rPr sz="2000" spc="35" dirty="0">
                <a:solidFill>
                  <a:srgbClr val="404040"/>
                </a:solidFill>
                <a:latin typeface="Verdana"/>
                <a:cs typeface="Verdana"/>
              </a:rPr>
              <a:t>стан</a:t>
            </a:r>
            <a:r>
              <a:rPr sz="2000" spc="30" dirty="0">
                <a:solidFill>
                  <a:srgbClr val="404040"/>
                </a:solidFill>
                <a:latin typeface="Verdana"/>
                <a:cs typeface="Verdana"/>
              </a:rPr>
              <a:t>о</a:t>
            </a:r>
            <a:r>
              <a:rPr sz="2000" spc="-120" dirty="0">
                <a:solidFill>
                  <a:srgbClr val="404040"/>
                </a:solidFill>
                <a:latin typeface="Verdana"/>
                <a:cs typeface="Verdana"/>
              </a:rPr>
              <a:t>вили</a:t>
            </a:r>
            <a:r>
              <a:rPr sz="20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Verdana"/>
                <a:cs typeface="Verdana"/>
              </a:rPr>
              <a:t>требо</a:t>
            </a:r>
            <a:r>
              <a:rPr sz="2000" spc="-15" dirty="0">
                <a:solidFill>
                  <a:srgbClr val="404040"/>
                </a:solidFill>
                <a:latin typeface="Verdana"/>
                <a:cs typeface="Verdana"/>
              </a:rPr>
              <a:t>в</a:t>
            </a:r>
            <a:r>
              <a:rPr sz="2000" spc="-70" dirty="0">
                <a:solidFill>
                  <a:srgbClr val="404040"/>
                </a:solidFill>
                <a:latin typeface="Verdana"/>
                <a:cs typeface="Verdana"/>
              </a:rPr>
              <a:t>ани</a:t>
            </a:r>
            <a:r>
              <a:rPr sz="2000" spc="-65" dirty="0">
                <a:solidFill>
                  <a:srgbClr val="404040"/>
                </a:solidFill>
                <a:latin typeface="Verdana"/>
                <a:cs typeface="Verdana"/>
              </a:rPr>
              <a:t>я</a:t>
            </a:r>
            <a:r>
              <a:rPr sz="2000" spc="-18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-180" dirty="0">
                <a:solidFill>
                  <a:srgbClr val="404040"/>
                </a:solidFill>
                <a:latin typeface="Verdana"/>
                <a:cs typeface="Verdana"/>
              </a:rPr>
              <a:t>к</a:t>
            </a:r>
            <a:r>
              <a:rPr sz="2000" spc="-16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85" dirty="0">
                <a:solidFill>
                  <a:srgbClr val="404040"/>
                </a:solidFill>
                <a:latin typeface="Verdana"/>
                <a:cs typeface="Verdana"/>
              </a:rPr>
              <a:t>о</a:t>
            </a:r>
            <a:r>
              <a:rPr sz="2000" spc="120" dirty="0">
                <a:solidFill>
                  <a:srgbClr val="404040"/>
                </a:solidFill>
                <a:latin typeface="Verdana"/>
                <a:cs typeface="Verdana"/>
              </a:rPr>
              <a:t>сна</a:t>
            </a:r>
            <a:r>
              <a:rPr sz="2000" spc="175" dirty="0">
                <a:solidFill>
                  <a:srgbClr val="404040"/>
                </a:solidFill>
                <a:latin typeface="Verdana"/>
                <a:cs typeface="Verdana"/>
              </a:rPr>
              <a:t>щ</a:t>
            </a:r>
            <a:r>
              <a:rPr sz="2000" spc="-5" dirty="0">
                <a:solidFill>
                  <a:srgbClr val="404040"/>
                </a:solidFill>
                <a:latin typeface="Verdana"/>
                <a:cs typeface="Verdana"/>
              </a:rPr>
              <a:t>ению</a:t>
            </a:r>
            <a:endParaRPr sz="20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sz="2000" spc="10" dirty="0">
                <a:solidFill>
                  <a:srgbClr val="404040"/>
                </a:solidFill>
                <a:latin typeface="Verdana"/>
                <a:cs typeface="Verdana"/>
              </a:rPr>
              <a:t>кабин</a:t>
            </a:r>
            <a:r>
              <a:rPr sz="2000" spc="15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2000" spc="-130" dirty="0">
                <a:solidFill>
                  <a:srgbClr val="404040"/>
                </a:solidFill>
                <a:latin typeface="Verdana"/>
                <a:cs typeface="Verdana"/>
              </a:rPr>
              <a:t>тов</a:t>
            </a:r>
            <a:r>
              <a:rPr sz="2000" spc="-18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Verdana"/>
                <a:cs typeface="Verdana"/>
              </a:rPr>
              <a:t>п</a:t>
            </a:r>
            <a:r>
              <a:rPr sz="2000" spc="10" dirty="0">
                <a:solidFill>
                  <a:srgbClr val="404040"/>
                </a:solidFill>
                <a:latin typeface="Verdana"/>
                <a:cs typeface="Verdana"/>
              </a:rPr>
              <a:t>о</a:t>
            </a:r>
            <a:r>
              <a:rPr sz="20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-40" dirty="0">
                <a:solidFill>
                  <a:srgbClr val="404040"/>
                </a:solidFill>
                <a:latin typeface="Verdana"/>
                <a:cs typeface="Verdana"/>
              </a:rPr>
              <a:t>отдел</a:t>
            </a:r>
            <a:r>
              <a:rPr sz="2000" spc="-45" dirty="0">
                <a:solidFill>
                  <a:srgbClr val="404040"/>
                </a:solidFill>
                <a:latin typeface="Verdana"/>
                <a:cs typeface="Verdana"/>
              </a:rPr>
              <a:t>ьны</a:t>
            </a:r>
            <a:r>
              <a:rPr sz="2000" spc="-40" dirty="0">
                <a:solidFill>
                  <a:srgbClr val="404040"/>
                </a:solidFill>
                <a:latin typeface="Verdana"/>
                <a:cs typeface="Verdana"/>
              </a:rPr>
              <a:t>м</a:t>
            </a:r>
            <a:r>
              <a:rPr sz="2000" spc="-18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45" dirty="0">
                <a:solidFill>
                  <a:srgbClr val="404040"/>
                </a:solidFill>
                <a:latin typeface="Verdana"/>
                <a:cs typeface="Verdana"/>
              </a:rPr>
              <a:t>пр</a:t>
            </a:r>
            <a:r>
              <a:rPr sz="2000" spc="55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2000" spc="150" dirty="0">
                <a:solidFill>
                  <a:srgbClr val="404040"/>
                </a:solidFill>
                <a:latin typeface="Verdana"/>
                <a:cs typeface="Verdana"/>
              </a:rPr>
              <a:t>дм</a:t>
            </a:r>
            <a:r>
              <a:rPr sz="2000" spc="140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2000" spc="-45" dirty="0">
                <a:solidFill>
                  <a:srgbClr val="404040"/>
                </a:solidFill>
                <a:latin typeface="Verdana"/>
                <a:cs typeface="Verdana"/>
              </a:rPr>
              <a:t>тным</a:t>
            </a:r>
            <a:r>
              <a:rPr sz="2000" spc="-18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15" dirty="0">
                <a:solidFill>
                  <a:srgbClr val="404040"/>
                </a:solidFill>
                <a:latin typeface="Verdana"/>
                <a:cs typeface="Verdana"/>
              </a:rPr>
              <a:t>областям.</a:t>
            </a:r>
            <a:endParaRPr sz="2000">
              <a:latin typeface="Verdana"/>
              <a:cs typeface="Verdan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28889" y="3791851"/>
            <a:ext cx="3901566" cy="284759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32" y="1029715"/>
            <a:ext cx="66567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Деле</a:t>
            </a:r>
            <a:r>
              <a:rPr spc="-15" dirty="0"/>
              <a:t>н</a:t>
            </a:r>
            <a:r>
              <a:rPr spc="50" dirty="0"/>
              <a:t>ие</a:t>
            </a:r>
            <a:r>
              <a:rPr spc="-270" dirty="0"/>
              <a:t> </a:t>
            </a:r>
            <a:r>
              <a:rPr spc="-180" dirty="0"/>
              <a:t>ученико</a:t>
            </a:r>
            <a:r>
              <a:rPr spc="-170" dirty="0"/>
              <a:t>в</a:t>
            </a:r>
            <a:r>
              <a:rPr spc="-270" dirty="0"/>
              <a:t> </a:t>
            </a:r>
            <a:r>
              <a:rPr spc="75" dirty="0"/>
              <a:t>на</a:t>
            </a:r>
            <a:r>
              <a:rPr spc="-270" dirty="0"/>
              <a:t> </a:t>
            </a:r>
            <a:r>
              <a:rPr spc="-125" dirty="0"/>
              <a:t>гр</a:t>
            </a:r>
            <a:r>
              <a:rPr spc="-135" dirty="0"/>
              <a:t>у</a:t>
            </a:r>
            <a:r>
              <a:rPr spc="-250" dirty="0"/>
              <a:t>ппы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33932" y="2506217"/>
            <a:ext cx="8616950" cy="3108960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Раньш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т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а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к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и</a:t>
            </a:r>
            <a:r>
              <a:rPr sz="1800" spc="-204" dirty="0">
                <a:solidFill>
                  <a:srgbClr val="404040"/>
                </a:solidFill>
                <a:latin typeface="Verdana"/>
                <a:cs typeface="Verdana"/>
              </a:rPr>
              <a:t>х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00" dirty="0">
                <a:solidFill>
                  <a:srgbClr val="404040"/>
                </a:solidFill>
                <a:latin typeface="Verdana"/>
                <a:cs typeface="Verdana"/>
              </a:rPr>
              <a:t>нор</a:t>
            </a:r>
            <a:r>
              <a:rPr sz="1800" spc="120" dirty="0">
                <a:solidFill>
                  <a:srgbClr val="404040"/>
                </a:solidFill>
                <a:latin typeface="Verdana"/>
                <a:cs typeface="Verdana"/>
              </a:rPr>
              <a:t>м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0" dirty="0">
                <a:solidFill>
                  <a:srgbClr val="404040"/>
                </a:solidFill>
                <a:latin typeface="Verdana"/>
                <a:cs typeface="Verdana"/>
              </a:rPr>
              <a:t>ФГОС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н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уст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а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нав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л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и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в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а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л.</a:t>
            </a:r>
            <a:endParaRPr sz="18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spcBef>
                <a:spcPts val="994"/>
              </a:spcBef>
            </a:pP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Новые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стандарты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0" dirty="0">
                <a:solidFill>
                  <a:srgbClr val="404040"/>
                </a:solidFill>
                <a:latin typeface="Verdana"/>
                <a:cs typeface="Verdana"/>
              </a:rPr>
              <a:t>НОО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и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40" dirty="0">
                <a:solidFill>
                  <a:srgbClr val="404040"/>
                </a:solidFill>
                <a:latin typeface="Verdana"/>
                <a:cs typeface="Verdana"/>
              </a:rPr>
              <a:t>ООО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30" dirty="0">
                <a:solidFill>
                  <a:srgbClr val="404040"/>
                </a:solidFill>
                <a:latin typeface="Verdana"/>
                <a:cs typeface="Verdana"/>
              </a:rPr>
              <a:t>разрешают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организовать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образовательную </a:t>
            </a:r>
            <a:r>
              <a:rPr sz="1800" spc="-61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деят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ль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н</a:t>
            </a:r>
            <a:r>
              <a:rPr sz="1800" spc="25" dirty="0">
                <a:solidFill>
                  <a:srgbClr val="404040"/>
                </a:solidFill>
                <a:latin typeface="Verdana"/>
                <a:cs typeface="Verdana"/>
              </a:rPr>
              <a:t>ос</a:t>
            </a:r>
            <a:r>
              <a:rPr sz="1800" spc="15" dirty="0">
                <a:solidFill>
                  <a:srgbClr val="404040"/>
                </a:solidFill>
                <a:latin typeface="Verdana"/>
                <a:cs typeface="Verdana"/>
              </a:rPr>
              <a:t>т</a:t>
            </a:r>
            <a:r>
              <a:rPr sz="1800" spc="-180" dirty="0">
                <a:solidFill>
                  <a:srgbClr val="404040"/>
                </a:solidFill>
                <a:latin typeface="Verdana"/>
                <a:cs typeface="Verdana"/>
              </a:rPr>
              <a:t>ь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пр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и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90" dirty="0">
                <a:solidFill>
                  <a:srgbClr val="404040"/>
                </a:solidFill>
                <a:latin typeface="Verdana"/>
                <a:cs typeface="Verdana"/>
              </a:rPr>
              <a:t>помощи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д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л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ни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я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35" dirty="0">
                <a:solidFill>
                  <a:srgbClr val="404040"/>
                </a:solidFill>
                <a:latin typeface="Verdana"/>
                <a:cs typeface="Verdana"/>
              </a:rPr>
              <a:t>на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гр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уп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п</a:t>
            </a:r>
            <a:r>
              <a:rPr sz="1800" spc="-190" dirty="0">
                <a:solidFill>
                  <a:srgbClr val="404040"/>
                </a:solidFill>
                <a:latin typeface="Verdana"/>
                <a:cs typeface="Verdana"/>
              </a:rPr>
              <a:t>ы.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Обучение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29" dirty="0">
                <a:solidFill>
                  <a:srgbClr val="404040"/>
                </a:solidFill>
                <a:latin typeface="Verdana"/>
                <a:cs typeface="Verdana"/>
              </a:rPr>
              <a:t>в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группах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75" dirty="0">
                <a:solidFill>
                  <a:srgbClr val="404040"/>
                </a:solidFill>
                <a:latin typeface="Verdana"/>
                <a:cs typeface="Verdana"/>
              </a:rPr>
              <a:t>можно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строить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по-разному: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200" dirty="0">
                <a:solidFill>
                  <a:srgbClr val="404040"/>
                </a:solidFill>
                <a:latin typeface="Verdana"/>
                <a:cs typeface="Verdana"/>
              </a:rPr>
              <a:t>с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учетом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успеваемости,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200" dirty="0">
                <a:solidFill>
                  <a:srgbClr val="404040"/>
                </a:solidFill>
                <a:latin typeface="Verdana"/>
                <a:cs typeface="Verdana"/>
              </a:rPr>
              <a:t>с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уче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т</a:t>
            </a:r>
            <a:r>
              <a:rPr sz="1800" spc="204" dirty="0">
                <a:solidFill>
                  <a:srgbClr val="404040"/>
                </a:solidFill>
                <a:latin typeface="Verdana"/>
                <a:cs typeface="Verdana"/>
              </a:rPr>
              <a:t>ом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90" dirty="0">
                <a:solidFill>
                  <a:srgbClr val="404040"/>
                </a:solidFill>
                <a:latin typeface="Verdana"/>
                <a:cs typeface="Verdana"/>
              </a:rPr>
              <a:t>о</a:t>
            </a:r>
            <a:r>
              <a:rPr sz="1800" spc="80" dirty="0">
                <a:solidFill>
                  <a:srgbClr val="404040"/>
                </a:solidFill>
                <a:latin typeface="Verdana"/>
                <a:cs typeface="Verdana"/>
              </a:rPr>
              <a:t>б</a:t>
            </a:r>
            <a:r>
              <a:rPr sz="1800" spc="120" dirty="0">
                <a:solidFill>
                  <a:srgbClr val="404040"/>
                </a:solidFill>
                <a:latin typeface="Verdana"/>
                <a:cs typeface="Verdana"/>
              </a:rPr>
              <a:t>р</a:t>
            </a:r>
            <a:r>
              <a:rPr sz="1800" spc="114" dirty="0">
                <a:solidFill>
                  <a:srgbClr val="404040"/>
                </a:solidFill>
                <a:latin typeface="Verdana"/>
                <a:cs typeface="Verdana"/>
              </a:rPr>
              <a:t>а</a:t>
            </a:r>
            <a:r>
              <a:rPr sz="1800" spc="-195" dirty="0">
                <a:solidFill>
                  <a:srgbClr val="404040"/>
                </a:solidFill>
                <a:latin typeface="Verdana"/>
                <a:cs typeface="Verdana"/>
              </a:rPr>
              <a:t>з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ов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а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т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ль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н</a:t>
            </a:r>
            <a:r>
              <a:rPr sz="1800" spc="-215" dirty="0">
                <a:solidFill>
                  <a:srgbClr val="404040"/>
                </a:solidFill>
                <a:latin typeface="Verdana"/>
                <a:cs typeface="Verdana"/>
              </a:rPr>
              <a:t>ых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пот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р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бнос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т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й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и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ин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т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р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15" dirty="0">
                <a:solidFill>
                  <a:srgbClr val="404040"/>
                </a:solidFill>
                <a:latin typeface="Verdana"/>
                <a:cs typeface="Verdana"/>
              </a:rPr>
              <a:t>со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в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,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200" dirty="0">
                <a:solidFill>
                  <a:srgbClr val="404040"/>
                </a:solidFill>
                <a:latin typeface="Verdana"/>
                <a:cs typeface="Verdana"/>
              </a:rPr>
              <a:t>с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уче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т</a:t>
            </a:r>
            <a:r>
              <a:rPr sz="1800" spc="204" dirty="0">
                <a:solidFill>
                  <a:srgbClr val="404040"/>
                </a:solidFill>
                <a:latin typeface="Verdana"/>
                <a:cs typeface="Verdana"/>
              </a:rPr>
              <a:t>ом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це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л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е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й.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1800" spc="25" dirty="0">
                <a:solidFill>
                  <a:srgbClr val="404040"/>
                </a:solidFill>
                <a:latin typeface="Verdana"/>
                <a:cs typeface="Verdana"/>
              </a:rPr>
              <a:t>Это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позволит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учителям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реализовывать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30" dirty="0">
                <a:solidFill>
                  <a:srgbClr val="404040"/>
                </a:solidFill>
                <a:latin typeface="Verdana"/>
                <a:cs typeface="Verdana"/>
              </a:rPr>
              <a:t>дифференцированный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подход.</a:t>
            </a:r>
            <a:endParaRPr sz="1800">
              <a:latin typeface="Verdana"/>
              <a:cs typeface="Verdan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955148" y="4680470"/>
            <a:ext cx="1526921" cy="154736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7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2667000"/>
            <a:ext cx="4191000" cy="4190999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608948" y="5867400"/>
            <a:ext cx="990600" cy="99059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608948" y="1676400"/>
            <a:ext cx="2819400" cy="2819400"/>
          </a:xfrm>
          <a:prstGeom prst="rect">
            <a:avLst/>
          </a:prstGeom>
        </p:spPr>
      </p:pic>
      <p:grpSp>
        <p:nvGrpSpPr>
          <p:cNvPr id="6" name="object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999348" y="8509"/>
              <a:ext cx="1600200" cy="1600200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8502142" y="1519047"/>
              <a:ext cx="3288029" cy="768350"/>
            </a:xfrm>
            <a:custGeom>
              <a:avLst/>
              <a:gdLst/>
              <a:ahLst/>
              <a:cxnLst/>
              <a:rect l="l" t="t" r="r" b="b"/>
              <a:pathLst>
                <a:path w="3288029" h="768350">
                  <a:moveTo>
                    <a:pt x="3226307" y="0"/>
                  </a:moveTo>
                  <a:lnTo>
                    <a:pt x="2909951" y="104775"/>
                  </a:lnTo>
                  <a:lnTo>
                    <a:pt x="2591054" y="200660"/>
                  </a:lnTo>
                  <a:lnTo>
                    <a:pt x="2485643" y="229997"/>
                  </a:lnTo>
                  <a:lnTo>
                    <a:pt x="2271522" y="287274"/>
                  </a:lnTo>
                  <a:lnTo>
                    <a:pt x="2059812" y="340487"/>
                  </a:lnTo>
                  <a:lnTo>
                    <a:pt x="1954656" y="365760"/>
                  </a:lnTo>
                  <a:lnTo>
                    <a:pt x="1639697" y="436244"/>
                  </a:lnTo>
                  <a:lnTo>
                    <a:pt x="1330071" y="498855"/>
                  </a:lnTo>
                  <a:lnTo>
                    <a:pt x="1127378" y="536828"/>
                  </a:lnTo>
                  <a:lnTo>
                    <a:pt x="829309" y="588517"/>
                  </a:lnTo>
                  <a:lnTo>
                    <a:pt x="447928" y="646811"/>
                  </a:lnTo>
                  <a:lnTo>
                    <a:pt x="174751" y="683894"/>
                  </a:lnTo>
                  <a:lnTo>
                    <a:pt x="0" y="705103"/>
                  </a:lnTo>
                  <a:lnTo>
                    <a:pt x="9701" y="720494"/>
                  </a:lnTo>
                  <a:lnTo>
                    <a:pt x="29342" y="751181"/>
                  </a:lnTo>
                  <a:lnTo>
                    <a:pt x="39115" y="766572"/>
                  </a:lnTo>
                  <a:lnTo>
                    <a:pt x="66166" y="767349"/>
                  </a:lnTo>
                  <a:lnTo>
                    <a:pt x="95131" y="767793"/>
                  </a:lnTo>
                  <a:lnTo>
                    <a:pt x="125954" y="767911"/>
                  </a:lnTo>
                  <a:lnTo>
                    <a:pt x="192949" y="767195"/>
                  </a:lnTo>
                  <a:lnTo>
                    <a:pt x="305973" y="763849"/>
                  </a:lnTo>
                  <a:lnTo>
                    <a:pt x="477701" y="755441"/>
                  </a:lnTo>
                  <a:lnTo>
                    <a:pt x="773052" y="735284"/>
                  </a:lnTo>
                  <a:lnTo>
                    <a:pt x="1336019" y="685315"/>
                  </a:lnTo>
                  <a:lnTo>
                    <a:pt x="2059023" y="606988"/>
                  </a:lnTo>
                  <a:lnTo>
                    <a:pt x="2689041" y="527362"/>
                  </a:lnTo>
                  <a:lnTo>
                    <a:pt x="3038251" y="477217"/>
                  </a:lnTo>
                  <a:lnTo>
                    <a:pt x="3250138" y="443265"/>
                  </a:lnTo>
                  <a:lnTo>
                    <a:pt x="3288029" y="436752"/>
                  </a:lnTo>
                  <a:lnTo>
                    <a:pt x="3280235" y="379771"/>
                  </a:lnTo>
                  <a:lnTo>
                    <a:pt x="3273959" y="334487"/>
                  </a:lnTo>
                  <a:lnTo>
                    <a:pt x="3264862" y="270500"/>
                  </a:lnTo>
                  <a:lnTo>
                    <a:pt x="3252759" y="189298"/>
                  </a:lnTo>
                  <a:lnTo>
                    <a:pt x="3249394" y="166333"/>
                  </a:lnTo>
                  <a:lnTo>
                    <a:pt x="3245343" y="138048"/>
                  </a:lnTo>
                  <a:lnTo>
                    <a:pt x="3240328" y="102315"/>
                  </a:lnTo>
                  <a:lnTo>
                    <a:pt x="3234075" y="57008"/>
                  </a:lnTo>
                  <a:lnTo>
                    <a:pt x="3226307" y="0"/>
                  </a:lnTo>
                  <a:close/>
                </a:path>
              </a:pathLst>
            </a:custGeom>
            <a:solidFill>
              <a:srgbClr val="FFFFFF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269"/>
              <a:ext cx="12192000" cy="6856730"/>
            </a:xfrm>
            <a:custGeom>
              <a:avLst/>
              <a:gdLst/>
              <a:ahLst/>
              <a:cxnLst/>
              <a:rect l="l" t="t" r="r" b="b"/>
              <a:pathLst>
                <a:path w="12192000" h="6856730">
                  <a:moveTo>
                    <a:pt x="12192000" y="0"/>
                  </a:moveTo>
                  <a:lnTo>
                    <a:pt x="0" y="0"/>
                  </a:lnTo>
                  <a:lnTo>
                    <a:pt x="0" y="469900"/>
                  </a:lnTo>
                  <a:lnTo>
                    <a:pt x="0" y="6380480"/>
                  </a:lnTo>
                  <a:lnTo>
                    <a:pt x="0" y="6856730"/>
                  </a:lnTo>
                  <a:lnTo>
                    <a:pt x="12192000" y="6856730"/>
                  </a:lnTo>
                  <a:lnTo>
                    <a:pt x="12192000" y="6380480"/>
                  </a:lnTo>
                  <a:lnTo>
                    <a:pt x="12192000" y="470154"/>
                  </a:lnTo>
                  <a:lnTo>
                    <a:pt x="11709273" y="470154"/>
                  </a:lnTo>
                  <a:lnTo>
                    <a:pt x="11709273" y="1870925"/>
                  </a:lnTo>
                  <a:lnTo>
                    <a:pt x="10970387" y="1981073"/>
                  </a:lnTo>
                  <a:lnTo>
                    <a:pt x="10200386" y="2074672"/>
                  </a:lnTo>
                  <a:lnTo>
                    <a:pt x="9946386" y="2100072"/>
                  </a:lnTo>
                  <a:lnTo>
                    <a:pt x="9433687" y="2146173"/>
                  </a:lnTo>
                  <a:lnTo>
                    <a:pt x="8927211" y="2184273"/>
                  </a:lnTo>
                  <a:lnTo>
                    <a:pt x="8674862" y="2200148"/>
                  </a:lnTo>
                  <a:lnTo>
                    <a:pt x="7925562" y="2236597"/>
                  </a:lnTo>
                  <a:lnTo>
                    <a:pt x="7190486" y="2257298"/>
                  </a:lnTo>
                  <a:lnTo>
                    <a:pt x="6472936" y="2265172"/>
                  </a:lnTo>
                  <a:lnTo>
                    <a:pt x="6006211" y="2263648"/>
                  </a:lnTo>
                  <a:lnTo>
                    <a:pt x="5107686" y="2246122"/>
                  </a:lnTo>
                  <a:lnTo>
                    <a:pt x="4466336" y="2222373"/>
                  </a:lnTo>
                  <a:lnTo>
                    <a:pt x="3288411" y="2155698"/>
                  </a:lnTo>
                  <a:lnTo>
                    <a:pt x="2591562" y="2103247"/>
                  </a:lnTo>
                  <a:lnTo>
                    <a:pt x="1978787" y="2046097"/>
                  </a:lnTo>
                  <a:lnTo>
                    <a:pt x="1232623" y="1965198"/>
                  </a:lnTo>
                  <a:lnTo>
                    <a:pt x="862736" y="1920748"/>
                  </a:lnTo>
                  <a:lnTo>
                    <a:pt x="476377" y="1867458"/>
                  </a:lnTo>
                  <a:lnTo>
                    <a:pt x="476377" y="469900"/>
                  </a:lnTo>
                  <a:lnTo>
                    <a:pt x="12192000" y="46990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0398252" y="0"/>
              <a:ext cx="765048" cy="1208532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154950" y="0"/>
              <a:ext cx="9968865" cy="3955415"/>
            </a:xfrm>
            <a:custGeom>
              <a:avLst/>
              <a:gdLst/>
              <a:ahLst/>
              <a:cxnLst/>
              <a:rect l="l" t="t" r="r" b="b"/>
              <a:pathLst>
                <a:path w="9968865" h="3955415">
                  <a:moveTo>
                    <a:pt x="2378443" y="2739009"/>
                  </a:moveTo>
                  <a:lnTo>
                    <a:pt x="2371547" y="2696337"/>
                  </a:lnTo>
                  <a:lnTo>
                    <a:pt x="2352383" y="2659240"/>
                  </a:lnTo>
                  <a:lnTo>
                    <a:pt x="2323134" y="2629979"/>
                  </a:lnTo>
                  <a:lnTo>
                    <a:pt x="2286038" y="2610789"/>
                  </a:lnTo>
                  <a:lnTo>
                    <a:pt x="2243315" y="2603881"/>
                  </a:lnTo>
                  <a:lnTo>
                    <a:pt x="135115" y="2603881"/>
                  </a:lnTo>
                  <a:lnTo>
                    <a:pt x="92405" y="2610789"/>
                  </a:lnTo>
                  <a:lnTo>
                    <a:pt x="55321" y="2629979"/>
                  </a:lnTo>
                  <a:lnTo>
                    <a:pt x="26073" y="2659240"/>
                  </a:lnTo>
                  <a:lnTo>
                    <a:pt x="6883" y="2696337"/>
                  </a:lnTo>
                  <a:lnTo>
                    <a:pt x="0" y="2739009"/>
                  </a:lnTo>
                  <a:lnTo>
                    <a:pt x="0" y="3820287"/>
                  </a:lnTo>
                  <a:lnTo>
                    <a:pt x="6883" y="3863022"/>
                  </a:lnTo>
                  <a:lnTo>
                    <a:pt x="26073" y="3900119"/>
                  </a:lnTo>
                  <a:lnTo>
                    <a:pt x="55321" y="3929367"/>
                  </a:lnTo>
                  <a:lnTo>
                    <a:pt x="92405" y="3948531"/>
                  </a:lnTo>
                  <a:lnTo>
                    <a:pt x="135115" y="3955415"/>
                  </a:lnTo>
                  <a:lnTo>
                    <a:pt x="2243315" y="3955415"/>
                  </a:lnTo>
                  <a:lnTo>
                    <a:pt x="2286038" y="3948531"/>
                  </a:lnTo>
                  <a:lnTo>
                    <a:pt x="2323134" y="3929367"/>
                  </a:lnTo>
                  <a:lnTo>
                    <a:pt x="2352383" y="3900119"/>
                  </a:lnTo>
                  <a:lnTo>
                    <a:pt x="2371547" y="3863022"/>
                  </a:lnTo>
                  <a:lnTo>
                    <a:pt x="2378443" y="3820287"/>
                  </a:lnTo>
                  <a:lnTo>
                    <a:pt x="2378443" y="2739009"/>
                  </a:lnTo>
                  <a:close/>
                </a:path>
                <a:path w="9968865" h="3955415">
                  <a:moveTo>
                    <a:pt x="9968598" y="0"/>
                  </a:moveTo>
                  <a:lnTo>
                    <a:pt x="9282798" y="0"/>
                  </a:lnTo>
                  <a:lnTo>
                    <a:pt x="9282798" y="1143000"/>
                  </a:lnTo>
                  <a:lnTo>
                    <a:pt x="9968598" y="1143000"/>
                  </a:lnTo>
                  <a:lnTo>
                    <a:pt x="9968598" y="0"/>
                  </a:lnTo>
                  <a:close/>
                </a:path>
              </a:pathLst>
            </a:custGeom>
            <a:solidFill>
              <a:srgbClr val="B311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154950" y="2603880"/>
              <a:ext cx="2378710" cy="1351915"/>
            </a:xfrm>
            <a:custGeom>
              <a:avLst/>
              <a:gdLst/>
              <a:ahLst/>
              <a:cxnLst/>
              <a:rect l="l" t="t" r="r" b="b"/>
              <a:pathLst>
                <a:path w="2378710" h="1351914">
                  <a:moveTo>
                    <a:pt x="0" y="135128"/>
                  </a:moveTo>
                  <a:lnTo>
                    <a:pt x="6890" y="92447"/>
                  </a:lnTo>
                  <a:lnTo>
                    <a:pt x="26075" y="55357"/>
                  </a:lnTo>
                  <a:lnTo>
                    <a:pt x="55327" y="26094"/>
                  </a:lnTo>
                  <a:lnTo>
                    <a:pt x="92416" y="6896"/>
                  </a:lnTo>
                  <a:lnTo>
                    <a:pt x="135115" y="0"/>
                  </a:lnTo>
                  <a:lnTo>
                    <a:pt x="2243315" y="0"/>
                  </a:lnTo>
                  <a:lnTo>
                    <a:pt x="2286044" y="6896"/>
                  </a:lnTo>
                  <a:lnTo>
                    <a:pt x="2323140" y="26094"/>
                  </a:lnTo>
                  <a:lnTo>
                    <a:pt x="2352384" y="55357"/>
                  </a:lnTo>
                  <a:lnTo>
                    <a:pt x="2371558" y="92447"/>
                  </a:lnTo>
                  <a:lnTo>
                    <a:pt x="2378443" y="135128"/>
                  </a:lnTo>
                  <a:lnTo>
                    <a:pt x="2378443" y="1216406"/>
                  </a:lnTo>
                  <a:lnTo>
                    <a:pt x="2371558" y="1259134"/>
                  </a:lnTo>
                  <a:lnTo>
                    <a:pt x="2352384" y="1296231"/>
                  </a:lnTo>
                  <a:lnTo>
                    <a:pt x="2323140" y="1325475"/>
                  </a:lnTo>
                  <a:lnTo>
                    <a:pt x="2286044" y="1344649"/>
                  </a:lnTo>
                  <a:lnTo>
                    <a:pt x="2243315" y="1351534"/>
                  </a:lnTo>
                  <a:lnTo>
                    <a:pt x="135115" y="1351534"/>
                  </a:lnTo>
                  <a:lnTo>
                    <a:pt x="92416" y="1344649"/>
                  </a:lnTo>
                  <a:lnTo>
                    <a:pt x="55327" y="1325475"/>
                  </a:lnTo>
                  <a:lnTo>
                    <a:pt x="26075" y="1296231"/>
                  </a:lnTo>
                  <a:lnTo>
                    <a:pt x="6890" y="1259134"/>
                  </a:lnTo>
                  <a:lnTo>
                    <a:pt x="0" y="1216406"/>
                  </a:lnTo>
                  <a:lnTo>
                    <a:pt x="0" y="135128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1233932" y="1029715"/>
            <a:ext cx="43980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35" dirty="0"/>
              <a:t>Как</a:t>
            </a:r>
            <a:r>
              <a:rPr spc="-260" dirty="0"/>
              <a:t> </a:t>
            </a:r>
            <a:r>
              <a:rPr spc="-20" dirty="0"/>
              <a:t>перестроиться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370202" y="2817113"/>
            <a:ext cx="1949450" cy="87566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 marR="5080" indent="264795">
              <a:lnSpc>
                <a:spcPts val="3210"/>
              </a:lnSpc>
              <a:spcBef>
                <a:spcPts val="434"/>
              </a:spcBef>
            </a:pPr>
            <a:r>
              <a:rPr sz="2900" spc="-150" dirty="0">
                <a:solidFill>
                  <a:srgbClr val="FFFFFF"/>
                </a:solidFill>
                <a:latin typeface="Verdana"/>
                <a:cs typeface="Verdana"/>
              </a:rPr>
              <a:t>Учитель </a:t>
            </a:r>
            <a:r>
              <a:rPr sz="2900" spc="-1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900" spc="50" dirty="0">
                <a:solidFill>
                  <a:srgbClr val="FFFFFF"/>
                </a:solidFill>
                <a:latin typeface="Verdana"/>
                <a:cs typeface="Verdana"/>
              </a:rPr>
              <a:t>проц</a:t>
            </a:r>
            <a:r>
              <a:rPr sz="2900" spc="265" dirty="0">
                <a:solidFill>
                  <a:srgbClr val="FFFFFF"/>
                </a:solidFill>
                <a:latin typeface="Verdana"/>
                <a:cs typeface="Verdana"/>
              </a:rPr>
              <a:t>есса</a:t>
            </a:r>
            <a:endParaRPr sz="2900">
              <a:latin typeface="Verdana"/>
              <a:cs typeface="Verdana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145425" y="4039870"/>
            <a:ext cx="2397760" cy="1952625"/>
            <a:chOff x="1145425" y="4039870"/>
            <a:chExt cx="2397760" cy="1952625"/>
          </a:xfrm>
        </p:grpSpPr>
        <p:sp>
          <p:nvSpPr>
            <p:cNvPr id="16" name="object 16"/>
            <p:cNvSpPr/>
            <p:nvPr/>
          </p:nvSpPr>
          <p:spPr>
            <a:xfrm>
              <a:off x="2040127" y="4039870"/>
              <a:ext cx="608330" cy="507365"/>
            </a:xfrm>
            <a:custGeom>
              <a:avLst/>
              <a:gdLst/>
              <a:ahLst/>
              <a:cxnLst/>
              <a:rect l="l" t="t" r="r" b="b"/>
              <a:pathLst>
                <a:path w="608330" h="507364">
                  <a:moveTo>
                    <a:pt x="486537" y="0"/>
                  </a:moveTo>
                  <a:lnTo>
                    <a:pt x="121666" y="0"/>
                  </a:lnTo>
                  <a:lnTo>
                    <a:pt x="121666" y="253491"/>
                  </a:lnTo>
                  <a:lnTo>
                    <a:pt x="0" y="253491"/>
                  </a:lnTo>
                  <a:lnTo>
                    <a:pt x="304038" y="506856"/>
                  </a:lnTo>
                  <a:lnTo>
                    <a:pt x="608203" y="253491"/>
                  </a:lnTo>
                  <a:lnTo>
                    <a:pt x="486537" y="253491"/>
                  </a:lnTo>
                  <a:lnTo>
                    <a:pt x="486537" y="0"/>
                  </a:lnTo>
                  <a:close/>
                </a:path>
              </a:pathLst>
            </a:custGeom>
            <a:solidFill>
              <a:srgbClr val="D5AA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154950" y="4631182"/>
              <a:ext cx="2378710" cy="1351915"/>
            </a:xfrm>
            <a:custGeom>
              <a:avLst/>
              <a:gdLst/>
              <a:ahLst/>
              <a:cxnLst/>
              <a:rect l="l" t="t" r="r" b="b"/>
              <a:pathLst>
                <a:path w="2378710" h="1351914">
                  <a:moveTo>
                    <a:pt x="2243315" y="0"/>
                  </a:moveTo>
                  <a:lnTo>
                    <a:pt x="135115" y="0"/>
                  </a:lnTo>
                  <a:lnTo>
                    <a:pt x="92416" y="6884"/>
                  </a:lnTo>
                  <a:lnTo>
                    <a:pt x="55327" y="26058"/>
                  </a:lnTo>
                  <a:lnTo>
                    <a:pt x="26075" y="55302"/>
                  </a:lnTo>
                  <a:lnTo>
                    <a:pt x="6890" y="92399"/>
                  </a:lnTo>
                  <a:lnTo>
                    <a:pt x="0" y="135128"/>
                  </a:lnTo>
                  <a:lnTo>
                    <a:pt x="0" y="1216367"/>
                  </a:lnTo>
                  <a:lnTo>
                    <a:pt x="6890" y="1259084"/>
                  </a:lnTo>
                  <a:lnTo>
                    <a:pt x="26075" y="1296185"/>
                  </a:lnTo>
                  <a:lnTo>
                    <a:pt x="55327" y="1325443"/>
                  </a:lnTo>
                  <a:lnTo>
                    <a:pt x="92416" y="1344630"/>
                  </a:lnTo>
                  <a:lnTo>
                    <a:pt x="135115" y="1351521"/>
                  </a:lnTo>
                  <a:lnTo>
                    <a:pt x="2243315" y="1351521"/>
                  </a:lnTo>
                  <a:lnTo>
                    <a:pt x="2286044" y="1344630"/>
                  </a:lnTo>
                  <a:lnTo>
                    <a:pt x="2323140" y="1325443"/>
                  </a:lnTo>
                  <a:lnTo>
                    <a:pt x="2352384" y="1296185"/>
                  </a:lnTo>
                  <a:lnTo>
                    <a:pt x="2371558" y="1259084"/>
                  </a:lnTo>
                  <a:lnTo>
                    <a:pt x="2378443" y="1216367"/>
                  </a:lnTo>
                  <a:lnTo>
                    <a:pt x="2378443" y="135128"/>
                  </a:lnTo>
                  <a:lnTo>
                    <a:pt x="2371558" y="92399"/>
                  </a:lnTo>
                  <a:lnTo>
                    <a:pt x="2352384" y="55302"/>
                  </a:lnTo>
                  <a:lnTo>
                    <a:pt x="2323140" y="26058"/>
                  </a:lnTo>
                  <a:lnTo>
                    <a:pt x="2286044" y="6884"/>
                  </a:lnTo>
                  <a:lnTo>
                    <a:pt x="2243315" y="0"/>
                  </a:lnTo>
                  <a:close/>
                </a:path>
              </a:pathLst>
            </a:custGeom>
            <a:solidFill>
              <a:srgbClr val="B311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154950" y="4631182"/>
              <a:ext cx="2378710" cy="1351915"/>
            </a:xfrm>
            <a:custGeom>
              <a:avLst/>
              <a:gdLst/>
              <a:ahLst/>
              <a:cxnLst/>
              <a:rect l="l" t="t" r="r" b="b"/>
              <a:pathLst>
                <a:path w="2378710" h="1351914">
                  <a:moveTo>
                    <a:pt x="0" y="135128"/>
                  </a:moveTo>
                  <a:lnTo>
                    <a:pt x="6890" y="92399"/>
                  </a:lnTo>
                  <a:lnTo>
                    <a:pt x="26075" y="55302"/>
                  </a:lnTo>
                  <a:lnTo>
                    <a:pt x="55327" y="26058"/>
                  </a:lnTo>
                  <a:lnTo>
                    <a:pt x="92416" y="6884"/>
                  </a:lnTo>
                  <a:lnTo>
                    <a:pt x="135115" y="0"/>
                  </a:lnTo>
                  <a:lnTo>
                    <a:pt x="2243315" y="0"/>
                  </a:lnTo>
                  <a:lnTo>
                    <a:pt x="2286044" y="6884"/>
                  </a:lnTo>
                  <a:lnTo>
                    <a:pt x="2323140" y="26058"/>
                  </a:lnTo>
                  <a:lnTo>
                    <a:pt x="2352384" y="55302"/>
                  </a:lnTo>
                  <a:lnTo>
                    <a:pt x="2371558" y="92399"/>
                  </a:lnTo>
                  <a:lnTo>
                    <a:pt x="2378443" y="135128"/>
                  </a:lnTo>
                  <a:lnTo>
                    <a:pt x="2378443" y="1216367"/>
                  </a:lnTo>
                  <a:lnTo>
                    <a:pt x="2371558" y="1259084"/>
                  </a:lnTo>
                  <a:lnTo>
                    <a:pt x="2352384" y="1296185"/>
                  </a:lnTo>
                  <a:lnTo>
                    <a:pt x="2323140" y="1325443"/>
                  </a:lnTo>
                  <a:lnTo>
                    <a:pt x="2286044" y="1344630"/>
                  </a:lnTo>
                  <a:lnTo>
                    <a:pt x="2243315" y="1351521"/>
                  </a:lnTo>
                  <a:lnTo>
                    <a:pt x="135115" y="1351521"/>
                  </a:lnTo>
                  <a:lnTo>
                    <a:pt x="92416" y="1344630"/>
                  </a:lnTo>
                  <a:lnTo>
                    <a:pt x="55327" y="1325443"/>
                  </a:lnTo>
                  <a:lnTo>
                    <a:pt x="26075" y="1296185"/>
                  </a:lnTo>
                  <a:lnTo>
                    <a:pt x="6890" y="1259084"/>
                  </a:lnTo>
                  <a:lnTo>
                    <a:pt x="0" y="1216367"/>
                  </a:lnTo>
                  <a:lnTo>
                    <a:pt x="0" y="135128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1327530" y="4844922"/>
            <a:ext cx="2034539" cy="875030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12700" marR="5080" indent="307340">
              <a:lnSpc>
                <a:spcPts val="3200"/>
              </a:lnSpc>
              <a:spcBef>
                <a:spcPts val="440"/>
              </a:spcBef>
            </a:pPr>
            <a:r>
              <a:rPr sz="2900" spc="-150" dirty="0">
                <a:solidFill>
                  <a:srgbClr val="FFFFFF"/>
                </a:solidFill>
                <a:latin typeface="Verdana"/>
                <a:cs typeface="Verdana"/>
              </a:rPr>
              <a:t>Учитель </a:t>
            </a:r>
            <a:r>
              <a:rPr sz="2900" spc="-1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900" spc="-85" dirty="0">
                <a:solidFill>
                  <a:srgbClr val="FFFFFF"/>
                </a:solidFill>
                <a:latin typeface="Verdana"/>
                <a:cs typeface="Verdana"/>
              </a:rPr>
              <a:t>результата</a:t>
            </a:r>
            <a:endParaRPr sz="29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894835" y="2632709"/>
            <a:ext cx="654875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latin typeface="Verdana"/>
                <a:cs typeface="Verdana"/>
              </a:rPr>
              <a:t>Составители</a:t>
            </a:r>
            <a:r>
              <a:rPr sz="1800" spc="-114" dirty="0">
                <a:latin typeface="Verdana"/>
                <a:cs typeface="Verdana"/>
              </a:rPr>
              <a:t> </a:t>
            </a:r>
            <a:r>
              <a:rPr sz="1800" spc="-135" dirty="0">
                <a:latin typeface="Verdana"/>
                <a:cs typeface="Verdana"/>
              </a:rPr>
              <a:t>новых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стандартов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-85" dirty="0">
                <a:latin typeface="Verdana"/>
                <a:cs typeface="Verdana"/>
              </a:rPr>
              <a:t>призывают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5" dirty="0">
                <a:latin typeface="Verdana"/>
                <a:cs typeface="Verdana"/>
              </a:rPr>
              <a:t>современных </a:t>
            </a:r>
            <a:r>
              <a:rPr sz="1800" spc="-615" dirty="0">
                <a:latin typeface="Verdana"/>
                <a:cs typeface="Verdana"/>
              </a:rPr>
              <a:t> </a:t>
            </a:r>
            <a:r>
              <a:rPr sz="1800" spc="-20" dirty="0">
                <a:latin typeface="Verdana"/>
                <a:cs typeface="Verdana"/>
              </a:rPr>
              <a:t>педаг</a:t>
            </a:r>
            <a:r>
              <a:rPr sz="1800" spc="-10" dirty="0">
                <a:latin typeface="Verdana"/>
                <a:cs typeface="Verdana"/>
              </a:rPr>
              <a:t>ог</a:t>
            </a:r>
            <a:r>
              <a:rPr sz="1800" spc="-20" dirty="0">
                <a:latin typeface="Verdana"/>
                <a:cs typeface="Verdana"/>
              </a:rPr>
              <a:t>о</a:t>
            </a:r>
            <a:r>
              <a:rPr sz="1800" spc="-229" dirty="0">
                <a:latin typeface="Verdana"/>
                <a:cs typeface="Verdana"/>
              </a:rPr>
              <a:t>в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70" dirty="0">
                <a:latin typeface="Verdana"/>
                <a:cs typeface="Verdana"/>
              </a:rPr>
              <a:t>п</a:t>
            </a:r>
            <a:r>
              <a:rPr sz="1800" spc="85" dirty="0">
                <a:latin typeface="Verdana"/>
                <a:cs typeface="Verdana"/>
              </a:rPr>
              <a:t>е</a:t>
            </a:r>
            <a:r>
              <a:rPr sz="1800" spc="95" dirty="0">
                <a:latin typeface="Verdana"/>
                <a:cs typeface="Verdana"/>
              </a:rPr>
              <a:t>р</a:t>
            </a:r>
            <a:r>
              <a:rPr sz="1800" spc="85" dirty="0">
                <a:latin typeface="Verdana"/>
                <a:cs typeface="Verdana"/>
              </a:rPr>
              <a:t>е</a:t>
            </a:r>
            <a:r>
              <a:rPr sz="1800" spc="-5" dirty="0">
                <a:latin typeface="Verdana"/>
                <a:cs typeface="Verdana"/>
              </a:rPr>
              <a:t>с</a:t>
            </a:r>
            <a:r>
              <a:rPr sz="1800" spc="-15" dirty="0">
                <a:latin typeface="Verdana"/>
                <a:cs typeface="Verdana"/>
              </a:rPr>
              <a:t>т</a:t>
            </a:r>
            <a:r>
              <a:rPr sz="1800" spc="135" dirty="0">
                <a:latin typeface="Verdana"/>
                <a:cs typeface="Verdana"/>
              </a:rPr>
              <a:t>а</a:t>
            </a:r>
            <a:r>
              <a:rPr sz="1800" spc="-195" dirty="0">
                <a:latin typeface="Verdana"/>
                <a:cs typeface="Verdana"/>
              </a:rPr>
              <a:t>ть</a:t>
            </a:r>
            <a:r>
              <a:rPr sz="1800" spc="-120" dirty="0">
                <a:latin typeface="Verdana"/>
                <a:cs typeface="Verdana"/>
              </a:rPr>
              <a:t> </a:t>
            </a:r>
            <a:r>
              <a:rPr sz="1800" spc="95" dirty="0">
                <a:latin typeface="Verdana"/>
                <a:cs typeface="Verdana"/>
              </a:rPr>
              <a:t>о</a:t>
            </a:r>
            <a:r>
              <a:rPr sz="1800" spc="85" dirty="0">
                <a:latin typeface="Verdana"/>
                <a:cs typeface="Verdana"/>
              </a:rPr>
              <a:t>р</a:t>
            </a:r>
            <a:r>
              <a:rPr sz="1800" spc="20" dirty="0">
                <a:latin typeface="Verdana"/>
                <a:cs typeface="Verdana"/>
              </a:rPr>
              <a:t>и</a:t>
            </a:r>
            <a:r>
              <a:rPr sz="1800" spc="10" dirty="0">
                <a:latin typeface="Verdana"/>
                <a:cs typeface="Verdana"/>
              </a:rPr>
              <a:t>е</a:t>
            </a:r>
            <a:r>
              <a:rPr sz="1800" spc="-110" dirty="0">
                <a:latin typeface="Verdana"/>
                <a:cs typeface="Verdana"/>
              </a:rPr>
              <a:t>нт</a:t>
            </a:r>
            <a:r>
              <a:rPr sz="1800" spc="-125" dirty="0">
                <a:latin typeface="Verdana"/>
                <a:cs typeface="Verdana"/>
              </a:rPr>
              <a:t>и</a:t>
            </a:r>
            <a:r>
              <a:rPr sz="1800" spc="90" dirty="0">
                <a:latin typeface="Verdana"/>
                <a:cs typeface="Verdana"/>
              </a:rPr>
              <a:t>р</a:t>
            </a:r>
            <a:r>
              <a:rPr sz="1800" spc="85" dirty="0">
                <a:latin typeface="Verdana"/>
                <a:cs typeface="Verdana"/>
              </a:rPr>
              <a:t>о</a:t>
            </a:r>
            <a:r>
              <a:rPr sz="1800" spc="-40" dirty="0">
                <a:latin typeface="Verdana"/>
                <a:cs typeface="Verdana"/>
              </a:rPr>
              <a:t>в</a:t>
            </a:r>
            <a:r>
              <a:rPr sz="1800" spc="-55" dirty="0">
                <a:latin typeface="Verdana"/>
                <a:cs typeface="Verdana"/>
              </a:rPr>
              <a:t>а</a:t>
            </a:r>
            <a:r>
              <a:rPr sz="1800" spc="-114" dirty="0">
                <a:latin typeface="Verdana"/>
                <a:cs typeface="Verdana"/>
              </a:rPr>
              <a:t>ться</a:t>
            </a:r>
            <a:r>
              <a:rPr sz="1800" spc="-105" dirty="0">
                <a:latin typeface="Verdana"/>
                <a:cs typeface="Verdana"/>
              </a:rPr>
              <a:t> </a:t>
            </a:r>
            <a:r>
              <a:rPr sz="1800" spc="-55" dirty="0">
                <a:latin typeface="Verdana"/>
                <a:cs typeface="Verdana"/>
              </a:rPr>
              <a:t>т</a:t>
            </a:r>
            <a:r>
              <a:rPr sz="1800" spc="-75" dirty="0">
                <a:latin typeface="Verdana"/>
                <a:cs typeface="Verdana"/>
              </a:rPr>
              <a:t>о</a:t>
            </a:r>
            <a:r>
              <a:rPr sz="1800" spc="-100" dirty="0">
                <a:latin typeface="Verdana"/>
                <a:cs typeface="Verdana"/>
              </a:rPr>
              <a:t>лько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75" dirty="0">
                <a:latin typeface="Verdana"/>
                <a:cs typeface="Verdana"/>
              </a:rPr>
              <a:t>н</a:t>
            </a:r>
            <a:r>
              <a:rPr sz="1800" spc="105" dirty="0">
                <a:latin typeface="Verdana"/>
                <a:cs typeface="Verdana"/>
              </a:rPr>
              <a:t>а  </a:t>
            </a:r>
            <a:r>
              <a:rPr sz="1800" spc="35" dirty="0">
                <a:latin typeface="Verdana"/>
                <a:cs typeface="Verdana"/>
              </a:rPr>
              <a:t>пе</a:t>
            </a:r>
            <a:r>
              <a:rPr sz="1800" spc="30" dirty="0">
                <a:latin typeface="Verdana"/>
                <a:cs typeface="Verdana"/>
              </a:rPr>
              <a:t>р</a:t>
            </a:r>
            <a:r>
              <a:rPr sz="1800" spc="85" dirty="0">
                <a:latin typeface="Verdana"/>
                <a:cs typeface="Verdana"/>
              </a:rPr>
              <a:t>е</a:t>
            </a:r>
            <a:r>
              <a:rPr sz="1800" spc="-105" dirty="0">
                <a:latin typeface="Verdana"/>
                <a:cs typeface="Verdana"/>
              </a:rPr>
              <a:t>чень</a:t>
            </a:r>
            <a:r>
              <a:rPr sz="1800" spc="-114" dirty="0">
                <a:latin typeface="Verdana"/>
                <a:cs typeface="Verdana"/>
              </a:rPr>
              <a:t> </a:t>
            </a:r>
            <a:r>
              <a:rPr sz="1800" spc="-50" dirty="0">
                <a:latin typeface="Verdana"/>
                <a:cs typeface="Verdana"/>
              </a:rPr>
              <a:t>т</a:t>
            </a:r>
            <a:r>
              <a:rPr sz="1800" spc="-75" dirty="0">
                <a:latin typeface="Verdana"/>
                <a:cs typeface="Verdana"/>
              </a:rPr>
              <a:t>е</a:t>
            </a:r>
            <a:r>
              <a:rPr sz="1800" spc="325" dirty="0">
                <a:latin typeface="Verdana"/>
                <a:cs typeface="Verdana"/>
              </a:rPr>
              <a:t>м</a:t>
            </a:r>
            <a:r>
              <a:rPr sz="1800" spc="-120" dirty="0">
                <a:latin typeface="Verdana"/>
                <a:cs typeface="Verdana"/>
              </a:rPr>
              <a:t> </a:t>
            </a:r>
            <a:r>
              <a:rPr sz="1800" spc="-95" dirty="0">
                <a:latin typeface="Verdana"/>
                <a:cs typeface="Verdana"/>
              </a:rPr>
              <a:t>уч</a:t>
            </a:r>
            <a:r>
              <a:rPr sz="1800" spc="-100" dirty="0">
                <a:latin typeface="Verdana"/>
                <a:cs typeface="Verdana"/>
              </a:rPr>
              <a:t>е</a:t>
            </a:r>
            <a:r>
              <a:rPr sz="1800" spc="-25" dirty="0">
                <a:latin typeface="Verdana"/>
                <a:cs typeface="Verdana"/>
              </a:rPr>
              <a:t>бно</a:t>
            </a:r>
            <a:r>
              <a:rPr sz="1800" spc="-30" dirty="0">
                <a:latin typeface="Verdana"/>
                <a:cs typeface="Verdana"/>
              </a:rPr>
              <a:t>г</a:t>
            </a:r>
            <a:r>
              <a:rPr sz="1800" spc="85" dirty="0">
                <a:latin typeface="Verdana"/>
                <a:cs typeface="Verdana"/>
              </a:rPr>
              <a:t>о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-25" dirty="0">
                <a:latin typeface="Verdana"/>
                <a:cs typeface="Verdana"/>
              </a:rPr>
              <a:t>плана.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894835" y="3730244"/>
            <a:ext cx="57696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35" dirty="0">
                <a:latin typeface="Verdana"/>
                <a:cs typeface="Verdana"/>
              </a:rPr>
              <a:t>П</a:t>
            </a:r>
            <a:r>
              <a:rPr sz="1800" spc="85" dirty="0">
                <a:latin typeface="Verdana"/>
                <a:cs typeface="Verdana"/>
              </a:rPr>
              <a:t>е</a:t>
            </a:r>
            <a:r>
              <a:rPr sz="1800" spc="95" dirty="0">
                <a:latin typeface="Verdana"/>
                <a:cs typeface="Verdana"/>
              </a:rPr>
              <a:t>р</a:t>
            </a:r>
            <a:r>
              <a:rPr sz="1800" spc="85" dirty="0">
                <a:latin typeface="Verdana"/>
                <a:cs typeface="Verdana"/>
              </a:rPr>
              <a:t>е</a:t>
            </a:r>
            <a:r>
              <a:rPr sz="1800" spc="-30" dirty="0">
                <a:latin typeface="Verdana"/>
                <a:cs typeface="Verdana"/>
              </a:rPr>
              <a:t>д</a:t>
            </a:r>
            <a:r>
              <a:rPr sz="1800" spc="-120" dirty="0">
                <a:latin typeface="Verdana"/>
                <a:cs typeface="Verdana"/>
              </a:rPr>
              <a:t> </a:t>
            </a:r>
            <a:r>
              <a:rPr sz="1800" spc="85" dirty="0">
                <a:latin typeface="Verdana"/>
                <a:cs typeface="Verdana"/>
              </a:rPr>
              <a:t>нам</a:t>
            </a:r>
            <a:r>
              <a:rPr sz="1800" spc="90" dirty="0">
                <a:latin typeface="Verdana"/>
                <a:cs typeface="Verdana"/>
              </a:rPr>
              <a:t>и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90" dirty="0">
                <a:latin typeface="Verdana"/>
                <a:cs typeface="Verdana"/>
              </a:rPr>
              <a:t>б</a:t>
            </a:r>
            <a:r>
              <a:rPr sz="1800" spc="80" dirty="0">
                <a:latin typeface="Verdana"/>
                <a:cs typeface="Verdana"/>
              </a:rPr>
              <a:t>о</a:t>
            </a:r>
            <a:r>
              <a:rPr sz="1800" spc="-25" dirty="0">
                <a:latin typeface="Verdana"/>
                <a:cs typeface="Verdana"/>
              </a:rPr>
              <a:t>льш</a:t>
            </a:r>
            <a:r>
              <a:rPr sz="1800" spc="-20" dirty="0">
                <a:latin typeface="Verdana"/>
                <a:cs typeface="Verdana"/>
              </a:rPr>
              <a:t>е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70" dirty="0">
                <a:latin typeface="Verdana"/>
                <a:cs typeface="Verdana"/>
              </a:rPr>
              <a:t>н</a:t>
            </a:r>
            <a:r>
              <a:rPr sz="1800" spc="95" dirty="0">
                <a:latin typeface="Verdana"/>
                <a:cs typeface="Verdana"/>
              </a:rPr>
              <a:t>е</a:t>
            </a:r>
            <a:r>
              <a:rPr sz="1800" spc="-140" dirty="0">
                <a:latin typeface="Verdana"/>
                <a:cs typeface="Verdana"/>
              </a:rPr>
              <a:t> </a:t>
            </a:r>
            <a:r>
              <a:rPr sz="1800" spc="10" dirty="0">
                <a:latin typeface="Verdana"/>
                <a:cs typeface="Verdana"/>
              </a:rPr>
              <a:t>сто</a:t>
            </a:r>
            <a:r>
              <a:rPr sz="1800" dirty="0">
                <a:latin typeface="Verdana"/>
                <a:cs typeface="Verdana"/>
              </a:rPr>
              <a:t>и</a:t>
            </a:r>
            <a:r>
              <a:rPr sz="1800" spc="-204" dirty="0">
                <a:latin typeface="Verdana"/>
                <a:cs typeface="Verdana"/>
              </a:rPr>
              <a:t>т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-195" dirty="0">
                <a:latin typeface="Verdana"/>
                <a:cs typeface="Verdana"/>
              </a:rPr>
              <a:t>з</a:t>
            </a:r>
            <a:r>
              <a:rPr sz="1800" spc="135" dirty="0">
                <a:latin typeface="Verdana"/>
                <a:cs typeface="Verdana"/>
              </a:rPr>
              <a:t>а</a:t>
            </a:r>
            <a:r>
              <a:rPr sz="1800" dirty="0">
                <a:latin typeface="Verdana"/>
                <a:cs typeface="Verdana"/>
              </a:rPr>
              <a:t>дача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130" dirty="0">
                <a:latin typeface="Verdana"/>
                <a:cs typeface="Verdana"/>
              </a:rPr>
              <a:t>и</a:t>
            </a:r>
            <a:r>
              <a:rPr sz="1800" spc="-114" dirty="0">
                <a:latin typeface="Verdana"/>
                <a:cs typeface="Verdana"/>
              </a:rPr>
              <a:t>з</a:t>
            </a:r>
            <a:r>
              <a:rPr sz="1800" spc="-140" dirty="0">
                <a:latin typeface="Verdana"/>
                <a:cs typeface="Verdana"/>
              </a:rPr>
              <a:t>уч</a:t>
            </a:r>
            <a:r>
              <a:rPr sz="1800" spc="-155" dirty="0">
                <a:latin typeface="Verdana"/>
                <a:cs typeface="Verdana"/>
              </a:rPr>
              <a:t>и</a:t>
            </a:r>
            <a:r>
              <a:rPr sz="1800" spc="-195" dirty="0">
                <a:latin typeface="Verdana"/>
                <a:cs typeface="Verdana"/>
              </a:rPr>
              <a:t>ть</a:t>
            </a:r>
            <a:r>
              <a:rPr sz="1800" spc="-120" dirty="0">
                <a:latin typeface="Verdana"/>
                <a:cs typeface="Verdana"/>
              </a:rPr>
              <a:t> </a:t>
            </a:r>
            <a:r>
              <a:rPr sz="1800" spc="-70" dirty="0">
                <a:latin typeface="Verdana"/>
                <a:cs typeface="Verdana"/>
              </a:rPr>
              <a:t>в</a:t>
            </a:r>
            <a:r>
              <a:rPr sz="1800" spc="-80" dirty="0">
                <a:latin typeface="Verdana"/>
                <a:cs typeface="Verdana"/>
              </a:rPr>
              <a:t>е</a:t>
            </a:r>
            <a:r>
              <a:rPr sz="1800" spc="5" dirty="0">
                <a:latin typeface="Verdana"/>
                <a:cs typeface="Verdana"/>
              </a:rPr>
              <a:t>сь  </a:t>
            </a:r>
            <a:r>
              <a:rPr sz="1800" spc="-95" dirty="0">
                <a:latin typeface="Verdana"/>
                <a:cs typeface="Verdana"/>
              </a:rPr>
              <a:t>уч</a:t>
            </a:r>
            <a:r>
              <a:rPr sz="1800" spc="-100" dirty="0">
                <a:latin typeface="Verdana"/>
                <a:cs typeface="Verdana"/>
              </a:rPr>
              <a:t>е</a:t>
            </a:r>
            <a:r>
              <a:rPr sz="1800" spc="-45" dirty="0">
                <a:latin typeface="Verdana"/>
                <a:cs typeface="Verdana"/>
              </a:rPr>
              <a:t>бник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-60" dirty="0">
                <a:latin typeface="Verdana"/>
                <a:cs typeface="Verdana"/>
              </a:rPr>
              <a:t>от</a:t>
            </a:r>
            <a:r>
              <a:rPr sz="1800" spc="-145" dirty="0">
                <a:latin typeface="Verdana"/>
                <a:cs typeface="Verdana"/>
              </a:rPr>
              <a:t> </a:t>
            </a:r>
            <a:r>
              <a:rPr sz="1800" spc="-35" dirty="0">
                <a:latin typeface="Verdana"/>
                <a:cs typeface="Verdana"/>
              </a:rPr>
              <a:t>кор</a:t>
            </a:r>
            <a:r>
              <a:rPr sz="1800" spc="-45" dirty="0">
                <a:latin typeface="Verdana"/>
                <a:cs typeface="Verdana"/>
              </a:rPr>
              <a:t>ки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25" dirty="0">
                <a:latin typeface="Verdana"/>
                <a:cs typeface="Verdana"/>
              </a:rPr>
              <a:t>до</a:t>
            </a:r>
            <a:r>
              <a:rPr sz="1800" spc="-140" dirty="0">
                <a:latin typeface="Verdana"/>
                <a:cs typeface="Verdana"/>
              </a:rPr>
              <a:t> </a:t>
            </a:r>
            <a:r>
              <a:rPr sz="1800" spc="-40" dirty="0">
                <a:latin typeface="Verdana"/>
                <a:cs typeface="Verdana"/>
              </a:rPr>
              <a:t>к</a:t>
            </a:r>
            <a:r>
              <a:rPr sz="1800" spc="-50" dirty="0">
                <a:latin typeface="Verdana"/>
                <a:cs typeface="Verdana"/>
              </a:rPr>
              <a:t>о</a:t>
            </a:r>
            <a:r>
              <a:rPr sz="1800" spc="-35" dirty="0">
                <a:latin typeface="Verdana"/>
                <a:cs typeface="Verdana"/>
              </a:rPr>
              <a:t>р</a:t>
            </a:r>
            <a:r>
              <a:rPr sz="1800" spc="-40" dirty="0">
                <a:latin typeface="Verdana"/>
                <a:cs typeface="Verdana"/>
              </a:rPr>
              <a:t>к</a:t>
            </a:r>
            <a:r>
              <a:rPr sz="1800" spc="-105" dirty="0">
                <a:latin typeface="Verdana"/>
                <a:cs typeface="Verdana"/>
              </a:rPr>
              <a:t>и.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894835" y="4553153"/>
            <a:ext cx="651002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spc="10" dirty="0">
                <a:latin typeface="Tahoma"/>
                <a:cs typeface="Tahoma"/>
              </a:rPr>
              <a:t>Ориентиром </a:t>
            </a:r>
            <a:r>
              <a:rPr sz="1800" spc="-20" dirty="0">
                <a:latin typeface="Verdana"/>
                <a:cs typeface="Verdana"/>
              </a:rPr>
              <a:t>должен </a:t>
            </a:r>
            <a:r>
              <a:rPr sz="1800" spc="-80" dirty="0">
                <a:latin typeface="Verdana"/>
                <a:cs typeface="Verdana"/>
              </a:rPr>
              <a:t>служить </a:t>
            </a:r>
            <a:r>
              <a:rPr sz="1800" b="1" spc="-20" dirty="0">
                <a:latin typeface="Tahoma"/>
                <a:cs typeface="Tahoma"/>
              </a:rPr>
              <a:t>перечень </a:t>
            </a:r>
            <a:r>
              <a:rPr sz="1800" b="1" spc="-45" dirty="0">
                <a:latin typeface="Tahoma"/>
                <a:cs typeface="Tahoma"/>
              </a:rPr>
              <a:t>учебных </a:t>
            </a:r>
            <a:r>
              <a:rPr sz="1800" b="1" spc="45" dirty="0">
                <a:latin typeface="Tahoma"/>
                <a:cs typeface="Tahoma"/>
              </a:rPr>
              <a:t>тем </a:t>
            </a:r>
            <a:r>
              <a:rPr sz="1800" b="1" spc="-95" dirty="0">
                <a:latin typeface="Tahoma"/>
                <a:cs typeface="Tahoma"/>
              </a:rPr>
              <a:t>и </a:t>
            </a:r>
            <a:r>
              <a:rPr sz="1800" b="1" spc="-90" dirty="0">
                <a:latin typeface="Tahoma"/>
                <a:cs typeface="Tahoma"/>
              </a:rPr>
              <a:t> </a:t>
            </a:r>
            <a:r>
              <a:rPr sz="1800" b="1" spc="-15" dirty="0">
                <a:latin typeface="Tahoma"/>
                <a:cs typeface="Tahoma"/>
              </a:rPr>
              <a:t>примерная </a:t>
            </a:r>
            <a:r>
              <a:rPr sz="1800" b="1" spc="-20" dirty="0">
                <a:latin typeface="Tahoma"/>
                <a:cs typeface="Tahoma"/>
              </a:rPr>
              <a:t>образовательная </a:t>
            </a:r>
            <a:r>
              <a:rPr sz="1800" b="1" spc="5" dirty="0">
                <a:latin typeface="Tahoma"/>
                <a:cs typeface="Tahoma"/>
              </a:rPr>
              <a:t>программа, </a:t>
            </a:r>
            <a:r>
              <a:rPr sz="1800" dirty="0">
                <a:latin typeface="Verdana"/>
                <a:cs typeface="Verdana"/>
              </a:rPr>
              <a:t>прописанная </a:t>
            </a:r>
            <a:r>
              <a:rPr sz="1800" spc="-620" dirty="0">
                <a:latin typeface="Verdana"/>
                <a:cs typeface="Verdana"/>
              </a:rPr>
              <a:t> </a:t>
            </a:r>
            <a:r>
              <a:rPr sz="1800" spc="35" dirty="0">
                <a:latin typeface="Verdana"/>
                <a:cs typeface="Verdana"/>
              </a:rPr>
              <a:t>на </a:t>
            </a:r>
            <a:r>
              <a:rPr sz="1800" spc="30" dirty="0">
                <a:latin typeface="Verdana"/>
                <a:cs typeface="Verdana"/>
              </a:rPr>
              <a:t>сайте </a:t>
            </a:r>
            <a:r>
              <a:rPr sz="1800" spc="60" dirty="0">
                <a:latin typeface="Verdana"/>
                <a:cs typeface="Verdana"/>
              </a:rPr>
              <a:t>ФГОС </a:t>
            </a:r>
            <a:r>
              <a:rPr sz="1800" spc="40" dirty="0">
                <a:latin typeface="Verdana"/>
                <a:cs typeface="Verdana"/>
              </a:rPr>
              <a:t>реестра, </a:t>
            </a:r>
            <a:r>
              <a:rPr sz="1800" spc="145" dirty="0">
                <a:latin typeface="Verdana"/>
                <a:cs typeface="Verdana"/>
              </a:rPr>
              <a:t>а </a:t>
            </a:r>
            <a:r>
              <a:rPr sz="1800" spc="15" dirty="0">
                <a:latin typeface="Verdana"/>
                <a:cs typeface="Verdana"/>
              </a:rPr>
              <a:t>не </a:t>
            </a:r>
            <a:r>
              <a:rPr sz="1800" spc="-60" dirty="0">
                <a:latin typeface="Verdana"/>
                <a:cs typeface="Verdana"/>
              </a:rPr>
              <a:t>выбранный </a:t>
            </a:r>
            <a:r>
              <a:rPr sz="1800" spc="-35" dirty="0">
                <a:latin typeface="Verdana"/>
                <a:cs typeface="Verdana"/>
              </a:rPr>
              <a:t>учителем </a:t>
            </a:r>
            <a:r>
              <a:rPr sz="1800" spc="-30" dirty="0">
                <a:latin typeface="Verdana"/>
                <a:cs typeface="Verdana"/>
              </a:rPr>
              <a:t> </a:t>
            </a:r>
            <a:r>
              <a:rPr sz="1800" spc="-80" dirty="0">
                <a:latin typeface="Verdana"/>
                <a:cs typeface="Verdana"/>
              </a:rPr>
              <a:t>учебник.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25" dirty="0"/>
              <a:t>При</a:t>
            </a:r>
            <a:r>
              <a:rPr spc="140" dirty="0"/>
              <a:t>м</a:t>
            </a:r>
            <a:r>
              <a:rPr dirty="0"/>
              <a:t>ерная</a:t>
            </a:r>
            <a:r>
              <a:rPr spc="-300" dirty="0"/>
              <a:t> </a:t>
            </a:r>
            <a:r>
              <a:rPr spc="-35" dirty="0"/>
              <a:t>образователь</a:t>
            </a:r>
            <a:r>
              <a:rPr spc="-55" dirty="0"/>
              <a:t>н</a:t>
            </a:r>
            <a:r>
              <a:rPr spc="-140" dirty="0"/>
              <a:t>ая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33932" y="1303985"/>
            <a:ext cx="281495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210" dirty="0">
                <a:solidFill>
                  <a:srgbClr val="EBEBEB"/>
                </a:solidFill>
                <a:latin typeface="Verdana"/>
                <a:cs typeface="Verdana"/>
              </a:rPr>
              <a:t>программа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3932" y="2506217"/>
            <a:ext cx="3175635" cy="1228090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Где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на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й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т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и</a:t>
            </a:r>
            <a:r>
              <a:rPr sz="1800" spc="80" dirty="0">
                <a:solidFill>
                  <a:srgbClr val="404040"/>
                </a:solidFill>
                <a:latin typeface="Verdana"/>
                <a:cs typeface="Verdana"/>
              </a:rPr>
              <a:t>?</a:t>
            </a:r>
            <a:endParaRPr sz="1800">
              <a:latin typeface="Verdana"/>
              <a:cs typeface="Verdana"/>
            </a:endParaRPr>
          </a:p>
          <a:p>
            <a:pPr marL="12700" marR="5080">
              <a:lnSpc>
                <a:spcPts val="3160"/>
              </a:lnSpc>
              <a:spcBef>
                <a:spcPts val="95"/>
              </a:spcBef>
              <a:tabLst>
                <a:tab pos="354965" algn="l"/>
              </a:tabLst>
            </a:pPr>
            <a:r>
              <a:rPr sz="1450" spc="-185" dirty="0">
                <a:solidFill>
                  <a:srgbClr val="B31166"/>
                </a:solidFill>
                <a:latin typeface="Verdana"/>
                <a:cs typeface="Verdana"/>
              </a:rPr>
              <a:t>-	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На </a:t>
            </a:r>
            <a:r>
              <a:rPr sz="1800" spc="60" dirty="0">
                <a:solidFill>
                  <a:srgbClr val="404040"/>
                </a:solidFill>
                <a:latin typeface="Verdana"/>
                <a:cs typeface="Verdana"/>
              </a:rPr>
              <a:t>ФГОС реестр </a:t>
            </a:r>
            <a:r>
              <a:rPr sz="1800" spc="65" dirty="0">
                <a:solidFill>
                  <a:srgbClr val="8F8F8F"/>
                </a:solidFill>
                <a:latin typeface="Verdana"/>
                <a:cs typeface="Verdana"/>
              </a:rPr>
              <a:t> </a:t>
            </a:r>
            <a:r>
              <a:rPr sz="1800" u="heavy" spc="-55" dirty="0">
                <a:solidFill>
                  <a:srgbClr val="8F8F8F"/>
                </a:solidFill>
                <a:uFill>
                  <a:solidFill>
                    <a:srgbClr val="8F8F8F"/>
                  </a:solidFill>
                </a:uFill>
                <a:latin typeface="Verdana"/>
                <a:cs typeface="Verdana"/>
                <a:hlinkClick r:id="rId2"/>
              </a:rPr>
              <a:t>h</a:t>
            </a:r>
            <a:r>
              <a:rPr sz="1800" u="heavy" spc="-114" dirty="0">
                <a:solidFill>
                  <a:srgbClr val="8F8F8F"/>
                </a:solidFill>
                <a:uFill>
                  <a:solidFill>
                    <a:srgbClr val="8F8F8F"/>
                  </a:solidFill>
                </a:uFill>
                <a:latin typeface="Verdana"/>
                <a:cs typeface="Verdana"/>
                <a:hlinkClick r:id="rId2"/>
              </a:rPr>
              <a:t>tt</a:t>
            </a:r>
            <a:r>
              <a:rPr sz="1800" u="heavy" spc="-80" dirty="0">
                <a:solidFill>
                  <a:srgbClr val="8F8F8F"/>
                </a:solidFill>
                <a:uFill>
                  <a:solidFill>
                    <a:srgbClr val="8F8F8F"/>
                  </a:solidFill>
                </a:uFill>
                <a:latin typeface="Verdana"/>
                <a:cs typeface="Verdana"/>
                <a:hlinkClick r:id="rId2"/>
              </a:rPr>
              <a:t>p</a:t>
            </a:r>
            <a:r>
              <a:rPr sz="1800" u="heavy" spc="-75" dirty="0">
                <a:solidFill>
                  <a:srgbClr val="8F8F8F"/>
                </a:solidFill>
                <a:uFill>
                  <a:solidFill>
                    <a:srgbClr val="8F8F8F"/>
                  </a:solidFill>
                </a:uFill>
                <a:latin typeface="Verdana"/>
                <a:cs typeface="Verdana"/>
                <a:hlinkClick r:id="rId2"/>
              </a:rPr>
              <a:t>s</a:t>
            </a:r>
            <a:r>
              <a:rPr sz="1800" u="heavy" spc="-340" dirty="0">
                <a:solidFill>
                  <a:srgbClr val="8F8F8F"/>
                </a:solidFill>
                <a:uFill>
                  <a:solidFill>
                    <a:srgbClr val="8F8F8F"/>
                  </a:solidFill>
                </a:uFill>
                <a:latin typeface="Verdana"/>
                <a:cs typeface="Verdana"/>
                <a:hlinkClick r:id="rId2"/>
              </a:rPr>
              <a:t>:</a:t>
            </a:r>
            <a:r>
              <a:rPr sz="1800" u="heavy" spc="-35" dirty="0">
                <a:solidFill>
                  <a:srgbClr val="8F8F8F"/>
                </a:solidFill>
                <a:uFill>
                  <a:solidFill>
                    <a:srgbClr val="8F8F8F"/>
                  </a:solidFill>
                </a:uFill>
                <a:latin typeface="Verdana"/>
                <a:cs typeface="Verdana"/>
                <a:hlinkClick r:id="rId2"/>
              </a:rPr>
              <a:t>/</a:t>
            </a:r>
            <a:r>
              <a:rPr sz="1800" u="heavy" spc="-30" dirty="0">
                <a:solidFill>
                  <a:srgbClr val="8F8F8F"/>
                </a:solidFill>
                <a:uFill>
                  <a:solidFill>
                    <a:srgbClr val="8F8F8F"/>
                  </a:solidFill>
                </a:uFill>
                <a:latin typeface="Verdana"/>
                <a:cs typeface="Verdana"/>
                <a:hlinkClick r:id="rId2"/>
              </a:rPr>
              <a:t>/</a:t>
            </a:r>
            <a:r>
              <a:rPr sz="1800" u="heavy" spc="-70" dirty="0">
                <a:solidFill>
                  <a:srgbClr val="8F8F8F"/>
                </a:solidFill>
                <a:uFill>
                  <a:solidFill>
                    <a:srgbClr val="8F8F8F"/>
                  </a:solidFill>
                </a:uFill>
                <a:latin typeface="Verdana"/>
                <a:cs typeface="Verdana"/>
                <a:hlinkClick r:id="rId2"/>
              </a:rPr>
              <a:t>ree</a:t>
            </a:r>
            <a:r>
              <a:rPr sz="1800" u="heavy" spc="-65" dirty="0">
                <a:solidFill>
                  <a:srgbClr val="8F8F8F"/>
                </a:solidFill>
                <a:uFill>
                  <a:solidFill>
                    <a:srgbClr val="8F8F8F"/>
                  </a:solidFill>
                </a:uFill>
                <a:latin typeface="Verdana"/>
                <a:cs typeface="Verdana"/>
                <a:hlinkClick r:id="rId2"/>
              </a:rPr>
              <a:t>s</a:t>
            </a:r>
            <a:r>
              <a:rPr sz="1800" u="heavy" spc="-114" dirty="0">
                <a:solidFill>
                  <a:srgbClr val="8F8F8F"/>
                </a:solidFill>
                <a:uFill>
                  <a:solidFill>
                    <a:srgbClr val="8F8F8F"/>
                  </a:solidFill>
                </a:uFill>
                <a:latin typeface="Verdana"/>
                <a:cs typeface="Verdana"/>
                <a:hlinkClick r:id="rId2"/>
              </a:rPr>
              <a:t>t</a:t>
            </a:r>
            <a:r>
              <a:rPr sz="1800" u="heavy" spc="-225" dirty="0">
                <a:solidFill>
                  <a:srgbClr val="8F8F8F"/>
                </a:solidFill>
                <a:uFill>
                  <a:solidFill>
                    <a:srgbClr val="8F8F8F"/>
                  </a:solidFill>
                </a:uFill>
                <a:latin typeface="Verdana"/>
                <a:cs typeface="Verdana"/>
                <a:hlinkClick r:id="rId2"/>
              </a:rPr>
              <a:t>r</a:t>
            </a:r>
            <a:r>
              <a:rPr sz="1800" u="heavy" spc="-40" dirty="0">
                <a:solidFill>
                  <a:srgbClr val="8F8F8F"/>
                </a:solidFill>
                <a:uFill>
                  <a:solidFill>
                    <a:srgbClr val="8F8F8F"/>
                  </a:solidFill>
                </a:uFill>
                <a:latin typeface="Verdana"/>
                <a:cs typeface="Verdana"/>
                <a:hlinkClick r:id="rId2"/>
              </a:rPr>
              <a:t>u</a:t>
            </a:r>
            <a:r>
              <a:rPr sz="1800" u="heavy" spc="-180" dirty="0">
                <a:solidFill>
                  <a:srgbClr val="8F8F8F"/>
                </a:solidFill>
                <a:uFill>
                  <a:solidFill>
                    <a:srgbClr val="8F8F8F"/>
                  </a:solidFill>
                </a:uFill>
                <a:latin typeface="Verdana"/>
                <a:cs typeface="Verdana"/>
                <a:hlinkClick r:id="rId2"/>
              </a:rPr>
              <a:t>.</a:t>
            </a:r>
            <a:r>
              <a:rPr sz="1800" u="heavy" spc="-225" dirty="0">
                <a:solidFill>
                  <a:srgbClr val="8F8F8F"/>
                </a:solidFill>
                <a:uFill>
                  <a:solidFill>
                    <a:srgbClr val="8F8F8F"/>
                  </a:solidFill>
                </a:uFill>
                <a:latin typeface="Verdana"/>
                <a:cs typeface="Verdana"/>
                <a:hlinkClick r:id="rId2"/>
              </a:rPr>
              <a:t>r</a:t>
            </a:r>
            <a:r>
              <a:rPr sz="1800" u="heavy" spc="-35" dirty="0">
                <a:solidFill>
                  <a:srgbClr val="8F8F8F"/>
                </a:solidFill>
                <a:uFill>
                  <a:solidFill>
                    <a:srgbClr val="8F8F8F"/>
                  </a:solidFill>
                </a:uFill>
                <a:latin typeface="Verdana"/>
                <a:cs typeface="Verdana"/>
                <a:hlinkClick r:id="rId2"/>
              </a:rPr>
              <a:t>u/fgo</a:t>
            </a:r>
            <a:r>
              <a:rPr sz="1800" u="heavy" spc="-30" dirty="0">
                <a:solidFill>
                  <a:srgbClr val="8F8F8F"/>
                </a:solidFill>
                <a:uFill>
                  <a:solidFill>
                    <a:srgbClr val="8F8F8F"/>
                  </a:solidFill>
                </a:uFill>
                <a:latin typeface="Verdana"/>
                <a:cs typeface="Verdana"/>
                <a:hlinkClick r:id="rId2"/>
              </a:rPr>
              <a:t>s</a:t>
            </a:r>
            <a:r>
              <a:rPr sz="1800" u="heavy" spc="-220" dirty="0">
                <a:solidFill>
                  <a:srgbClr val="8F8F8F"/>
                </a:solidFill>
                <a:uFill>
                  <a:solidFill>
                    <a:srgbClr val="8F8F8F"/>
                  </a:solidFill>
                </a:uFill>
                <a:latin typeface="Verdana"/>
                <a:cs typeface="Verdana"/>
                <a:hlinkClick r:id="rId2"/>
              </a:rPr>
              <a:t>-</a:t>
            </a:r>
            <a:r>
              <a:rPr sz="1800" u="heavy" spc="-70" dirty="0">
                <a:solidFill>
                  <a:srgbClr val="8F8F8F"/>
                </a:solidFill>
                <a:uFill>
                  <a:solidFill>
                    <a:srgbClr val="8F8F8F"/>
                  </a:solidFill>
                </a:uFill>
                <a:latin typeface="Verdana"/>
                <a:cs typeface="Verdana"/>
                <a:hlinkClick r:id="rId2"/>
              </a:rPr>
              <a:t>ree</a:t>
            </a:r>
            <a:r>
              <a:rPr sz="1800" u="heavy" spc="-65" dirty="0">
                <a:solidFill>
                  <a:srgbClr val="8F8F8F"/>
                </a:solidFill>
                <a:uFill>
                  <a:solidFill>
                    <a:srgbClr val="8F8F8F"/>
                  </a:solidFill>
                </a:uFill>
                <a:latin typeface="Verdana"/>
                <a:cs typeface="Verdana"/>
                <a:hlinkClick r:id="rId2"/>
              </a:rPr>
              <a:t>s</a:t>
            </a:r>
            <a:r>
              <a:rPr sz="1800" u="heavy" spc="-114" dirty="0">
                <a:solidFill>
                  <a:srgbClr val="8F8F8F"/>
                </a:solidFill>
                <a:uFill>
                  <a:solidFill>
                    <a:srgbClr val="8F8F8F"/>
                  </a:solidFill>
                </a:uFill>
                <a:latin typeface="Verdana"/>
                <a:cs typeface="Verdana"/>
                <a:hlinkClick r:id="rId2"/>
              </a:rPr>
              <a:t>t</a:t>
            </a:r>
            <a:r>
              <a:rPr sz="1800" u="heavy" spc="-130" dirty="0">
                <a:solidFill>
                  <a:srgbClr val="8F8F8F"/>
                </a:solidFill>
                <a:uFill>
                  <a:solidFill>
                    <a:srgbClr val="8F8F8F"/>
                  </a:solidFill>
                </a:uFill>
                <a:latin typeface="Verdana"/>
                <a:cs typeface="Verdana"/>
                <a:hlinkClick r:id="rId2"/>
              </a:rPr>
              <a:t>r/</a:t>
            </a:r>
            <a:endParaRPr sz="1800">
              <a:latin typeface="Verdana"/>
              <a:cs typeface="Verdana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989703" y="2321229"/>
            <a:ext cx="6678168" cy="398081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F8F8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801</Words>
  <Application>Microsoft Office PowerPoint</Application>
  <PresentationFormat>Широкоэкранный</PresentationFormat>
  <Paragraphs>222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9" baseType="lpstr">
      <vt:lpstr>Arial</vt:lpstr>
      <vt:lpstr>Calibri</vt:lpstr>
      <vt:lpstr>Lucida Sans Unicode</vt:lpstr>
      <vt:lpstr>Sitka Small</vt:lpstr>
      <vt:lpstr>Symbol</vt:lpstr>
      <vt:lpstr>Tahoma</vt:lpstr>
      <vt:lpstr>Verdana</vt:lpstr>
      <vt:lpstr>Wingdings</vt:lpstr>
      <vt:lpstr>Office Theme</vt:lpstr>
      <vt:lpstr>Презентация PowerPoint</vt:lpstr>
      <vt:lpstr>ФГОС</vt:lpstr>
      <vt:lpstr>ФГОС</vt:lpstr>
      <vt:lpstr>Повышение качества образовательного</vt:lpstr>
      <vt:lpstr>Использование электронных средств</vt:lpstr>
      <vt:lpstr>Оснащение кабинетов</vt:lpstr>
      <vt:lpstr>Деление учеников на группы</vt:lpstr>
      <vt:lpstr>Как перестроиться</vt:lpstr>
      <vt:lpstr>Примерная образовательная</vt:lpstr>
      <vt:lpstr>Примерная образовательная</vt:lpstr>
      <vt:lpstr>Презентация PowerPoint</vt:lpstr>
      <vt:lpstr>Требования к рабочим программам</vt:lpstr>
      <vt:lpstr>Требования к рабочим</vt:lpstr>
      <vt:lpstr>Как перестроиться</vt:lpstr>
      <vt:lpstr>Требования к результатам</vt:lpstr>
      <vt:lpstr>Предметные результаты</vt:lpstr>
      <vt:lpstr>Предметные области и предметы</vt:lpstr>
      <vt:lpstr>Отличие обновлённых ФГОС</vt:lpstr>
      <vt:lpstr>Количественные нормативы в требованиях к  результатам освоения иностранного и второго иностранного языка</vt:lpstr>
      <vt:lpstr>Закреплён список тем на всех ступенях</vt:lpstr>
      <vt:lpstr>Предметные образовательные</vt:lpstr>
      <vt:lpstr>ФГОС вводят новое понятие</vt:lpstr>
      <vt:lpstr>Создание учебной ситуации</vt:lpstr>
      <vt:lpstr>Создание учебной ситуации</vt:lpstr>
      <vt:lpstr>Система оценивания</vt:lpstr>
      <vt:lpstr>Система оценки</vt:lpstr>
      <vt:lpstr>Формирование целостной личности</vt:lpstr>
      <vt:lpstr>Метапредметные образовательные</vt:lpstr>
      <vt:lpstr>Вопросы, которые стоят перед</vt:lpstr>
      <vt:lpstr>Благодарю за внимание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Моделирование урока иностранного языка  в контексте требований ФГОС</dc:title>
  <dc:creator>Дмитрий Савинов</dc:creator>
  <cp:lastModifiedBy>Ирина Запьянцева</cp:lastModifiedBy>
  <cp:revision>2</cp:revision>
  <dcterms:created xsi:type="dcterms:W3CDTF">2022-10-28T06:34:30Z</dcterms:created>
  <dcterms:modified xsi:type="dcterms:W3CDTF">2022-12-15T09:53:33Z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2022-04-18T00:00:00Z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2022-10-28T00:00:00Z</vt:filetime>
  </property>
</Properties>
</file>