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61" r:id="rId5"/>
    <p:sldId id="281" r:id="rId6"/>
    <p:sldId id="282" r:id="rId7"/>
    <p:sldId id="258" r:id="rId8"/>
    <p:sldId id="272" r:id="rId9"/>
    <p:sldId id="283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4308" autoAdjust="0"/>
  </p:normalViewPr>
  <p:slideViewPr>
    <p:cSldViewPr>
      <p:cViewPr varScale="1">
        <p:scale>
          <a:sx n="78" d="100"/>
          <a:sy n="78" d="100"/>
        </p:scale>
        <p:origin x="78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472DD5C-B6A9-4714-908F-0B8F74738B98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1C90DE-A98B-4173-B17E-434F189FC4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270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193366E8-8A22-4400-BBA2-8D322280A6E8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3792D2CF-A01B-4515-8B40-3DC3425826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18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25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85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06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23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84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56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84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5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1"/>
                <a:srgbClr val="FFFFFF"/>
              </a:duotone>
              <a:lum brigh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email">
              <a:duotone>
                <a:schemeClr val="accent1"/>
                <a:srgbClr val="FFFFFF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en-US" sz="40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hyperlink" Target="https://education.yandex.ru/main" TargetMode="Externa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yulialapkina2008@mail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755576" y="2384884"/>
            <a:ext cx="7992888" cy="1404156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дистанционных методов обучения и телекоммуникационных технологий в практике преподавания химии</a:t>
            </a:r>
            <a:endParaRPr lang="ru-RU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2" y="548680"/>
            <a:ext cx="8541256" cy="17082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30058" y="4189798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Лапкина Юлия Владимировна - заместитель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директора, 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ДПО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ЦЭМиИМС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331640" y="5721907"/>
            <a:ext cx="6286852" cy="792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г.Дзержинск</a:t>
            </a:r>
            <a:endParaRPr lang="ru-RU" sz="18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sz="1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Повестка дня</a:t>
            </a:r>
            <a:endParaRPr lang="ru-RU" noProof="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дистанционных методов обучения и телекоммуникационных технологий в практике преподавания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химии.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Лапкина Ю.В., методист МБУ ДПО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ЦЭМиИМС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опыта работы учителя химии МБОУ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школа №12»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Т.Ю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опыта работы учителя химии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«Средняя школа №16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Ржавцева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А.В.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Что такое </a:t>
            </a:r>
            <a:r>
              <a:rPr lang="ru-RU" dirty="0" smtClean="0"/>
              <a:t>дистанционные технологии?</a:t>
            </a:r>
            <a:endParaRPr lang="ru-RU" noProof="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дистанционными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образовательными технологиями понимаются образовательные технологии, реализуемые в основном 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применением информационно-телекоммуникационных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сетей при опосредованном (на расстоянии) взаимодействии обучающихся и педагогических работников.</a:t>
            </a:r>
            <a:endParaRPr lang="ru-RU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5031876"/>
            <a:ext cx="2304256" cy="1826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Нормативно-правовая база электронного и дистанционного обучения</a:t>
            </a:r>
            <a:endParaRPr lang="ru-RU" noProof="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27649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РФ «Об образовании в РФ» №273-ФЗ ст. </a:t>
            </a: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образовательных программ с применением электронного обучения и дистанционных образовательных технологий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16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Актуальность </a:t>
            </a:r>
            <a:r>
              <a:rPr lang="ru-RU" dirty="0" smtClean="0"/>
              <a:t>использования дистанционных технологий</a:t>
            </a:r>
            <a:endParaRPr lang="ru-RU" noProof="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27649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Дистанционное </a:t>
            </a:r>
            <a:r>
              <a:rPr 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образование позволяет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реализовать два основных принципа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современного образования – </a:t>
            </a:r>
            <a:endParaRPr lang="ru-RU" b="1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образование для всех» и «образование через всю жизнь</a:t>
            </a:r>
            <a:r>
              <a:rPr lang="ru-RU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».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5301208"/>
            <a:ext cx="1584175" cy="119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77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noProof="0" dirty="0" smtClean="0"/>
              <a:t>Проблемные факторы обучения</a:t>
            </a:r>
            <a:endParaRPr lang="ru-RU" noProof="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ученика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Мотивированность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Материально-учебные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объектов образования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и др.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5301208"/>
            <a:ext cx="1584175" cy="119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Обзор </a:t>
            </a:r>
            <a:r>
              <a:rPr lang="ru-RU" dirty="0" smtClean="0"/>
              <a:t>цифровых </a:t>
            </a:r>
            <a:r>
              <a:rPr lang="ru-RU" dirty="0"/>
              <a:t>образовательных ресурсов</a:t>
            </a:r>
            <a:endParaRPr lang="ru-RU" noProof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89" y="1744514"/>
            <a:ext cx="2077747" cy="1248756"/>
          </a:xfrm>
          <a:prstGeom prst="rect">
            <a:avLst/>
          </a:prstGeom>
        </p:spPr>
      </p:pic>
      <p:pic>
        <p:nvPicPr>
          <p:cNvPr id="1026" name="Picture 2" descr="Яндекс Учебник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622" y="3554159"/>
            <a:ext cx="1248756" cy="124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89" y="1707721"/>
            <a:ext cx="2475464" cy="12377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2097" t="12338" r="32659" b="20646"/>
          <a:stretch/>
        </p:blipFill>
        <p:spPr>
          <a:xfrm>
            <a:off x="6818495" y="1707721"/>
            <a:ext cx="2087011" cy="12058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9" y="3695585"/>
            <a:ext cx="3644681" cy="9659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35" y="5380581"/>
            <a:ext cx="3161092" cy="12520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23" y="5344380"/>
            <a:ext cx="2800363" cy="12719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190" y="5380581"/>
            <a:ext cx="1755270" cy="1261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20" y="3678398"/>
            <a:ext cx="3589386" cy="957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Решение</a:t>
            </a:r>
            <a:endParaRPr lang="ru-RU" noProof="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484984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Одобрить опыт работы учителя химии МБОУ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школа №12»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Т.Ю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Одобрить опыт работы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химии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«Средняя школа №16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Ржавцева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А.В.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Рекомендовать разместить данный материал в муниципальном электронном сборнике </a:t>
            </a:r>
            <a:r>
              <a:rPr lang="ru-RU" b="1" dirty="0">
                <a:effectLst/>
              </a:rPr>
              <a:t>АЛЬМАНАХ </a:t>
            </a:r>
            <a:r>
              <a:rPr lang="en-US" b="1" dirty="0">
                <a:effectLst/>
              </a:rPr>
              <a:t>tsemiims.ru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83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0642" y="793003"/>
            <a:ext cx="8146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Лапкина Юлия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 - </a:t>
            </a:r>
            <a:endParaRPr lang="ru-RU"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аместитель директора,</a:t>
            </a:r>
          </a:p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етодист МБУ ДПО </a:t>
            </a:r>
            <a:r>
              <a:rPr lang="ru-RU" sz="24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ЦЭМиИМС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204864"/>
            <a:ext cx="72968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Консультации: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вторник- четверг </a:t>
            </a:r>
            <a:endParaRPr lang="ru-RU" sz="2400" b="1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15.00-17.00</a:t>
            </a:r>
            <a:endParaRPr lang="ru-RU" sz="2400" b="1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4653136"/>
            <a:ext cx="48381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8(8313) 25-05-01,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+7-960-168-96-79</a:t>
            </a:r>
          </a:p>
          <a:p>
            <a:pPr algn="ctr"/>
            <a:r>
              <a:rPr lang="en-US" sz="2400" b="1" dirty="0" smtClean="0">
                <a:ln w="11430"/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400" b="1" dirty="0" smtClean="0">
                <a:ln w="11430"/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yulialapkina2008@mail.ru</a:t>
            </a:r>
            <a:r>
              <a:rPr lang="en-US" sz="2400" b="1" dirty="0" smtClean="0">
                <a:ln w="11430"/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n w="11430"/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 w="11430"/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BackToSchl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487B8FD-33DA-4A14-B764-96DB17189A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</Template>
  <TotalTime>0</TotalTime>
  <Words>261</Words>
  <Application>Microsoft Office PowerPoint</Application>
  <PresentationFormat>Экран (4:3)</PresentationFormat>
  <Paragraphs>52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Bookman Old Style</vt:lpstr>
      <vt:lpstr>Calibri</vt:lpstr>
      <vt:lpstr>Cambria Math</vt:lpstr>
      <vt:lpstr>Segoe Condensed</vt:lpstr>
      <vt:lpstr>Times New Roman</vt:lpstr>
      <vt:lpstr>Verdana</vt:lpstr>
      <vt:lpstr>EdBackToSchl</vt:lpstr>
      <vt:lpstr>Презентация PowerPoint</vt:lpstr>
      <vt:lpstr>Повестка дня</vt:lpstr>
      <vt:lpstr>Что такое дистанционные технологии?</vt:lpstr>
      <vt:lpstr>Нормативно-правовая база электронного и дистанционного обучения</vt:lpstr>
      <vt:lpstr>Актуальность использования дистанционных технологий</vt:lpstr>
      <vt:lpstr>Проблемные факторы обучения</vt:lpstr>
      <vt:lpstr>Обзор цифровых образовательных ресурсов</vt:lpstr>
      <vt:lpstr>Решение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2017-07-02T11:36:33Z</dcterms:created>
  <dcterms:modified xsi:type="dcterms:W3CDTF">2023-12-01T08:34:37Z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