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3" r:id="rId4"/>
    <p:sldId id="258" r:id="rId5"/>
    <p:sldId id="257" r:id="rId6"/>
    <p:sldId id="260" r:id="rId7"/>
    <p:sldId id="262" r:id="rId8"/>
    <p:sldId id="264" r:id="rId9"/>
    <p:sldId id="263" r:id="rId10"/>
    <p:sldId id="261" r:id="rId11"/>
    <p:sldId id="259" r:id="rId12"/>
    <p:sldId id="265" r:id="rId13"/>
    <p:sldId id="266" r:id="rId14"/>
    <p:sldId id="272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1914" y="-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 Бутрин" userId="df624a58b713c33c" providerId="LiveId" clId="{EA6AA9BE-4860-40CA-8C6C-92FF2AB9E1E3}"/>
    <pc:docChg chg="custSel addSld modSld sldOrd">
      <pc:chgData name="Александр Бутрин" userId="df624a58b713c33c" providerId="LiveId" clId="{EA6AA9BE-4860-40CA-8C6C-92FF2AB9E1E3}" dt="2024-03-03T18:34:36.847" v="350" actId="14100"/>
      <pc:docMkLst>
        <pc:docMk/>
      </pc:docMkLst>
      <pc:sldChg chg="addSp modSp new mod">
        <pc:chgData name="Александр Бутрин" userId="df624a58b713c33c" providerId="LiveId" clId="{EA6AA9BE-4860-40CA-8C6C-92FF2AB9E1E3}" dt="2024-03-03T15:31:32.583" v="83" actId="255"/>
        <pc:sldMkLst>
          <pc:docMk/>
          <pc:sldMk cId="670723212" sldId="256"/>
        </pc:sldMkLst>
        <pc:spChg chg="add mod">
          <ac:chgData name="Александр Бутрин" userId="df624a58b713c33c" providerId="LiveId" clId="{EA6AA9BE-4860-40CA-8C6C-92FF2AB9E1E3}" dt="2024-03-03T15:31:32.583" v="83" actId="255"/>
          <ac:spMkLst>
            <pc:docMk/>
            <pc:sldMk cId="670723212" sldId="256"/>
            <ac:spMk id="3" creationId="{750FCA23-C5CC-C879-206C-E38F6F171144}"/>
          </ac:spMkLst>
        </pc:spChg>
        <pc:picChg chg="add mod">
          <ac:chgData name="Александр Бутрин" userId="df624a58b713c33c" providerId="LiveId" clId="{EA6AA9BE-4860-40CA-8C6C-92FF2AB9E1E3}" dt="2024-03-03T15:29:51.195" v="6" actId="14100"/>
          <ac:picMkLst>
            <pc:docMk/>
            <pc:sldMk cId="670723212" sldId="256"/>
            <ac:picMk id="2" creationId="{7DEFDAA4-7E69-2FBC-8433-6A40BC722319}"/>
          </ac:picMkLst>
        </pc:picChg>
      </pc:sldChg>
      <pc:sldChg chg="addSp delSp modSp new mod">
        <pc:chgData name="Александр Бутрин" userId="df624a58b713c33c" providerId="LiveId" clId="{EA6AA9BE-4860-40CA-8C6C-92FF2AB9E1E3}" dt="2024-03-03T16:37:04.992" v="203" actId="20577"/>
        <pc:sldMkLst>
          <pc:docMk/>
          <pc:sldMk cId="2429625842" sldId="257"/>
        </pc:sldMkLst>
        <pc:spChg chg="add del mod">
          <ac:chgData name="Александр Бутрин" userId="df624a58b713c33c" providerId="LiveId" clId="{EA6AA9BE-4860-40CA-8C6C-92FF2AB9E1E3}" dt="2024-03-03T16:13:10.763" v="104"/>
          <ac:spMkLst>
            <pc:docMk/>
            <pc:sldMk cId="2429625842" sldId="257"/>
            <ac:spMk id="3" creationId="{47615B92-A2C9-8522-FE10-C0258C41EF45}"/>
          </ac:spMkLst>
        </pc:spChg>
        <pc:spChg chg="add mod">
          <ac:chgData name="Александр Бутрин" userId="df624a58b713c33c" providerId="LiveId" clId="{EA6AA9BE-4860-40CA-8C6C-92FF2AB9E1E3}" dt="2024-03-03T16:30:47.631" v="159" actId="14100"/>
          <ac:spMkLst>
            <pc:docMk/>
            <pc:sldMk cId="2429625842" sldId="257"/>
            <ac:spMk id="5" creationId="{EBDB0399-B393-7E9B-0E2D-512267529091}"/>
          </ac:spMkLst>
        </pc:spChg>
        <pc:spChg chg="add mod">
          <ac:chgData name="Александр Бутрин" userId="df624a58b713c33c" providerId="LiveId" clId="{EA6AA9BE-4860-40CA-8C6C-92FF2AB9E1E3}" dt="2024-03-03T16:37:04.992" v="203" actId="20577"/>
          <ac:spMkLst>
            <pc:docMk/>
            <pc:sldMk cId="2429625842" sldId="257"/>
            <ac:spMk id="8" creationId="{F72C3E8D-445B-B6E2-2165-DFC81F9D0DF7}"/>
          </ac:spMkLst>
        </pc:spChg>
        <pc:picChg chg="add mod">
          <ac:chgData name="Александр Бутрин" userId="df624a58b713c33c" providerId="LiveId" clId="{EA6AA9BE-4860-40CA-8C6C-92FF2AB9E1E3}" dt="2024-03-03T15:30:14.180" v="11" actId="14100"/>
          <ac:picMkLst>
            <pc:docMk/>
            <pc:sldMk cId="2429625842" sldId="257"/>
            <ac:picMk id="2" creationId="{EFBF7E46-2572-2CEC-BFD9-E3F86F8B53B9}"/>
          </ac:picMkLst>
        </pc:picChg>
        <pc:picChg chg="add mod">
          <ac:chgData name="Александр Бутрин" userId="df624a58b713c33c" providerId="LiveId" clId="{EA6AA9BE-4860-40CA-8C6C-92FF2AB9E1E3}" dt="2024-03-03T16:13:04.375" v="102"/>
          <ac:picMkLst>
            <pc:docMk/>
            <pc:sldMk cId="2429625842" sldId="257"/>
            <ac:picMk id="4" creationId="{9323A260-27E0-613D-FC36-37FF5EF781EC}"/>
          </ac:picMkLst>
        </pc:picChg>
        <pc:picChg chg="add mod">
          <ac:chgData name="Александр Бутрин" userId="df624a58b713c33c" providerId="LiveId" clId="{EA6AA9BE-4860-40CA-8C6C-92FF2AB9E1E3}" dt="2024-03-03T16:36:34.932" v="196" actId="14100"/>
          <ac:picMkLst>
            <pc:docMk/>
            <pc:sldMk cId="2429625842" sldId="257"/>
            <ac:picMk id="7" creationId="{11D9BDC9-B152-BA01-0724-3A31F3CC3990}"/>
          </ac:picMkLst>
        </pc:picChg>
      </pc:sldChg>
      <pc:sldChg chg="addSp modSp new mod ord">
        <pc:chgData name="Александр Бутрин" userId="df624a58b713c33c" providerId="LiveId" clId="{EA6AA9BE-4860-40CA-8C6C-92FF2AB9E1E3}" dt="2024-03-03T16:36:14.936" v="192" actId="122"/>
        <pc:sldMkLst>
          <pc:docMk/>
          <pc:sldMk cId="2999294808" sldId="258"/>
        </pc:sldMkLst>
        <pc:spChg chg="add mod">
          <ac:chgData name="Александр Бутрин" userId="df624a58b713c33c" providerId="LiveId" clId="{EA6AA9BE-4860-40CA-8C6C-92FF2AB9E1E3}" dt="2024-03-03T16:36:14.936" v="192" actId="122"/>
          <ac:spMkLst>
            <pc:docMk/>
            <pc:sldMk cId="2999294808" sldId="258"/>
            <ac:spMk id="7" creationId="{B684F1DE-824F-6771-481D-E2EBEAB5C1B5}"/>
          </ac:spMkLst>
        </pc:spChg>
        <pc:picChg chg="add">
          <ac:chgData name="Александр Бутрин" userId="df624a58b713c33c" providerId="LiveId" clId="{EA6AA9BE-4860-40CA-8C6C-92FF2AB9E1E3}" dt="2024-03-03T16:12:12.079" v="89"/>
          <ac:picMkLst>
            <pc:docMk/>
            <pc:sldMk cId="2999294808" sldId="258"/>
            <ac:picMk id="2" creationId="{857C4D80-17C1-A3D4-21A4-92F3E34433F8}"/>
          </ac:picMkLst>
        </pc:picChg>
        <pc:picChg chg="add mod">
          <ac:chgData name="Александр Бутрин" userId="df624a58b713c33c" providerId="LiveId" clId="{EA6AA9BE-4860-40CA-8C6C-92FF2AB9E1E3}" dt="2024-03-03T16:36:08.579" v="191" actId="14100"/>
          <ac:picMkLst>
            <pc:docMk/>
            <pc:sldMk cId="2999294808" sldId="258"/>
            <ac:picMk id="4" creationId="{A1637CAE-F4F6-08AE-53E9-FE8FC32A00AE}"/>
          </ac:picMkLst>
        </pc:picChg>
        <pc:picChg chg="add mod">
          <ac:chgData name="Александр Бутрин" userId="df624a58b713c33c" providerId="LiveId" clId="{EA6AA9BE-4860-40CA-8C6C-92FF2AB9E1E3}" dt="2024-03-03T16:36:05.691" v="190" actId="14100"/>
          <ac:picMkLst>
            <pc:docMk/>
            <pc:sldMk cId="2999294808" sldId="258"/>
            <ac:picMk id="6" creationId="{CFF66719-A63D-3EA1-AB07-4BFD1BF8D713}"/>
          </ac:picMkLst>
        </pc:picChg>
        <pc:picChg chg="add mod">
          <ac:chgData name="Александр Бутрин" userId="df624a58b713c33c" providerId="LiveId" clId="{EA6AA9BE-4860-40CA-8C6C-92FF2AB9E1E3}" dt="2024-03-03T16:35:58.500" v="189" actId="14100"/>
          <ac:picMkLst>
            <pc:docMk/>
            <pc:sldMk cId="2999294808" sldId="258"/>
            <ac:picMk id="9" creationId="{0B2CC652-8BD9-9415-A3A6-2828CB18CBCB}"/>
          </ac:picMkLst>
        </pc:picChg>
      </pc:sldChg>
      <pc:sldChg chg="addSp modSp new mod ord">
        <pc:chgData name="Александр Бутрин" userId="df624a58b713c33c" providerId="LiveId" clId="{EA6AA9BE-4860-40CA-8C6C-92FF2AB9E1E3}" dt="2024-03-03T18:34:36.847" v="350" actId="14100"/>
        <pc:sldMkLst>
          <pc:docMk/>
          <pc:sldMk cId="2832850889" sldId="259"/>
        </pc:sldMkLst>
        <pc:spChg chg="add mod">
          <ac:chgData name="Александр Бутрин" userId="df624a58b713c33c" providerId="LiveId" clId="{EA6AA9BE-4860-40CA-8C6C-92FF2AB9E1E3}" dt="2024-03-03T17:17:33.685" v="287" actId="20577"/>
          <ac:spMkLst>
            <pc:docMk/>
            <pc:sldMk cId="2832850889" sldId="259"/>
            <ac:spMk id="3" creationId="{F1E7F8EE-4027-2581-95AF-699161E26A4C}"/>
          </ac:spMkLst>
        </pc:spChg>
        <pc:spChg chg="add mod">
          <ac:chgData name="Александр Бутрин" userId="df624a58b713c33c" providerId="LiveId" clId="{EA6AA9BE-4860-40CA-8C6C-92FF2AB9E1E3}" dt="2024-03-03T18:32:34.474" v="345" actId="20577"/>
          <ac:spMkLst>
            <pc:docMk/>
            <pc:sldMk cId="2832850889" sldId="259"/>
            <ac:spMk id="8" creationId="{822B8F39-6240-AA06-FF2F-938A3F25BE33}"/>
          </ac:spMkLst>
        </pc:spChg>
        <pc:picChg chg="add">
          <ac:chgData name="Александр Бутрин" userId="df624a58b713c33c" providerId="LiveId" clId="{EA6AA9BE-4860-40CA-8C6C-92FF2AB9E1E3}" dt="2024-03-03T16:12:21.570" v="93"/>
          <ac:picMkLst>
            <pc:docMk/>
            <pc:sldMk cId="2832850889" sldId="259"/>
            <ac:picMk id="4" creationId="{8FE2034F-E71D-5A71-8189-C657CC026DD4}"/>
          </ac:picMkLst>
        </pc:picChg>
        <pc:picChg chg="add mod">
          <ac:chgData name="Александр Бутрин" userId="df624a58b713c33c" providerId="LiveId" clId="{EA6AA9BE-4860-40CA-8C6C-92FF2AB9E1E3}" dt="2024-03-03T18:34:33.563" v="349" actId="1076"/>
          <ac:picMkLst>
            <pc:docMk/>
            <pc:sldMk cId="2832850889" sldId="259"/>
            <ac:picMk id="5" creationId="{028EB2D3-6285-AB78-A89F-FEB32263D149}"/>
          </ac:picMkLst>
        </pc:picChg>
        <pc:picChg chg="add mod">
          <ac:chgData name="Александр Бутрин" userId="df624a58b713c33c" providerId="LiveId" clId="{EA6AA9BE-4860-40CA-8C6C-92FF2AB9E1E3}" dt="2024-03-03T18:32:08.746" v="338" actId="14100"/>
          <ac:picMkLst>
            <pc:docMk/>
            <pc:sldMk cId="2832850889" sldId="259"/>
            <ac:picMk id="7" creationId="{589A6C54-9D1A-E21C-CA52-3EF616EA5F84}"/>
          </ac:picMkLst>
        </pc:picChg>
        <pc:picChg chg="add mod">
          <ac:chgData name="Александр Бутрин" userId="df624a58b713c33c" providerId="LiveId" clId="{EA6AA9BE-4860-40CA-8C6C-92FF2AB9E1E3}" dt="2024-03-03T18:34:36.847" v="350" actId="14100"/>
          <ac:picMkLst>
            <pc:docMk/>
            <pc:sldMk cId="2832850889" sldId="259"/>
            <ac:picMk id="10" creationId="{6429DEFF-F09B-47FD-5E55-F2F3CC4A16B1}"/>
          </ac:picMkLst>
        </pc:picChg>
      </pc:sldChg>
      <pc:sldChg chg="addSp modSp new mod modAnim">
        <pc:chgData name="Александр Бутрин" userId="df624a58b713c33c" providerId="LiveId" clId="{EA6AA9BE-4860-40CA-8C6C-92FF2AB9E1E3}" dt="2024-03-03T16:48:29.717" v="227" actId="1076"/>
        <pc:sldMkLst>
          <pc:docMk/>
          <pc:sldMk cId="2976274597" sldId="260"/>
        </pc:sldMkLst>
        <pc:spChg chg="add mod">
          <ac:chgData name="Александр Бутрин" userId="df624a58b713c33c" providerId="LiveId" clId="{EA6AA9BE-4860-40CA-8C6C-92FF2AB9E1E3}" dt="2024-03-03T16:37:27.490" v="209" actId="20577"/>
          <ac:spMkLst>
            <pc:docMk/>
            <pc:sldMk cId="2976274597" sldId="260"/>
            <ac:spMk id="3" creationId="{82097DAE-A9FE-F13D-AB7D-E1C87548AC9C}"/>
          </ac:spMkLst>
        </pc:spChg>
        <pc:picChg chg="add">
          <ac:chgData name="Александр Бутрин" userId="df624a58b713c33c" providerId="LiveId" clId="{EA6AA9BE-4860-40CA-8C6C-92FF2AB9E1E3}" dt="2024-03-03T16:12:17.481" v="92"/>
          <ac:picMkLst>
            <pc:docMk/>
            <pc:sldMk cId="2976274597" sldId="260"/>
            <ac:picMk id="2" creationId="{E4B0C0C0-EF4D-3183-8572-080DA99D212A}"/>
          </ac:picMkLst>
        </pc:picChg>
        <pc:picChg chg="add mod">
          <ac:chgData name="Александр Бутрин" userId="df624a58b713c33c" providerId="LiveId" clId="{EA6AA9BE-4860-40CA-8C6C-92FF2AB9E1E3}" dt="2024-03-03T16:44:44.223" v="212" actId="14100"/>
          <ac:picMkLst>
            <pc:docMk/>
            <pc:sldMk cId="2976274597" sldId="260"/>
            <ac:picMk id="5" creationId="{7E54E188-B146-6A9B-7F57-7A94462F4024}"/>
          </ac:picMkLst>
        </pc:picChg>
        <pc:picChg chg="add mod">
          <ac:chgData name="Александр Бутрин" userId="df624a58b713c33c" providerId="LiveId" clId="{EA6AA9BE-4860-40CA-8C6C-92FF2AB9E1E3}" dt="2024-03-03T16:46:21.737" v="215" actId="14100"/>
          <ac:picMkLst>
            <pc:docMk/>
            <pc:sldMk cId="2976274597" sldId="260"/>
            <ac:picMk id="7" creationId="{99C7D589-5A61-EF74-079E-49D47D4BD5F9}"/>
          </ac:picMkLst>
        </pc:picChg>
        <pc:picChg chg="add mod">
          <ac:chgData name="Александр Бутрин" userId="df624a58b713c33c" providerId="LiveId" clId="{EA6AA9BE-4860-40CA-8C6C-92FF2AB9E1E3}" dt="2024-03-03T16:48:29.717" v="227" actId="1076"/>
          <ac:picMkLst>
            <pc:docMk/>
            <pc:sldMk cId="2976274597" sldId="260"/>
            <ac:picMk id="9" creationId="{82C16CF5-C915-C458-3BD9-1E8DA503D0E2}"/>
          </ac:picMkLst>
        </pc:picChg>
      </pc:sldChg>
      <pc:sldChg chg="addSp delSp modSp new mod ord modAnim">
        <pc:chgData name="Александр Бутрин" userId="df624a58b713c33c" providerId="LiveId" clId="{EA6AA9BE-4860-40CA-8C6C-92FF2AB9E1E3}" dt="2024-03-03T18:32:13.041" v="339" actId="1076"/>
        <pc:sldMkLst>
          <pc:docMk/>
          <pc:sldMk cId="1967716423" sldId="261"/>
        </pc:sldMkLst>
        <pc:spChg chg="add mod">
          <ac:chgData name="Александр Бутрин" userId="df624a58b713c33c" providerId="LiveId" clId="{EA6AA9BE-4860-40CA-8C6C-92FF2AB9E1E3}" dt="2024-03-03T18:32:13.041" v="339" actId="1076"/>
          <ac:spMkLst>
            <pc:docMk/>
            <pc:sldMk cId="1967716423" sldId="261"/>
            <ac:spMk id="3" creationId="{198B5712-2D14-B358-D4CC-94A5E6BD7662}"/>
          </ac:spMkLst>
        </pc:spChg>
        <pc:picChg chg="add">
          <ac:chgData name="Александр Бутрин" userId="df624a58b713c33c" providerId="LiveId" clId="{EA6AA9BE-4860-40CA-8C6C-92FF2AB9E1E3}" dt="2024-03-03T16:12:30.497" v="94"/>
          <ac:picMkLst>
            <pc:docMk/>
            <pc:sldMk cId="1967716423" sldId="261"/>
            <ac:picMk id="2" creationId="{0414846A-20E9-2EC1-771D-565F8E910E36}"/>
          </ac:picMkLst>
        </pc:picChg>
        <pc:picChg chg="add mod">
          <ac:chgData name="Александр Бутрин" userId="df624a58b713c33c" providerId="LiveId" clId="{EA6AA9BE-4860-40CA-8C6C-92FF2AB9E1E3}" dt="2024-03-03T18:23:26.884" v="320" actId="14100"/>
          <ac:picMkLst>
            <pc:docMk/>
            <pc:sldMk cId="1967716423" sldId="261"/>
            <ac:picMk id="5" creationId="{E8B0BC28-9A4C-70BE-A005-D33308781A8E}"/>
          </ac:picMkLst>
        </pc:picChg>
        <pc:picChg chg="add mod">
          <ac:chgData name="Александр Бутрин" userId="df624a58b713c33c" providerId="LiveId" clId="{EA6AA9BE-4860-40CA-8C6C-92FF2AB9E1E3}" dt="2024-03-03T18:25:33.240" v="323" actId="14100"/>
          <ac:picMkLst>
            <pc:docMk/>
            <pc:sldMk cId="1967716423" sldId="261"/>
            <ac:picMk id="7" creationId="{43C02B18-1AD1-052A-2B5B-AA1E18F97D11}"/>
          </ac:picMkLst>
        </pc:picChg>
        <pc:picChg chg="add del mod">
          <ac:chgData name="Александр Бутрин" userId="df624a58b713c33c" providerId="LiveId" clId="{EA6AA9BE-4860-40CA-8C6C-92FF2AB9E1E3}" dt="2024-03-03T18:26:37.063" v="328" actId="21"/>
          <ac:picMkLst>
            <pc:docMk/>
            <pc:sldMk cId="1967716423" sldId="261"/>
            <ac:picMk id="9" creationId="{49890443-AA83-C18E-8DE9-72E434A0EECF}"/>
          </ac:picMkLst>
        </pc:picChg>
        <pc:picChg chg="add mod">
          <ac:chgData name="Александр Бутрин" userId="df624a58b713c33c" providerId="LiveId" clId="{EA6AA9BE-4860-40CA-8C6C-92FF2AB9E1E3}" dt="2024-03-03T18:27:13.459" v="331" actId="14100"/>
          <ac:picMkLst>
            <pc:docMk/>
            <pc:sldMk cId="1967716423" sldId="261"/>
            <ac:picMk id="11" creationId="{2005FF7F-54D5-D22E-D3AF-3A8A348DAD86}"/>
          </ac:picMkLst>
        </pc:picChg>
      </pc:sldChg>
      <pc:sldChg chg="addSp modSp new mod">
        <pc:chgData name="Александр Бутрин" userId="df624a58b713c33c" providerId="LiveId" clId="{EA6AA9BE-4860-40CA-8C6C-92FF2AB9E1E3}" dt="2024-03-03T16:52:02.166" v="239" actId="1076"/>
        <pc:sldMkLst>
          <pc:docMk/>
          <pc:sldMk cId="449995185" sldId="262"/>
        </pc:sldMkLst>
        <pc:picChg chg="add">
          <ac:chgData name="Александр Бутрин" userId="df624a58b713c33c" providerId="LiveId" clId="{EA6AA9BE-4860-40CA-8C6C-92FF2AB9E1E3}" dt="2024-03-03T16:12:41.733" v="98"/>
          <ac:picMkLst>
            <pc:docMk/>
            <pc:sldMk cId="449995185" sldId="262"/>
            <ac:picMk id="2" creationId="{F6D6B814-20F5-10A6-77A1-DC9D9893CD3D}"/>
          </ac:picMkLst>
        </pc:picChg>
        <pc:picChg chg="add mod">
          <ac:chgData name="Александр Бутрин" userId="df624a58b713c33c" providerId="LiveId" clId="{EA6AA9BE-4860-40CA-8C6C-92FF2AB9E1E3}" dt="2024-03-03T16:52:02.166" v="239" actId="1076"/>
          <ac:picMkLst>
            <pc:docMk/>
            <pc:sldMk cId="449995185" sldId="262"/>
            <ac:picMk id="4" creationId="{00BCE4D7-DAFC-2DE7-3AF7-50F0B62613F5}"/>
          </ac:picMkLst>
        </pc:picChg>
        <pc:picChg chg="add mod">
          <ac:chgData name="Александр Бутрин" userId="df624a58b713c33c" providerId="LiveId" clId="{EA6AA9BE-4860-40CA-8C6C-92FF2AB9E1E3}" dt="2024-03-03T16:51:57.131" v="238" actId="1076"/>
          <ac:picMkLst>
            <pc:docMk/>
            <pc:sldMk cId="449995185" sldId="262"/>
            <ac:picMk id="6" creationId="{2D30E9BA-35D9-1C8D-E772-103B41FB007D}"/>
          </ac:picMkLst>
        </pc:picChg>
      </pc:sldChg>
      <pc:sldChg chg="addSp modSp new mod modAnim">
        <pc:chgData name="Александр Бутрин" userId="df624a58b713c33c" providerId="LiveId" clId="{EA6AA9BE-4860-40CA-8C6C-92FF2AB9E1E3}" dt="2024-03-03T17:17:20.487" v="286"/>
        <pc:sldMkLst>
          <pc:docMk/>
          <pc:sldMk cId="129685625" sldId="263"/>
        </pc:sldMkLst>
        <pc:picChg chg="add">
          <ac:chgData name="Александр Бутрин" userId="df624a58b713c33c" providerId="LiveId" clId="{EA6AA9BE-4860-40CA-8C6C-92FF2AB9E1E3}" dt="2024-03-03T16:12:47.100" v="100"/>
          <ac:picMkLst>
            <pc:docMk/>
            <pc:sldMk cId="129685625" sldId="263"/>
            <ac:picMk id="2" creationId="{E98AEBC1-B5C5-FBF2-F47C-537492630D80}"/>
          </ac:picMkLst>
        </pc:picChg>
        <pc:picChg chg="add mod">
          <ac:chgData name="Александр Бутрин" userId="df624a58b713c33c" providerId="LiveId" clId="{EA6AA9BE-4860-40CA-8C6C-92FF2AB9E1E3}" dt="2024-03-03T17:13:31.710" v="272" actId="1076"/>
          <ac:picMkLst>
            <pc:docMk/>
            <pc:sldMk cId="129685625" sldId="263"/>
            <ac:picMk id="4" creationId="{93408B79-D7C4-DD72-EB88-B8FA8A58F5F8}"/>
          </ac:picMkLst>
        </pc:picChg>
        <pc:picChg chg="add mod">
          <ac:chgData name="Александр Бутрин" userId="df624a58b713c33c" providerId="LiveId" clId="{EA6AA9BE-4860-40CA-8C6C-92FF2AB9E1E3}" dt="2024-03-03T17:14:42.216" v="278" actId="1076"/>
          <ac:picMkLst>
            <pc:docMk/>
            <pc:sldMk cId="129685625" sldId="263"/>
            <ac:picMk id="6" creationId="{8597D87F-F91A-0B83-57F6-985E01D5975D}"/>
          </ac:picMkLst>
        </pc:picChg>
        <pc:picChg chg="add mod">
          <ac:chgData name="Александр Бутрин" userId="df624a58b713c33c" providerId="LiveId" clId="{EA6AA9BE-4860-40CA-8C6C-92FF2AB9E1E3}" dt="2024-03-03T17:17:05.101" v="283" actId="14100"/>
          <ac:picMkLst>
            <pc:docMk/>
            <pc:sldMk cId="129685625" sldId="263"/>
            <ac:picMk id="8" creationId="{069FBC65-C62F-E168-9628-CAE9B5C02A2D}"/>
          </ac:picMkLst>
        </pc:picChg>
      </pc:sldChg>
      <pc:sldChg chg="addSp modSp new mod modAnim">
        <pc:chgData name="Александр Бутрин" userId="df624a58b713c33c" providerId="LiveId" clId="{EA6AA9BE-4860-40CA-8C6C-92FF2AB9E1E3}" dt="2024-03-03T17:57:55.716" v="311"/>
        <pc:sldMkLst>
          <pc:docMk/>
          <pc:sldMk cId="3834262088" sldId="264"/>
        </pc:sldMkLst>
        <pc:spChg chg="add mod">
          <ac:chgData name="Александр Бутрин" userId="df624a58b713c33c" providerId="LiveId" clId="{EA6AA9BE-4860-40CA-8C6C-92FF2AB9E1E3}" dt="2024-03-03T17:01:59.479" v="246" actId="20577"/>
          <ac:spMkLst>
            <pc:docMk/>
            <pc:sldMk cId="3834262088" sldId="264"/>
            <ac:spMk id="3" creationId="{3FB4D074-4836-DAE1-C8FB-7EDE08055978}"/>
          </ac:spMkLst>
        </pc:spChg>
        <pc:picChg chg="add">
          <ac:chgData name="Александр Бутрин" userId="df624a58b713c33c" providerId="LiveId" clId="{EA6AA9BE-4860-40CA-8C6C-92FF2AB9E1E3}" dt="2024-03-03T16:12:44.042" v="99"/>
          <ac:picMkLst>
            <pc:docMk/>
            <pc:sldMk cId="3834262088" sldId="264"/>
            <ac:picMk id="2" creationId="{30B464FC-1131-4E67-7463-0F21A22B33BF}"/>
          </ac:picMkLst>
        </pc:picChg>
        <pc:picChg chg="add mod">
          <ac:chgData name="Александр Бутрин" userId="df624a58b713c33c" providerId="LiveId" clId="{EA6AA9BE-4860-40CA-8C6C-92FF2AB9E1E3}" dt="2024-03-03T17:11:06.838" v="267" actId="1076"/>
          <ac:picMkLst>
            <pc:docMk/>
            <pc:sldMk cId="3834262088" sldId="264"/>
            <ac:picMk id="5" creationId="{A6BC9819-548D-BE2B-0C69-A5C9A89C69D1}"/>
          </ac:picMkLst>
        </pc:picChg>
        <pc:picChg chg="add mod">
          <ac:chgData name="Александр Бутрин" userId="df624a58b713c33c" providerId="LiveId" clId="{EA6AA9BE-4860-40CA-8C6C-92FF2AB9E1E3}" dt="2024-03-03T17:10:50.729" v="266" actId="14100"/>
          <ac:picMkLst>
            <pc:docMk/>
            <pc:sldMk cId="3834262088" sldId="264"/>
            <ac:picMk id="7" creationId="{24321F4E-DC5C-6A1A-44AB-5D37E4943F07}"/>
          </ac:picMkLst>
        </pc:picChg>
        <pc:picChg chg="add mod">
          <ac:chgData name="Александр Бутрин" userId="df624a58b713c33c" providerId="LiveId" clId="{EA6AA9BE-4860-40CA-8C6C-92FF2AB9E1E3}" dt="2024-03-03T17:10:28.004" v="260" actId="1076"/>
          <ac:picMkLst>
            <pc:docMk/>
            <pc:sldMk cId="3834262088" sldId="264"/>
            <ac:picMk id="9" creationId="{198F4B11-B5C3-8E40-A321-84E4D51EAA3F}"/>
          </ac:picMkLst>
        </pc:picChg>
        <pc:picChg chg="add mod">
          <ac:chgData name="Александр Бутрин" userId="df624a58b713c33c" providerId="LiveId" clId="{EA6AA9BE-4860-40CA-8C6C-92FF2AB9E1E3}" dt="2024-03-03T17:57:02.772" v="303" actId="1076"/>
          <ac:picMkLst>
            <pc:docMk/>
            <pc:sldMk cId="3834262088" sldId="264"/>
            <ac:picMk id="11" creationId="{A3B1004B-280F-012C-4223-2EBBA9AC724C}"/>
          </ac:picMkLst>
        </pc:picChg>
      </pc:sldChg>
      <pc:sldChg chg="addSp new">
        <pc:chgData name="Александр Бутрин" userId="df624a58b713c33c" providerId="LiveId" clId="{EA6AA9BE-4860-40CA-8C6C-92FF2AB9E1E3}" dt="2024-03-03T17:18:01.119" v="295"/>
        <pc:sldMkLst>
          <pc:docMk/>
          <pc:sldMk cId="2747745796" sldId="265"/>
        </pc:sldMkLst>
        <pc:picChg chg="add">
          <ac:chgData name="Александр Бутрин" userId="df624a58b713c33c" providerId="LiveId" clId="{EA6AA9BE-4860-40CA-8C6C-92FF2AB9E1E3}" dt="2024-03-03T17:18:01.119" v="295"/>
          <ac:picMkLst>
            <pc:docMk/>
            <pc:sldMk cId="2747745796" sldId="265"/>
            <ac:picMk id="2" creationId="{92FEFC42-C928-ADDF-9AE6-12161703E03F}"/>
          </ac:picMkLst>
        </pc:picChg>
      </pc:sldChg>
      <pc:sldChg chg="addSp new">
        <pc:chgData name="Александр Бутрин" userId="df624a58b713c33c" providerId="LiveId" clId="{EA6AA9BE-4860-40CA-8C6C-92FF2AB9E1E3}" dt="2024-03-03T17:18:08.488" v="297"/>
        <pc:sldMkLst>
          <pc:docMk/>
          <pc:sldMk cId="4066799702" sldId="266"/>
        </pc:sldMkLst>
        <pc:picChg chg="add">
          <ac:chgData name="Александр Бутрин" userId="df624a58b713c33c" providerId="LiveId" clId="{EA6AA9BE-4860-40CA-8C6C-92FF2AB9E1E3}" dt="2024-03-03T17:18:08.488" v="297"/>
          <ac:picMkLst>
            <pc:docMk/>
            <pc:sldMk cId="4066799702" sldId="266"/>
            <ac:picMk id="2" creationId="{FE4481C5-A77C-9DB6-7572-65242A27565C}"/>
          </ac:picMkLst>
        </pc:picChg>
      </pc:sldChg>
      <pc:sldChg chg="addSp new">
        <pc:chgData name="Александр Бутрин" userId="df624a58b713c33c" providerId="LiveId" clId="{EA6AA9BE-4860-40CA-8C6C-92FF2AB9E1E3}" dt="2024-03-03T17:18:13.933" v="299"/>
        <pc:sldMkLst>
          <pc:docMk/>
          <pc:sldMk cId="1908275928" sldId="267"/>
        </pc:sldMkLst>
        <pc:picChg chg="add">
          <ac:chgData name="Александр Бутрин" userId="df624a58b713c33c" providerId="LiveId" clId="{EA6AA9BE-4860-40CA-8C6C-92FF2AB9E1E3}" dt="2024-03-03T17:18:13.933" v="299"/>
          <ac:picMkLst>
            <pc:docMk/>
            <pc:sldMk cId="1908275928" sldId="267"/>
            <ac:picMk id="2" creationId="{4A050370-8596-DE9E-4537-5C1CD07B438A}"/>
          </ac:picMkLst>
        </pc:picChg>
      </pc:sldChg>
      <pc:sldChg chg="addSp new">
        <pc:chgData name="Александр Бутрин" userId="df624a58b713c33c" providerId="LiveId" clId="{EA6AA9BE-4860-40CA-8C6C-92FF2AB9E1E3}" dt="2024-03-03T17:18:16.901" v="300"/>
        <pc:sldMkLst>
          <pc:docMk/>
          <pc:sldMk cId="3416983469" sldId="268"/>
        </pc:sldMkLst>
        <pc:picChg chg="add">
          <ac:chgData name="Александр Бутрин" userId="df624a58b713c33c" providerId="LiveId" clId="{EA6AA9BE-4860-40CA-8C6C-92FF2AB9E1E3}" dt="2024-03-03T17:18:16.901" v="300"/>
          <ac:picMkLst>
            <pc:docMk/>
            <pc:sldMk cId="3416983469" sldId="268"/>
            <ac:picMk id="2" creationId="{8AB0074A-93DD-6969-6BF8-56C8596F1405}"/>
          </ac:picMkLst>
        </pc:picChg>
      </pc:sldChg>
      <pc:sldChg chg="addSp new">
        <pc:chgData name="Александр Бутрин" userId="df624a58b713c33c" providerId="LiveId" clId="{EA6AA9BE-4860-40CA-8C6C-92FF2AB9E1E3}" dt="2024-03-03T17:18:11.110" v="298"/>
        <pc:sldMkLst>
          <pc:docMk/>
          <pc:sldMk cId="3487858212" sldId="269"/>
        </pc:sldMkLst>
        <pc:picChg chg="add">
          <ac:chgData name="Александр Бутрин" userId="df624a58b713c33c" providerId="LiveId" clId="{EA6AA9BE-4860-40CA-8C6C-92FF2AB9E1E3}" dt="2024-03-03T17:18:11.110" v="298"/>
          <ac:picMkLst>
            <pc:docMk/>
            <pc:sldMk cId="3487858212" sldId="269"/>
            <ac:picMk id="2" creationId="{3E21306B-DF66-4CA0-9FEA-0E9058C29EA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988135-E033-996E-8ADA-562DD5FE2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8B10276-1EA5-C646-9DA5-4E937AAF0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E2B4DF5-8F42-A4A5-569C-C63CDD083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1E66-D9DA-4F59-B52A-331B9B2CF311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7557572-2148-CF42-2E16-14F7DD1D5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D2A57B1-C205-DA1C-979D-F72FC7BAC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6586-AE40-4796-87A2-6360705E8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47841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86603D-A42E-E0E7-FCD7-9B51356A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F25EAB4-57CC-206D-B4BE-A2C1DA6ACE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2048989-E27F-0F2B-C8CA-D87E3AA2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1E66-D9DA-4F59-B52A-331B9B2CF311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1524AF8-EE92-7A4F-482D-20B23B597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B5BB0F7-9F06-9CE7-C456-534734249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6586-AE40-4796-87A2-6360705E8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5246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3399CC10-84FB-5C0D-9A7E-EAFE408A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A2F2EBF-0619-AEB6-569C-315CD7A21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60E3E6D-F506-B8D7-A10C-C2983C74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1E66-D9DA-4F59-B52A-331B9B2CF311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4274C1A-30A4-009C-B573-8C7F9ABDE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D10F7E9-88FC-AED9-419F-61C953F5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6586-AE40-4796-87A2-6360705E8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1877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B41CB5-CB8E-C8BF-51B9-D3ACECA3A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C72ECF9-0C1A-1BE2-918F-19D640B97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BACB417-7A5C-60EE-73F9-E8FC121A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1E66-D9DA-4F59-B52A-331B9B2CF311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E8E7EC-77E2-801A-42C4-38B674819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1B72000-4C8F-9B18-572B-73E9196A7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6586-AE40-4796-87A2-6360705E8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9627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A52F9D0-26A8-0E2B-505F-87818574A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2938E00-A009-25AE-3E50-C5FE4E047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C34222D-A099-0924-FBFC-72A062FBE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1E66-D9DA-4F59-B52A-331B9B2CF311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E31FADE-22C1-9CD4-4D17-FD1DC407F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E68DF0B-A888-3645-9EB9-799392E0F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6586-AE40-4796-87A2-6360705E8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86866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D56991-3998-EE1D-326D-A22BABBF2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0C032ED-E7B1-37EC-CEE7-D5BE9A7E5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57557AA-5BCE-F5DC-3F11-8AD796DB1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305E042-EC10-F1A7-04D7-1F382369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1E66-D9DA-4F59-B52A-331B9B2CF311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1E82EDC-E42A-DAE2-93A9-8D4AAAE0C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42A69C7-5931-D799-7612-E529157D0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6586-AE40-4796-87A2-6360705E8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55365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CD2AC5-9F43-337C-D727-0D7165A5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FA789AE-4593-7150-D4D8-8ED5C40AF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E27649D-E6CE-26CD-F6B1-3D6CB925D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0CE0B8D5-8006-F947-F98A-FE5455BF00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152CEA7A-9556-FC85-B0B2-4C2098AFA4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992E76C-BFEF-B39F-936E-22D6A7327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1E66-D9DA-4F59-B52A-331B9B2CF311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F906B76-B5B3-2BBE-E870-69F45ABC9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3ACE4987-2CC0-21D5-E663-C663CF44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6586-AE40-4796-87A2-6360705E8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173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F63CAE9-15EE-8988-767C-B9B77CA0C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8F314CD-D61C-AB15-EE9A-D0A1972EE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1E66-D9DA-4F59-B52A-331B9B2CF311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02BDB7BA-0FBD-435F-698C-37E07364A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9F7FDC4-F511-8762-5C8C-FA7DA6057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6586-AE40-4796-87A2-6360705E8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22172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223DC43-6BB6-9A07-2EB7-473B16207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1E66-D9DA-4F59-B52A-331B9B2CF311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286C502-E5CE-0A98-1623-4CC1460A5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A4780A3-469A-D417-6C61-11A363B43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6586-AE40-4796-87A2-6360705E8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918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F5B76A-858B-CD2D-B4A8-6BFF14537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F4B2025-9419-9D55-965C-EF292298B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3636192-E8EB-53E6-2217-6E104D919F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D7F4F68-3345-58CB-7F0E-A2B106147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1E66-D9DA-4F59-B52A-331B9B2CF311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21A1ECF-F377-CBD7-830F-E6FCA3492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A34E72B-27B2-80F0-8733-6100C4A20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6586-AE40-4796-87A2-6360705E8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45042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0D217BF-2B1D-A94A-0DFC-F00759674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319AA8B6-C472-B1BA-CAC3-558F66DC56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B57D94C-E872-B50B-47FA-CD8D304D7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802D493-FEAD-8E2F-C434-F1BE50FB9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1E66-D9DA-4F59-B52A-331B9B2CF311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2775D71-0FD8-F229-C179-F42168289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CF9885F-7695-B490-49BE-C5A4BDDEC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6586-AE40-4796-87A2-6360705E8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6650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2378A6-D6D8-5FB2-EE17-8C7396E2F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86AA09A-C897-1752-8414-55FF96F3D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3D46AE1-81BC-97C4-C3A2-5913255403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A1E66-D9DA-4F59-B52A-331B9B2CF311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200A425-FAB6-DE32-A76C-51C49B3459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5B6D4AC-304C-81A7-85CA-FE6317399C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46586-AE40-4796-87A2-6360705E8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6672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DEFDAA4-7E69-2FBC-8433-6A40BC722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0FCA23-C5CC-C879-206C-E38F6F171144}"/>
              </a:ext>
            </a:extLst>
          </p:cNvPr>
          <p:cNvSpPr txBox="1"/>
          <p:nvPr/>
        </p:nvSpPr>
        <p:spPr>
          <a:xfrm>
            <a:off x="1278194" y="1553497"/>
            <a:ext cx="100092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финансовой грамотности на уроках английского языка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97800" y="3924300"/>
            <a:ext cx="407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выступление подготовила</a:t>
            </a:r>
          </a:p>
          <a:p>
            <a:r>
              <a:rPr lang="ru-RU" dirty="0" smtClean="0"/>
              <a:t>учитель английского языка высшей категории  МБОУ СШ №70</a:t>
            </a:r>
          </a:p>
          <a:p>
            <a:r>
              <a:rPr lang="ru-RU" dirty="0" smtClean="0"/>
              <a:t>Бутрина Н.В.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7072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414846A-20E9-2EC1-771D-565F8E910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98B5712-2D14-B358-D4CC-94A5E6BD7662}"/>
              </a:ext>
            </a:extLst>
          </p:cNvPr>
          <p:cNvSpPr txBox="1"/>
          <p:nvPr/>
        </p:nvSpPr>
        <p:spPr>
          <a:xfrm>
            <a:off x="3077497" y="344128"/>
            <a:ext cx="349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Spotlight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8B0BC28-9A4C-70BE-A005-D33308781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7349"/>
            <a:ext cx="4933950" cy="53269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3C02B18-1AD1-052A-2B5B-AA1E18F97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450" y="887648"/>
            <a:ext cx="4781550" cy="53269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005FF7F-54D5-D22E-D3AF-3A8A348DA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237" y="859512"/>
            <a:ext cx="4581525" cy="53551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771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1E7F8EE-4027-2581-95AF-699161E26A4C}"/>
              </a:ext>
            </a:extLst>
          </p:cNvPr>
          <p:cNvSpPr txBox="1"/>
          <p:nvPr/>
        </p:nvSpPr>
        <p:spPr>
          <a:xfrm>
            <a:off x="3048000" y="24157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28EB2D3-6285-AB78-A89F-FEB32263D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89A6C54-9D1A-E21C-CA52-3EF616EA5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21" y="856612"/>
            <a:ext cx="4033754" cy="53487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22B8F39-6240-AA06-FF2F-938A3F25BE33}"/>
              </a:ext>
            </a:extLst>
          </p:cNvPr>
          <p:cNvSpPr txBox="1"/>
          <p:nvPr/>
        </p:nvSpPr>
        <p:spPr>
          <a:xfrm>
            <a:off x="2310581" y="334297"/>
            <a:ext cx="3785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Spotlight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429DEFF-F09B-47FD-5E55-F2F3CC4A1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095" y="865238"/>
            <a:ext cx="4495800" cy="53487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3285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2FEFC42-C928-ADDF-9AE6-12161703E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6343"/>
            <a:ext cx="7503029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4178" y="852854"/>
            <a:ext cx="7787822" cy="537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47745796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E4481C5-A77C-9DB6-7572-65242A275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63600"/>
            <a:ext cx="8209321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2900" y="812800"/>
            <a:ext cx="4229100" cy="286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8800" y="3314699"/>
            <a:ext cx="3797300" cy="294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06679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E21306B-DF66-4CA0-9FEA-0E9058C29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215900"/>
            <a:ext cx="469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Quillionz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3547" y="2476500"/>
            <a:ext cx="8868453" cy="376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25499"/>
            <a:ext cx="8180689" cy="3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8785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A050370-8596-DE9E-4537-5C1CD07B4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2540000"/>
            <a:ext cx="1071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Thank you for </a:t>
            </a:r>
            <a:r>
              <a:rPr lang="en-US" sz="6000" dirty="0" smtClean="0"/>
              <a:t>attention</a:t>
            </a:r>
            <a:r>
              <a:rPr lang="ru-RU" sz="6000" dirty="0" smtClean="0"/>
              <a:t>!</a:t>
            </a:r>
            <a:r>
              <a:rPr lang="en-US" sz="6000" dirty="0" smtClean="0"/>
              <a:t> </a:t>
            </a:r>
            <a:endParaRPr lang="ru-RU" sz="6000" dirty="0"/>
          </a:p>
        </p:txBody>
      </p:sp>
    </p:spTree>
    <p:extLst>
      <p:ext uri="{BB962C8B-B14F-4D97-AF65-F5344CB8AC3E}">
        <p14:creationId xmlns="" xmlns:p14="http://schemas.microsoft.com/office/powerpoint/2010/main" val="190827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E21306B-DF66-4CA0-9FEA-0E9058C29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100" name="Picture 4" descr="https://static.tildacdn.com/tild3433-3431-4462-b964-663938353461/kak-raspredelit-byud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2175" y="1214476"/>
            <a:ext cx="7756525" cy="45052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8785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A050370-8596-DE9E-4537-5C1CD07B4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https://belkart.by/upload/medialibrary/293/dsc086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2375" y="1054973"/>
            <a:ext cx="6410325" cy="49680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57C4D80-17C1-A3D4-21A4-92F3E3443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1637CAE-F4F6-08AE-53E9-FE8FC32A0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4902"/>
            <a:ext cx="4830846" cy="33429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FF66719-A63D-3EA1-AB07-4BFD1BF8D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4298" y="884902"/>
            <a:ext cx="4237702" cy="36178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684F1DE-824F-6771-481D-E2EBEAB5C1B5}"/>
              </a:ext>
            </a:extLst>
          </p:cNvPr>
          <p:cNvSpPr txBox="1"/>
          <p:nvPr/>
        </p:nvSpPr>
        <p:spPr>
          <a:xfrm>
            <a:off x="1268361" y="344129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Spotlight 3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B2CC652-8BD9-9415-A3A6-2828CB18C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906" y="2370315"/>
            <a:ext cx="4339392" cy="3803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929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FBF7E46-2572-2CEC-BFD9-E3F86F8B5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BDB0399-B393-7E9B-0E2D-512267529091}"/>
              </a:ext>
            </a:extLst>
          </p:cNvPr>
          <p:cNvSpPr txBox="1"/>
          <p:nvPr/>
        </p:nvSpPr>
        <p:spPr>
          <a:xfrm>
            <a:off x="8239431" y="1661651"/>
            <a:ext cx="37791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знакомятся с названиями упаковок продуктов и напитков, денежными единицами и их символами, учатся составлять диалоги при совершении покупок в продуктовом магазине.	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1D9BDC9-B152-BA01-0724-3A31F3CC3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406"/>
            <a:ext cx="7911669" cy="53192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72C3E8D-445B-B6E2-2165-DFC81F9D0DF7}"/>
              </a:ext>
            </a:extLst>
          </p:cNvPr>
          <p:cNvSpPr txBox="1"/>
          <p:nvPr/>
        </p:nvSpPr>
        <p:spPr>
          <a:xfrm>
            <a:off x="2408903" y="393741"/>
            <a:ext cx="3913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Spotlight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</a:p>
        </p:txBody>
      </p:sp>
    </p:spTree>
    <p:extLst>
      <p:ext uri="{BB962C8B-B14F-4D97-AF65-F5344CB8AC3E}">
        <p14:creationId xmlns="" xmlns:p14="http://schemas.microsoft.com/office/powerpoint/2010/main" val="242962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4B0C0C0-EF4D-3183-8572-080DA99D2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2097DAE-A9FE-F13D-AB7D-E1C87548AC9C}"/>
              </a:ext>
            </a:extLst>
          </p:cNvPr>
          <p:cNvSpPr txBox="1"/>
          <p:nvPr/>
        </p:nvSpPr>
        <p:spPr>
          <a:xfrm>
            <a:off x="1917290" y="373626"/>
            <a:ext cx="4994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Spotlight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E54E188-B146-6A9B-7F57-7A94462F4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5291"/>
            <a:ext cx="5867400" cy="53491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9C7D589-5A61-EF74-079E-49D47D4BD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737" y="835291"/>
            <a:ext cx="5895975" cy="53491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2C16CF5-C915-C458-3BD9-1E8DA503D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5092" y="835291"/>
            <a:ext cx="4994787" cy="53491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97627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6D6B814-20F5-10A6-77A1-DC9D9893C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0BCE4D7-DAFC-2DE7-3AF7-50F0B6261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7771"/>
            <a:ext cx="4896465" cy="53192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D30E9BA-35D9-1C8D-E772-103B41FB0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610" y="353962"/>
            <a:ext cx="5385141" cy="58403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999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0B464FC-1131-4E67-7463-0F21A22B3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FB4D074-4836-DAE1-C8FB-7EDE08055978}"/>
              </a:ext>
            </a:extLst>
          </p:cNvPr>
          <p:cNvSpPr txBox="1"/>
          <p:nvPr/>
        </p:nvSpPr>
        <p:spPr>
          <a:xfrm>
            <a:off x="1720645" y="363794"/>
            <a:ext cx="395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Spotlight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6BC9819-548D-BE2B-0C69-A5C9A89C6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1106"/>
            <a:ext cx="4572000" cy="53241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4321F4E-DC5C-6A1A-44AB-5D37E4943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1" y="5201264"/>
            <a:ext cx="3021813" cy="9919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98F4B11-B5C3-8E40-A321-84E4D51E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3288" y="887013"/>
            <a:ext cx="6308712" cy="53241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3B1004B-280F-012C-4223-2EBBA9AC72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1175" y="851105"/>
            <a:ext cx="4144075" cy="53241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83426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98AEBC1-B5C5-FBF2-F47C-537492630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3408B79-D7C4-DD72-EB88-B8FA8A58F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5573"/>
            <a:ext cx="4572000" cy="53290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597D87F-F91A-0B83-57F6-985E01D59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925" y="845573"/>
            <a:ext cx="4410075" cy="53290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69FBC65-C62F-E168-9628-CAE9B5C02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845573"/>
            <a:ext cx="3209925" cy="53290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968562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9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70</Words>
  <Application>Microsoft Office PowerPoint</Application>
  <PresentationFormat>Произвольный</PresentationFormat>
  <Paragraphs>14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Бутрин</dc:creator>
  <cp:lastModifiedBy>teacher</cp:lastModifiedBy>
  <cp:revision>71</cp:revision>
  <dcterms:created xsi:type="dcterms:W3CDTF">2024-03-03T15:29:29Z</dcterms:created>
  <dcterms:modified xsi:type="dcterms:W3CDTF">2024-03-20T10:35:40Z</dcterms:modified>
</cp:coreProperties>
</file>