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actives.readwritethink.org/cube-creato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doba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coo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Читательская 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грамотность и цифровая образовательная среда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927" y="5192486"/>
            <a:ext cx="8689976" cy="1371599"/>
          </a:xfrm>
        </p:spPr>
        <p:txBody>
          <a:bodyPr/>
          <a:lstStyle/>
          <a:p>
            <a:r>
              <a:rPr lang="ru-RU" dirty="0" err="1" smtClean="0"/>
              <a:t>Невмятуллина</a:t>
            </a:r>
            <a:r>
              <a:rPr lang="ru-RU" dirty="0" smtClean="0"/>
              <a:t> Екатерина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734" y="446705"/>
            <a:ext cx="782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Приём "Создание интерактивного куба"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970" y="1500350"/>
            <a:ext cx="8665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Как это работает?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Входим по ссылке на страницу сервиса 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  <a:hlinkClick r:id="rId2"/>
              </a:rPr>
              <a:t>http://interactives.readwritet...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*выбираем "запустить инструмент"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*вводим имя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*выбираем куб (щёлкаем компьютерной мышкой по изображению/есть вариант заполнения рабочего листа. Но,  данный вариант больше подходит для учителей  английского языка)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*заполняем формы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*сохраняем в выбранном формате.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15" y="0"/>
            <a:ext cx="9691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44" y="239877"/>
            <a:ext cx="6455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Приём «Отсортируй абзацы»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3" y="1687287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37AB7"/>
                </a:solidFill>
                <a:latin typeface="proxima-nova"/>
                <a:hlinkClick r:id="rId2"/>
              </a:rPr>
              <a:t>Udoba.org</a:t>
            </a:r>
            <a:r>
              <a:rPr lang="ru-RU" sz="4000" dirty="0">
                <a:solidFill>
                  <a:srgbClr val="000000"/>
                </a:solidFill>
                <a:latin typeface="proxima-nova"/>
              </a:rPr>
              <a:t> - конструктор открытых образовательных </a:t>
            </a:r>
            <a:r>
              <a:rPr lang="ru-RU" sz="4000" dirty="0" smtClean="0">
                <a:solidFill>
                  <a:srgbClr val="000000"/>
                </a:solidFill>
                <a:latin typeface="proxima-nova"/>
              </a:rPr>
              <a:t>ресурсов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14" y="824653"/>
            <a:ext cx="7707086" cy="51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-thb02.getcourse.ru/fileservice/file/thumbnail/h/f8b1cad530a5a0a24d169364f9ac40a3.png/s/f1200x/a/174720/sc/21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03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-thb03.getcourse.ru/fileservice/file/thumbnail/h/28f5022401f4fee469af908d64d5965a.png/s/f1200x/a/174720/sc/1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0"/>
            <a:ext cx="11556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489" y="1016396"/>
            <a:ext cx="3190139" cy="502517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«Люди перестают мыслить, когда перестают читать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Д.Дидро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s://fs-thb02.getcourse.ru/fileservice/file/thumbnail/h/be52d77b8581acb2f1d31f32be91dd00.png/s/f1200x/a/174720/sc/27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1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-thb03.getcourse.ru/fileservice/file/thumbnail/h/859062d7ada6405f894981e937fac64d.png/s/f1200x/a/174720/sc/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7" y="0"/>
            <a:ext cx="6909254" cy="69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6" y="211132"/>
            <a:ext cx="1091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Roboto"/>
              </a:rPr>
              <a:t>Универсальные приёмы  и способы формирования читательской грамотности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256" y="1165239"/>
            <a:ext cx="7094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chemeClr val="bg2">
                    <a:lumMod val="50000"/>
                  </a:schemeClr>
                </a:solidFill>
                <a:latin typeface="proxima-nova"/>
              </a:rPr>
              <a:t>Драмогерменевтика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65" y="1816825"/>
            <a:ext cx="8563708" cy="5041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67293" y="4615543"/>
            <a:ext cx="1855780" cy="224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171" y="364313"/>
            <a:ext cx="105700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Этапы работы по данной технологии: 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proxima-nova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1- Блуждание по тексту.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 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Ученики прочитывают текст. Знакомятся с его строением, структурой, отдельными словами. Можно зарисовать наброски образов или записать опорные слова.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2- Выявление странностей и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proxima-nova"/>
              </a:rPr>
              <a:t>многовариативности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 видения.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 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Ученики объединяются в группы и объясняют, почему выбрали именно эти слова или образы. Составляют свои вопросы, которые требуют уточнения и понимания. 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3 - Смена мизансцен.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 </a:t>
            </a: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Каждая группа выбирает способ представления собственного понимания текста (сценка, театр теней, живая скульптура и т.д.). Представление результатов работы. </a:t>
            </a:r>
            <a:endPara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2651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883" y="185448"/>
            <a:ext cx="901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Приём «Составление кластера»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8" y="870857"/>
            <a:ext cx="7221805" cy="5910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5058" y="671691"/>
            <a:ext cx="32983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337AB7"/>
                </a:solidFill>
                <a:latin typeface="proxima-nova"/>
                <a:hlinkClick r:id="rId3"/>
              </a:rPr>
              <a:t>Cacoo</a:t>
            </a:r>
            <a:r>
              <a:rPr lang="ru-RU" sz="3600" dirty="0">
                <a:solidFill>
                  <a:srgbClr val="000000"/>
                </a:solidFill>
                <a:latin typeface="proxima-nova"/>
              </a:rPr>
              <a:t> - это удобный онлайн инструмент рисования, который позволяет создавать различные диаграммы (кластеры</a:t>
            </a:r>
            <a:r>
              <a:rPr lang="ru-RU" sz="3600" dirty="0" smtClean="0">
                <a:solidFill>
                  <a:srgbClr val="000000"/>
                </a:solidFill>
                <a:latin typeface="proxima-nova"/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55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0550"/>
          <a:stretch/>
        </p:blipFill>
        <p:spPr>
          <a:xfrm>
            <a:off x="91571" y="969925"/>
            <a:ext cx="11098943" cy="5888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7734" y="446705"/>
            <a:ext cx="782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Приём "Создание интерактивного куба"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7200" y="112381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Cube Creator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181</TotalTime>
  <Words>58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proxima-nova</vt:lpstr>
      <vt:lpstr>Roboto</vt:lpstr>
      <vt:lpstr>Tw Cen MT</vt:lpstr>
      <vt:lpstr>Капля</vt:lpstr>
      <vt:lpstr>Читательская грамотность и цифровая образовательная среда</vt:lpstr>
      <vt:lpstr>Презентация PowerPoint</vt:lpstr>
      <vt:lpstr>Презентация PowerPoint</vt:lpstr>
      <vt:lpstr>«Люди перестают мыслить, когда перестают читать» Д.Дидро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Невмятулина</dc:creator>
  <cp:lastModifiedBy>Екатерина Невмятулина</cp:lastModifiedBy>
  <cp:revision>13</cp:revision>
  <dcterms:created xsi:type="dcterms:W3CDTF">2023-10-30T14:58:58Z</dcterms:created>
  <dcterms:modified xsi:type="dcterms:W3CDTF">2023-11-03T07:52:21Z</dcterms:modified>
</cp:coreProperties>
</file>