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4211300" cy="20104100"/>
  <p:notesSz cx="14211300" cy="2010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738" y="-16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66323" y="6232271"/>
            <a:ext cx="12085003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32647" y="11258296"/>
            <a:ext cx="9952355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0882" y="4623943"/>
            <a:ext cx="6184678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22089" y="4623943"/>
            <a:ext cx="6184678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21496" y="2165870"/>
            <a:ext cx="11372850" cy="0"/>
          </a:xfrm>
          <a:custGeom>
            <a:avLst/>
            <a:gdLst/>
            <a:ahLst/>
            <a:cxnLst/>
            <a:rect l="l" t="t" r="r" b="b"/>
            <a:pathLst>
              <a:path w="11372850">
                <a:moveTo>
                  <a:pt x="0" y="0"/>
                </a:moveTo>
                <a:lnTo>
                  <a:pt x="11372275" y="0"/>
                </a:lnTo>
              </a:path>
            </a:pathLst>
          </a:custGeom>
          <a:ln w="35820">
            <a:solidFill>
              <a:srgbClr val="2423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21443" y="3925942"/>
            <a:ext cx="11372850" cy="0"/>
          </a:xfrm>
          <a:custGeom>
            <a:avLst/>
            <a:gdLst/>
            <a:ahLst/>
            <a:cxnLst/>
            <a:rect l="l" t="t" r="r" b="b"/>
            <a:pathLst>
              <a:path w="11372850">
                <a:moveTo>
                  <a:pt x="11372275" y="0"/>
                </a:moveTo>
                <a:lnTo>
                  <a:pt x="0" y="0"/>
                </a:lnTo>
              </a:path>
            </a:pathLst>
          </a:custGeom>
          <a:ln w="89550">
            <a:solidFill>
              <a:srgbClr val="2423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421443" y="3811952"/>
            <a:ext cx="11372850" cy="0"/>
          </a:xfrm>
          <a:custGeom>
            <a:avLst/>
            <a:gdLst/>
            <a:ahLst/>
            <a:cxnLst/>
            <a:rect l="l" t="t" r="r" b="b"/>
            <a:pathLst>
              <a:path w="11372850">
                <a:moveTo>
                  <a:pt x="11372275" y="0"/>
                </a:moveTo>
                <a:lnTo>
                  <a:pt x="0" y="0"/>
                </a:lnTo>
              </a:path>
            </a:pathLst>
          </a:custGeom>
          <a:ln w="35820">
            <a:solidFill>
              <a:srgbClr val="2423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0882" y="804164"/>
            <a:ext cx="12795885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0882" y="4623943"/>
            <a:ext cx="12795885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834001" y="18696814"/>
            <a:ext cx="4549648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10882" y="18696814"/>
            <a:ext cx="3270059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36708" y="18696814"/>
            <a:ext cx="3270059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hyperlink" Target="https://pandia.ru/text/category/avtoritet/" TargetMode="External"/><Relationship Id="rId4" Type="http://schemas.openxmlformats.org/officeDocument/2006/relationships/hyperlink" Target="https://pandia.ru/text/category/20_sentyabry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1498" y="11645432"/>
            <a:ext cx="11372215" cy="34925"/>
          </a:xfrm>
          <a:custGeom>
            <a:avLst/>
            <a:gdLst/>
            <a:ahLst/>
            <a:cxnLst/>
            <a:rect l="l" t="t" r="r" b="b"/>
            <a:pathLst>
              <a:path w="11372215" h="34925">
                <a:moveTo>
                  <a:pt x="11372109" y="34517"/>
                </a:moveTo>
                <a:lnTo>
                  <a:pt x="0" y="0"/>
                </a:lnTo>
              </a:path>
            </a:pathLst>
          </a:custGeom>
          <a:ln w="35820">
            <a:solidFill>
              <a:srgbClr val="2423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8628" y="12808014"/>
            <a:ext cx="4070216" cy="486470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1496" y="4748910"/>
            <a:ext cx="5587954" cy="605361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408796" y="12343801"/>
            <a:ext cx="5477510" cy="442849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940435" marR="823594" algn="ctr">
              <a:lnSpc>
                <a:spcPts val="2540"/>
              </a:lnSpc>
              <a:spcBef>
                <a:spcPts val="509"/>
              </a:spcBef>
            </a:pPr>
            <a:r>
              <a:rPr sz="2450" b="1" spc="175" dirty="0">
                <a:solidFill>
                  <a:srgbClr val="242323"/>
                </a:solidFill>
                <a:latin typeface="Georgia"/>
                <a:cs typeface="Georgia"/>
              </a:rPr>
              <a:t>УКАЗ</a:t>
            </a:r>
            <a:r>
              <a:rPr sz="2450" b="1" spc="190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450" b="1" spc="114" dirty="0">
                <a:solidFill>
                  <a:srgbClr val="242323"/>
                </a:solidFill>
                <a:latin typeface="Georgia"/>
                <a:cs typeface="Georgia"/>
              </a:rPr>
              <a:t>ПРЕЗИДЕНТА </a:t>
            </a:r>
            <a:r>
              <a:rPr sz="2450" b="1" spc="-610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450" b="1" spc="130" dirty="0">
                <a:solidFill>
                  <a:srgbClr val="242323"/>
                </a:solidFill>
                <a:latin typeface="Georgia"/>
                <a:cs typeface="Georgia"/>
              </a:rPr>
              <a:t>ОТ</a:t>
            </a:r>
            <a:r>
              <a:rPr sz="2450" b="1" spc="215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450" b="1" spc="195" dirty="0">
                <a:solidFill>
                  <a:srgbClr val="242323"/>
                </a:solidFill>
                <a:latin typeface="Georgia"/>
                <a:cs typeface="Georgia"/>
              </a:rPr>
              <a:t>22.11.2023</a:t>
            </a:r>
            <a:r>
              <a:rPr sz="2450" b="1" spc="215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450" b="1" spc="35" dirty="0">
                <a:solidFill>
                  <a:srgbClr val="242323"/>
                </a:solidFill>
                <a:latin typeface="Georgia"/>
                <a:cs typeface="Georgia"/>
              </a:rPr>
              <a:t>№875</a:t>
            </a:r>
            <a:endParaRPr sz="245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00">
              <a:latin typeface="Georgia"/>
              <a:cs typeface="Georgia"/>
            </a:endParaRPr>
          </a:p>
          <a:p>
            <a:pPr marL="657225" marR="540385" algn="ctr">
              <a:lnSpc>
                <a:spcPts val="2540"/>
              </a:lnSpc>
            </a:pPr>
            <a:r>
              <a:rPr sz="2450" b="1" spc="125" dirty="0">
                <a:solidFill>
                  <a:srgbClr val="242323"/>
                </a:solidFill>
                <a:latin typeface="Georgia"/>
                <a:cs typeface="Georgia"/>
              </a:rPr>
              <a:t>“О</a:t>
            </a:r>
            <a:r>
              <a:rPr sz="2450" b="1" spc="220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450" b="1" spc="114" dirty="0">
                <a:solidFill>
                  <a:srgbClr val="242323"/>
                </a:solidFill>
                <a:latin typeface="Georgia"/>
                <a:cs typeface="Georgia"/>
              </a:rPr>
              <a:t>ПРОВЕДЕНИИ</a:t>
            </a:r>
            <a:r>
              <a:rPr sz="2450" b="1" spc="225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450" b="1" spc="210" dirty="0">
                <a:solidFill>
                  <a:srgbClr val="242323"/>
                </a:solidFill>
                <a:latin typeface="Georgia"/>
                <a:cs typeface="Georgia"/>
              </a:rPr>
              <a:t>В</a:t>
            </a:r>
            <a:r>
              <a:rPr sz="2450" b="1" spc="225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450" b="1" spc="105" dirty="0">
                <a:solidFill>
                  <a:srgbClr val="242323"/>
                </a:solidFill>
                <a:latin typeface="Georgia"/>
                <a:cs typeface="Georgia"/>
              </a:rPr>
              <a:t>РФ </a:t>
            </a:r>
            <a:r>
              <a:rPr sz="2450" b="1" spc="-605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450" b="1" spc="135" dirty="0">
                <a:solidFill>
                  <a:srgbClr val="242323"/>
                </a:solidFill>
                <a:latin typeface="Georgia"/>
                <a:cs typeface="Georgia"/>
              </a:rPr>
              <a:t>ГОДА</a:t>
            </a:r>
            <a:r>
              <a:rPr sz="2450" b="1" spc="240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450" b="1" spc="150" dirty="0">
                <a:solidFill>
                  <a:srgbClr val="242323"/>
                </a:solidFill>
                <a:latin typeface="Georgia"/>
                <a:cs typeface="Georgia"/>
              </a:rPr>
              <a:t>СЕМЬИ”</a:t>
            </a:r>
            <a:endParaRPr sz="245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50">
              <a:latin typeface="Georgia"/>
              <a:cs typeface="Georgia"/>
            </a:endParaRPr>
          </a:p>
          <a:p>
            <a:pPr marL="12700" marR="5080" algn="just">
              <a:lnSpc>
                <a:spcPct val="112500"/>
              </a:lnSpc>
            </a:pPr>
            <a:r>
              <a:rPr sz="2350" spc="190" dirty="0">
                <a:latin typeface="Georgia"/>
                <a:cs typeface="Georgia"/>
              </a:rPr>
              <a:t>В </a:t>
            </a:r>
            <a:r>
              <a:rPr sz="2350" spc="105" dirty="0">
                <a:latin typeface="Georgia"/>
                <a:cs typeface="Georgia"/>
              </a:rPr>
              <a:t>2024 </a:t>
            </a:r>
            <a:r>
              <a:rPr sz="2350" spc="135" dirty="0">
                <a:latin typeface="Georgia"/>
                <a:cs typeface="Georgia"/>
              </a:rPr>
              <a:t>году </a:t>
            </a:r>
            <a:r>
              <a:rPr sz="2350" spc="150" dirty="0">
                <a:latin typeface="Georgia"/>
                <a:cs typeface="Georgia"/>
              </a:rPr>
              <a:t>будет </a:t>
            </a:r>
            <a:r>
              <a:rPr sz="2350" spc="135" dirty="0">
                <a:latin typeface="Georgia"/>
                <a:cs typeface="Georgia"/>
              </a:rPr>
              <a:t>уделено </a:t>
            </a:r>
            <a:r>
              <a:rPr sz="2350" spc="140" dirty="0">
                <a:latin typeface="Georgia"/>
                <a:cs typeface="Georgia"/>
              </a:rPr>
              <a:t>особое </a:t>
            </a:r>
            <a:r>
              <a:rPr sz="2350" spc="145" dirty="0">
                <a:latin typeface="Georgia"/>
                <a:cs typeface="Georgia"/>
              </a:rPr>
              <a:t> </a:t>
            </a:r>
            <a:r>
              <a:rPr sz="2350" spc="110" dirty="0">
                <a:latin typeface="Georgia"/>
                <a:cs typeface="Georgia"/>
              </a:rPr>
              <a:t>внимание</a:t>
            </a:r>
            <a:r>
              <a:rPr sz="2350" spc="114" dirty="0">
                <a:latin typeface="Georgia"/>
                <a:cs typeface="Georgia"/>
              </a:rPr>
              <a:t> развитию</a:t>
            </a:r>
            <a:r>
              <a:rPr sz="2350" spc="120" dirty="0">
                <a:latin typeface="Georgia"/>
                <a:cs typeface="Georgia"/>
              </a:rPr>
              <a:t> </a:t>
            </a:r>
            <a:r>
              <a:rPr sz="2350" spc="130" dirty="0">
                <a:latin typeface="Georgia"/>
                <a:cs typeface="Georgia"/>
              </a:rPr>
              <a:t>семейных </a:t>
            </a:r>
            <a:r>
              <a:rPr sz="2350" spc="-555" dirty="0">
                <a:latin typeface="Georgia"/>
                <a:cs typeface="Georgia"/>
              </a:rPr>
              <a:t> </a:t>
            </a:r>
            <a:r>
              <a:rPr sz="2350" spc="125" dirty="0">
                <a:latin typeface="Georgia"/>
                <a:cs typeface="Georgia"/>
              </a:rPr>
              <a:t>ценностей, </a:t>
            </a:r>
            <a:r>
              <a:rPr sz="2350" spc="135" dirty="0">
                <a:latin typeface="Georgia"/>
                <a:cs typeface="Georgia"/>
              </a:rPr>
              <a:t>укреплению </a:t>
            </a:r>
            <a:r>
              <a:rPr sz="2350" spc="140" dirty="0">
                <a:latin typeface="Georgia"/>
                <a:cs typeface="Georgia"/>
              </a:rPr>
              <a:t>института </a:t>
            </a:r>
            <a:r>
              <a:rPr sz="2350" spc="145" dirty="0">
                <a:latin typeface="Georgia"/>
                <a:cs typeface="Georgia"/>
              </a:rPr>
              <a:t> </a:t>
            </a:r>
            <a:r>
              <a:rPr sz="2350" spc="135" dirty="0">
                <a:latin typeface="Georgia"/>
                <a:cs typeface="Georgia"/>
              </a:rPr>
              <a:t>семьи</a:t>
            </a:r>
            <a:r>
              <a:rPr sz="2350" spc="65" dirty="0">
                <a:latin typeface="Georgia"/>
                <a:cs typeface="Georgia"/>
              </a:rPr>
              <a:t> </a:t>
            </a:r>
            <a:r>
              <a:rPr sz="2350" spc="125" dirty="0">
                <a:latin typeface="Georgia"/>
                <a:cs typeface="Georgia"/>
              </a:rPr>
              <a:t>и</a:t>
            </a:r>
            <a:r>
              <a:rPr sz="2350" spc="70" dirty="0">
                <a:latin typeface="Georgia"/>
                <a:cs typeface="Georgia"/>
              </a:rPr>
              <a:t> </a:t>
            </a:r>
            <a:r>
              <a:rPr sz="2350" spc="135" dirty="0">
                <a:latin typeface="Georgia"/>
                <a:cs typeface="Georgia"/>
              </a:rPr>
              <a:t>усилению</a:t>
            </a:r>
            <a:r>
              <a:rPr sz="2350" spc="70" dirty="0">
                <a:latin typeface="Georgia"/>
                <a:cs typeface="Georgia"/>
              </a:rPr>
              <a:t> </a:t>
            </a:r>
            <a:r>
              <a:rPr sz="2350" spc="150" dirty="0">
                <a:latin typeface="Georgia"/>
                <a:cs typeface="Georgia"/>
              </a:rPr>
              <a:t>мер</a:t>
            </a:r>
            <a:r>
              <a:rPr sz="2350" spc="70" dirty="0">
                <a:latin typeface="Georgia"/>
                <a:cs typeface="Georgia"/>
              </a:rPr>
              <a:t> </a:t>
            </a:r>
            <a:r>
              <a:rPr sz="2350" spc="125" dirty="0">
                <a:latin typeface="Georgia"/>
                <a:cs typeface="Georgia"/>
              </a:rPr>
              <a:t>поддержки.</a:t>
            </a:r>
            <a:endParaRPr sz="235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50">
              <a:latin typeface="Georgia"/>
              <a:cs typeface="Georgia"/>
            </a:endParaRPr>
          </a:p>
          <a:p>
            <a:pPr marL="12700" algn="just">
              <a:lnSpc>
                <a:spcPct val="100000"/>
              </a:lnSpc>
            </a:pPr>
            <a:r>
              <a:rPr sz="2350" spc="190" dirty="0">
                <a:solidFill>
                  <a:srgbClr val="FF3131"/>
                </a:solidFill>
                <a:latin typeface="Georgia"/>
                <a:cs typeface="Georgia"/>
              </a:rPr>
              <a:t>В  </a:t>
            </a:r>
            <a:r>
              <a:rPr sz="2350" spc="505" dirty="0">
                <a:solidFill>
                  <a:srgbClr val="FF3131"/>
                </a:solidFill>
                <a:latin typeface="Georgia"/>
                <a:cs typeface="Georgia"/>
              </a:rPr>
              <a:t> </a:t>
            </a:r>
            <a:r>
              <a:rPr sz="2350" spc="110" dirty="0">
                <a:solidFill>
                  <a:srgbClr val="FF3131"/>
                </a:solidFill>
                <a:latin typeface="Georgia"/>
                <a:cs typeface="Georgia"/>
              </a:rPr>
              <a:t>образовательной  </a:t>
            </a:r>
            <a:r>
              <a:rPr sz="2350" spc="670" dirty="0">
                <a:solidFill>
                  <a:srgbClr val="FF3131"/>
                </a:solidFill>
                <a:latin typeface="Georgia"/>
                <a:cs typeface="Georgia"/>
              </a:rPr>
              <a:t> </a:t>
            </a:r>
            <a:r>
              <a:rPr sz="2350" spc="110" dirty="0">
                <a:solidFill>
                  <a:srgbClr val="FF3131"/>
                </a:solidFill>
                <a:latin typeface="Georgia"/>
                <a:cs typeface="Georgia"/>
              </a:rPr>
              <a:t>организации</a:t>
            </a:r>
            <a:endParaRPr sz="235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35874" y="4819821"/>
            <a:ext cx="5585460" cy="556006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010285" marR="1003300" algn="ctr">
              <a:lnSpc>
                <a:spcPts val="2400"/>
              </a:lnSpc>
              <a:spcBef>
                <a:spcPts val="530"/>
              </a:spcBef>
            </a:pPr>
            <a:r>
              <a:rPr sz="2350" b="1" spc="175" dirty="0">
                <a:solidFill>
                  <a:srgbClr val="242323"/>
                </a:solidFill>
                <a:latin typeface="Georgia"/>
                <a:cs typeface="Georgia"/>
              </a:rPr>
              <a:t>УКАЗ </a:t>
            </a:r>
            <a:r>
              <a:rPr sz="2350" b="1" spc="114" dirty="0">
                <a:solidFill>
                  <a:srgbClr val="242323"/>
                </a:solidFill>
                <a:latin typeface="Georgia"/>
                <a:cs typeface="Georgia"/>
              </a:rPr>
              <a:t>ПРЕЗИДЕНТА </a:t>
            </a:r>
            <a:r>
              <a:rPr sz="2350" b="1" spc="-580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350" b="1" spc="130" dirty="0">
                <a:solidFill>
                  <a:srgbClr val="242323"/>
                </a:solidFill>
                <a:latin typeface="Georgia"/>
                <a:cs typeface="Georgia"/>
              </a:rPr>
              <a:t>ОТ</a:t>
            </a:r>
            <a:r>
              <a:rPr sz="2350" b="1" spc="215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350" b="1" spc="165" dirty="0">
                <a:solidFill>
                  <a:srgbClr val="242323"/>
                </a:solidFill>
                <a:latin typeface="Georgia"/>
                <a:cs typeface="Georgia"/>
              </a:rPr>
              <a:t>09.11.2022</a:t>
            </a:r>
            <a:r>
              <a:rPr sz="2350" b="1" spc="220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350" b="1" spc="-75" dirty="0">
                <a:solidFill>
                  <a:srgbClr val="242323"/>
                </a:solidFill>
                <a:latin typeface="Georgia"/>
                <a:cs typeface="Georgia"/>
              </a:rPr>
              <a:t>№809</a:t>
            </a:r>
            <a:endParaRPr sz="2350">
              <a:latin typeface="Georgia"/>
              <a:cs typeface="Georgia"/>
            </a:endParaRPr>
          </a:p>
          <a:p>
            <a:pPr marL="237490" marR="230504" algn="ctr">
              <a:lnSpc>
                <a:spcPts val="2400"/>
              </a:lnSpc>
              <a:spcBef>
                <a:spcPts val="2390"/>
              </a:spcBef>
            </a:pPr>
            <a:r>
              <a:rPr sz="2350" b="1" spc="170" dirty="0">
                <a:solidFill>
                  <a:srgbClr val="242323"/>
                </a:solidFill>
                <a:latin typeface="Georgia"/>
                <a:cs typeface="Georgia"/>
              </a:rPr>
              <a:t>“ОБ</a:t>
            </a:r>
            <a:r>
              <a:rPr sz="2350" b="1" spc="204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350" b="1" spc="155" dirty="0">
                <a:solidFill>
                  <a:srgbClr val="242323"/>
                </a:solidFill>
                <a:latin typeface="Georgia"/>
                <a:cs typeface="Georgia"/>
              </a:rPr>
              <a:t>УТВЕРЖДЕНИИ</a:t>
            </a:r>
            <a:r>
              <a:rPr sz="2350" b="1" spc="210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350" b="1" spc="145" dirty="0">
                <a:solidFill>
                  <a:srgbClr val="242323"/>
                </a:solidFill>
                <a:latin typeface="Georgia"/>
                <a:cs typeface="Georgia"/>
              </a:rPr>
              <a:t>ОСНОВ </a:t>
            </a:r>
            <a:r>
              <a:rPr sz="2350" b="1" spc="-580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350" b="1" spc="135" dirty="0">
                <a:solidFill>
                  <a:srgbClr val="242323"/>
                </a:solidFill>
                <a:latin typeface="Georgia"/>
                <a:cs typeface="Georgia"/>
              </a:rPr>
              <a:t>ГОСУДАРСТВЕННОЙ </a:t>
            </a:r>
            <a:r>
              <a:rPr sz="2350" b="1" spc="140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350" b="1" spc="114" dirty="0">
                <a:solidFill>
                  <a:srgbClr val="242323"/>
                </a:solidFill>
                <a:latin typeface="Georgia"/>
                <a:cs typeface="Georgia"/>
              </a:rPr>
              <a:t>ПОЛИТИКИ</a:t>
            </a:r>
            <a:endParaRPr sz="2350">
              <a:latin typeface="Georgia"/>
              <a:cs typeface="Georgia"/>
            </a:endParaRPr>
          </a:p>
          <a:p>
            <a:pPr algn="ctr">
              <a:lnSpc>
                <a:spcPts val="2170"/>
              </a:lnSpc>
            </a:pPr>
            <a:r>
              <a:rPr sz="2350" b="1" spc="110" dirty="0">
                <a:solidFill>
                  <a:srgbClr val="242323"/>
                </a:solidFill>
                <a:latin typeface="Georgia"/>
                <a:cs typeface="Georgia"/>
              </a:rPr>
              <a:t>ПО</a:t>
            </a:r>
            <a:r>
              <a:rPr sz="2350" b="1" spc="215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350" b="1" spc="105" dirty="0">
                <a:solidFill>
                  <a:srgbClr val="242323"/>
                </a:solidFill>
                <a:latin typeface="Georgia"/>
                <a:cs typeface="Georgia"/>
              </a:rPr>
              <a:t>СОХРАНЕНИЮ</a:t>
            </a:r>
            <a:r>
              <a:rPr sz="2350" b="1" spc="220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350" b="1" spc="55" dirty="0">
                <a:solidFill>
                  <a:srgbClr val="242323"/>
                </a:solidFill>
                <a:latin typeface="Georgia"/>
                <a:cs typeface="Georgia"/>
              </a:rPr>
              <a:t>И</a:t>
            </a:r>
            <a:endParaRPr sz="2350">
              <a:latin typeface="Georgia"/>
              <a:cs typeface="Georgia"/>
            </a:endParaRPr>
          </a:p>
          <a:p>
            <a:pPr marL="445134" marR="438150" algn="ctr">
              <a:lnSpc>
                <a:spcPts val="2400"/>
              </a:lnSpc>
              <a:spcBef>
                <a:spcPts val="220"/>
              </a:spcBef>
            </a:pPr>
            <a:r>
              <a:rPr sz="2350" b="1" spc="140" dirty="0">
                <a:solidFill>
                  <a:srgbClr val="242323"/>
                </a:solidFill>
                <a:latin typeface="Georgia"/>
                <a:cs typeface="Georgia"/>
              </a:rPr>
              <a:t>УКРЕПЛЕНИЮ </a:t>
            </a:r>
            <a:r>
              <a:rPr sz="2350" b="1" spc="145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350" b="1" spc="110" dirty="0">
                <a:solidFill>
                  <a:srgbClr val="242323"/>
                </a:solidFill>
                <a:latin typeface="Georgia"/>
                <a:cs typeface="Georgia"/>
              </a:rPr>
              <a:t>ТРАДИЦИОННЫХ </a:t>
            </a:r>
            <a:r>
              <a:rPr sz="2350" b="1" spc="114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350" b="1" spc="120" dirty="0">
                <a:solidFill>
                  <a:srgbClr val="242323"/>
                </a:solidFill>
                <a:latin typeface="Georgia"/>
                <a:cs typeface="Georgia"/>
              </a:rPr>
              <a:t>РОССИЙСКИХ</a:t>
            </a:r>
            <a:r>
              <a:rPr sz="2350" b="1" spc="195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350" b="1" spc="125" dirty="0">
                <a:solidFill>
                  <a:srgbClr val="242323"/>
                </a:solidFill>
                <a:latin typeface="Georgia"/>
                <a:cs typeface="Georgia"/>
              </a:rPr>
              <a:t>ДУХОВНО</a:t>
            </a:r>
            <a:r>
              <a:rPr sz="2350" b="1" spc="200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350" b="1" spc="80" dirty="0">
                <a:solidFill>
                  <a:srgbClr val="242323"/>
                </a:solidFill>
                <a:latin typeface="Georgia"/>
                <a:cs typeface="Georgia"/>
              </a:rPr>
              <a:t>- </a:t>
            </a:r>
            <a:r>
              <a:rPr sz="2350" b="1" spc="-585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350" b="1" spc="125" dirty="0">
                <a:solidFill>
                  <a:srgbClr val="242323"/>
                </a:solidFill>
                <a:latin typeface="Georgia"/>
                <a:cs typeface="Georgia"/>
              </a:rPr>
              <a:t>НРАВСТВЕННЫХ </a:t>
            </a:r>
            <a:r>
              <a:rPr sz="2350" b="1" spc="130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350" b="1" spc="114" dirty="0">
                <a:solidFill>
                  <a:srgbClr val="242323"/>
                </a:solidFill>
                <a:latin typeface="Georgia"/>
                <a:cs typeface="Georgia"/>
              </a:rPr>
              <a:t>ЦЕННОСТЕЙ”</a:t>
            </a:r>
            <a:endParaRPr sz="2350">
              <a:latin typeface="Georgia"/>
              <a:cs typeface="Georgia"/>
            </a:endParaRPr>
          </a:p>
          <a:p>
            <a:pPr marL="12700" marR="5080" algn="just">
              <a:lnSpc>
                <a:spcPts val="2400"/>
              </a:lnSpc>
              <a:spcBef>
                <a:spcPts val="2385"/>
              </a:spcBef>
              <a:tabLst>
                <a:tab pos="3896995" algn="l"/>
              </a:tabLst>
            </a:pPr>
            <a:r>
              <a:rPr sz="2350" spc="190" dirty="0">
                <a:solidFill>
                  <a:srgbClr val="242323"/>
                </a:solidFill>
                <a:latin typeface="Georgia"/>
                <a:cs typeface="Georgia"/>
              </a:rPr>
              <a:t>Россия</a:t>
            </a:r>
            <a:r>
              <a:rPr sz="2350" spc="195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350" spc="-340" dirty="0">
                <a:solidFill>
                  <a:srgbClr val="242323"/>
                </a:solidFill>
                <a:latin typeface="Georgia"/>
                <a:cs typeface="Georgia"/>
              </a:rPr>
              <a:t>–</a:t>
            </a:r>
            <a:r>
              <a:rPr sz="2350" spc="-335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350" spc="180" dirty="0">
                <a:solidFill>
                  <a:srgbClr val="242323"/>
                </a:solidFill>
                <a:latin typeface="Georgia"/>
                <a:cs typeface="Georgia"/>
              </a:rPr>
              <a:t>единственная</a:t>
            </a:r>
            <a:r>
              <a:rPr sz="2350" spc="185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350" spc="195" dirty="0">
                <a:solidFill>
                  <a:srgbClr val="242323"/>
                </a:solidFill>
                <a:latin typeface="Georgia"/>
                <a:cs typeface="Georgia"/>
              </a:rPr>
              <a:t>страна</a:t>
            </a:r>
            <a:r>
              <a:rPr sz="2350" spc="200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350" spc="105" dirty="0">
                <a:solidFill>
                  <a:srgbClr val="242323"/>
                </a:solidFill>
                <a:latin typeface="Georgia"/>
                <a:cs typeface="Georgia"/>
              </a:rPr>
              <a:t>в </a:t>
            </a:r>
            <a:r>
              <a:rPr sz="2350" spc="-555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350" spc="160" dirty="0">
                <a:solidFill>
                  <a:srgbClr val="242323"/>
                </a:solidFill>
                <a:latin typeface="Georgia"/>
                <a:cs typeface="Georgia"/>
              </a:rPr>
              <a:t>мире,</a:t>
            </a:r>
            <a:r>
              <a:rPr sz="2350" spc="165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350" spc="200" dirty="0">
                <a:solidFill>
                  <a:srgbClr val="242323"/>
                </a:solidFill>
                <a:latin typeface="Georgia"/>
                <a:cs typeface="Georgia"/>
              </a:rPr>
              <a:t>чей</a:t>
            </a:r>
            <a:r>
              <a:rPr sz="2350" spc="204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350" spc="180" dirty="0">
                <a:solidFill>
                  <a:srgbClr val="242323"/>
                </a:solidFill>
                <a:latin typeface="Georgia"/>
                <a:cs typeface="Georgia"/>
              </a:rPr>
              <a:t>президент</a:t>
            </a:r>
            <a:r>
              <a:rPr sz="2350" spc="185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350" spc="160" dirty="0">
                <a:solidFill>
                  <a:srgbClr val="242323"/>
                </a:solidFill>
                <a:latin typeface="Georgia"/>
                <a:cs typeface="Georgia"/>
              </a:rPr>
              <a:t>открыто </a:t>
            </a:r>
            <a:r>
              <a:rPr sz="2350" spc="165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350" spc="155" dirty="0">
                <a:solidFill>
                  <a:srgbClr val="242323"/>
                </a:solidFill>
                <a:latin typeface="Georgia"/>
                <a:cs typeface="Georgia"/>
              </a:rPr>
              <a:t>п</a:t>
            </a:r>
            <a:r>
              <a:rPr sz="2350" spc="165" dirty="0">
                <a:solidFill>
                  <a:srgbClr val="242323"/>
                </a:solidFill>
                <a:latin typeface="Georgia"/>
                <a:cs typeface="Georgia"/>
              </a:rPr>
              <a:t>р</a:t>
            </a:r>
            <a:r>
              <a:rPr sz="2350" spc="150" dirty="0">
                <a:solidFill>
                  <a:srgbClr val="242323"/>
                </a:solidFill>
                <a:latin typeface="Georgia"/>
                <a:cs typeface="Georgia"/>
              </a:rPr>
              <a:t>о</a:t>
            </a:r>
            <a:r>
              <a:rPr sz="2350" spc="110" dirty="0">
                <a:solidFill>
                  <a:srgbClr val="242323"/>
                </a:solidFill>
                <a:latin typeface="Georgia"/>
                <a:cs typeface="Georgia"/>
              </a:rPr>
              <a:t>в</a:t>
            </a:r>
            <a:r>
              <a:rPr sz="2350" spc="150" dirty="0">
                <a:solidFill>
                  <a:srgbClr val="242323"/>
                </a:solidFill>
                <a:latin typeface="Georgia"/>
                <a:cs typeface="Georgia"/>
              </a:rPr>
              <a:t>о</a:t>
            </a:r>
            <a:r>
              <a:rPr sz="2350" spc="170" dirty="0">
                <a:solidFill>
                  <a:srgbClr val="242323"/>
                </a:solidFill>
                <a:latin typeface="Georgia"/>
                <a:cs typeface="Georgia"/>
              </a:rPr>
              <a:t>з</a:t>
            </a:r>
            <a:r>
              <a:rPr sz="2350" spc="200" dirty="0">
                <a:solidFill>
                  <a:srgbClr val="242323"/>
                </a:solidFill>
                <a:latin typeface="Georgia"/>
                <a:cs typeface="Georgia"/>
              </a:rPr>
              <a:t>г</a:t>
            </a:r>
            <a:r>
              <a:rPr sz="2350" spc="130" dirty="0">
                <a:solidFill>
                  <a:srgbClr val="242323"/>
                </a:solidFill>
                <a:latin typeface="Georgia"/>
                <a:cs typeface="Georgia"/>
              </a:rPr>
              <a:t>л</a:t>
            </a:r>
            <a:r>
              <a:rPr sz="2350" spc="220" dirty="0">
                <a:solidFill>
                  <a:srgbClr val="242323"/>
                </a:solidFill>
                <a:latin typeface="Georgia"/>
                <a:cs typeface="Georgia"/>
              </a:rPr>
              <a:t>а</a:t>
            </a:r>
            <a:r>
              <a:rPr sz="2350" spc="250" dirty="0">
                <a:solidFill>
                  <a:srgbClr val="242323"/>
                </a:solidFill>
                <a:latin typeface="Georgia"/>
                <a:cs typeface="Georgia"/>
              </a:rPr>
              <a:t>с</a:t>
            </a:r>
            <a:r>
              <a:rPr sz="2350" spc="130" dirty="0">
                <a:solidFill>
                  <a:srgbClr val="242323"/>
                </a:solidFill>
                <a:latin typeface="Georgia"/>
                <a:cs typeface="Georgia"/>
              </a:rPr>
              <a:t>и</a:t>
            </a:r>
            <a:r>
              <a:rPr sz="2350" spc="125" dirty="0">
                <a:solidFill>
                  <a:srgbClr val="242323"/>
                </a:solidFill>
                <a:latin typeface="Georgia"/>
                <a:cs typeface="Georgia"/>
              </a:rPr>
              <a:t>л</a:t>
            </a:r>
            <a:r>
              <a:rPr sz="2350" dirty="0">
                <a:solidFill>
                  <a:srgbClr val="242323"/>
                </a:solidFill>
                <a:latin typeface="Georgia"/>
                <a:cs typeface="Georgia"/>
              </a:rPr>
              <a:t>	</a:t>
            </a:r>
            <a:r>
              <a:rPr sz="2350" spc="155" dirty="0">
                <a:solidFill>
                  <a:srgbClr val="242323"/>
                </a:solidFill>
                <a:latin typeface="Georgia"/>
                <a:cs typeface="Georgia"/>
              </a:rPr>
              <a:t>п</a:t>
            </a:r>
            <a:r>
              <a:rPr sz="2350" spc="165" dirty="0">
                <a:solidFill>
                  <a:srgbClr val="242323"/>
                </a:solidFill>
                <a:latin typeface="Georgia"/>
                <a:cs typeface="Georgia"/>
              </a:rPr>
              <a:t>р</a:t>
            </a:r>
            <a:r>
              <a:rPr sz="2350" spc="130" dirty="0">
                <a:solidFill>
                  <a:srgbClr val="242323"/>
                </a:solidFill>
                <a:latin typeface="Georgia"/>
                <a:cs typeface="Georgia"/>
              </a:rPr>
              <a:t>и</a:t>
            </a:r>
            <a:r>
              <a:rPr sz="2350" spc="150" dirty="0">
                <a:solidFill>
                  <a:srgbClr val="242323"/>
                </a:solidFill>
                <a:latin typeface="Georgia"/>
                <a:cs typeface="Georgia"/>
              </a:rPr>
              <a:t>о</a:t>
            </a:r>
            <a:r>
              <a:rPr sz="2350" spc="165" dirty="0">
                <a:solidFill>
                  <a:srgbClr val="242323"/>
                </a:solidFill>
                <a:latin typeface="Georgia"/>
                <a:cs typeface="Georgia"/>
              </a:rPr>
              <a:t>р</a:t>
            </a:r>
            <a:r>
              <a:rPr sz="2350" spc="130" dirty="0">
                <a:solidFill>
                  <a:srgbClr val="242323"/>
                </a:solidFill>
                <a:latin typeface="Georgia"/>
                <a:cs typeface="Georgia"/>
              </a:rPr>
              <a:t>и</a:t>
            </a:r>
            <a:r>
              <a:rPr sz="2350" spc="195" dirty="0">
                <a:solidFill>
                  <a:srgbClr val="242323"/>
                </a:solidFill>
                <a:latin typeface="Georgia"/>
                <a:cs typeface="Georgia"/>
              </a:rPr>
              <a:t>т</a:t>
            </a:r>
            <a:r>
              <a:rPr sz="2350" spc="254" dirty="0">
                <a:solidFill>
                  <a:srgbClr val="242323"/>
                </a:solidFill>
                <a:latin typeface="Georgia"/>
                <a:cs typeface="Georgia"/>
              </a:rPr>
              <a:t>е</a:t>
            </a:r>
            <a:r>
              <a:rPr sz="2350" spc="190" dirty="0">
                <a:solidFill>
                  <a:srgbClr val="242323"/>
                </a:solidFill>
                <a:latin typeface="Georgia"/>
                <a:cs typeface="Georgia"/>
              </a:rPr>
              <a:t>т</a:t>
            </a:r>
            <a:endParaRPr sz="2350">
              <a:latin typeface="Georgia"/>
              <a:cs typeface="Georgia"/>
            </a:endParaRPr>
          </a:p>
          <a:p>
            <a:pPr marL="12700" algn="just">
              <a:lnSpc>
                <a:spcPts val="2170"/>
              </a:lnSpc>
              <a:tabLst>
                <a:tab pos="4007485" algn="l"/>
              </a:tabLst>
            </a:pPr>
            <a:r>
              <a:rPr sz="2350" spc="140" dirty="0">
                <a:solidFill>
                  <a:srgbClr val="242323"/>
                </a:solidFill>
                <a:latin typeface="Georgia"/>
                <a:cs typeface="Georgia"/>
              </a:rPr>
              <a:t>традиционных,	</a:t>
            </a:r>
            <a:r>
              <a:rPr sz="2350" spc="175" dirty="0">
                <a:solidFill>
                  <a:srgbClr val="242323"/>
                </a:solidFill>
                <a:latin typeface="Georgia"/>
                <a:cs typeface="Georgia"/>
              </a:rPr>
              <a:t>семейных</a:t>
            </a:r>
            <a:endParaRPr sz="2350">
              <a:latin typeface="Georgia"/>
              <a:cs typeface="Georgia"/>
            </a:endParaRPr>
          </a:p>
          <a:p>
            <a:pPr marL="12700">
              <a:lnSpc>
                <a:spcPts val="2610"/>
              </a:lnSpc>
            </a:pPr>
            <a:r>
              <a:rPr sz="2350" spc="175" dirty="0">
                <a:solidFill>
                  <a:srgbClr val="242323"/>
                </a:solidFill>
                <a:latin typeface="Georgia"/>
                <a:cs typeface="Georgia"/>
              </a:rPr>
              <a:t>ценностей.</a:t>
            </a:r>
            <a:endParaRPr sz="235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05440" y="2313924"/>
            <a:ext cx="8404860" cy="1100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50" b="1" spc="-210" dirty="0">
                <a:solidFill>
                  <a:srgbClr val="00BE62"/>
                </a:solidFill>
                <a:latin typeface="Tahoma"/>
                <a:cs typeface="Tahoma"/>
              </a:rPr>
              <a:t>2024</a:t>
            </a:r>
            <a:r>
              <a:rPr sz="7050" b="1" spc="-245" dirty="0">
                <a:solidFill>
                  <a:srgbClr val="00BE62"/>
                </a:solidFill>
                <a:latin typeface="Tahoma"/>
                <a:cs typeface="Tahoma"/>
              </a:rPr>
              <a:t> </a:t>
            </a:r>
            <a:r>
              <a:rPr sz="7050" b="1" spc="-80" dirty="0">
                <a:solidFill>
                  <a:srgbClr val="00BE62"/>
                </a:solidFill>
                <a:latin typeface="Tahoma"/>
                <a:cs typeface="Tahoma"/>
              </a:rPr>
              <a:t>-</a:t>
            </a:r>
            <a:r>
              <a:rPr sz="7050" b="1" spc="-245" dirty="0">
                <a:solidFill>
                  <a:srgbClr val="00BE62"/>
                </a:solidFill>
                <a:latin typeface="Tahoma"/>
                <a:cs typeface="Tahoma"/>
              </a:rPr>
              <a:t> </a:t>
            </a:r>
            <a:r>
              <a:rPr sz="7050" b="1" spc="145" dirty="0">
                <a:solidFill>
                  <a:srgbClr val="00BE62"/>
                </a:solidFill>
                <a:latin typeface="Arial"/>
                <a:cs typeface="Arial"/>
              </a:rPr>
              <a:t>ГОД</a:t>
            </a:r>
            <a:r>
              <a:rPr sz="7050" b="1" spc="-140" dirty="0">
                <a:solidFill>
                  <a:srgbClr val="00BE62"/>
                </a:solidFill>
                <a:latin typeface="Arial"/>
                <a:cs typeface="Arial"/>
              </a:rPr>
              <a:t> </a:t>
            </a:r>
            <a:r>
              <a:rPr sz="7050" b="1" spc="-90" dirty="0">
                <a:solidFill>
                  <a:srgbClr val="00BE62"/>
                </a:solidFill>
                <a:latin typeface="Arial"/>
                <a:cs typeface="Arial"/>
              </a:rPr>
              <a:t>СЕМЬИ</a:t>
            </a:r>
            <a:endParaRPr sz="70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58213" y="1123326"/>
            <a:ext cx="11405235" cy="68834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1850" spc="165" dirty="0">
                <a:solidFill>
                  <a:srgbClr val="242323"/>
                </a:solidFill>
                <a:latin typeface="Georgia"/>
                <a:cs typeface="Georgia"/>
              </a:rPr>
              <a:t>ГОСУДАРСТВЕННАЯ</a:t>
            </a:r>
            <a:r>
              <a:rPr sz="1850" spc="145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1850" spc="140" dirty="0">
                <a:solidFill>
                  <a:srgbClr val="242323"/>
                </a:solidFill>
                <a:latin typeface="Georgia"/>
                <a:cs typeface="Georgia"/>
              </a:rPr>
              <a:t>ПОЛИТИКА</a:t>
            </a:r>
            <a:endParaRPr sz="185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1850" spc="170" dirty="0">
                <a:solidFill>
                  <a:srgbClr val="242323"/>
                </a:solidFill>
                <a:latin typeface="Georgia"/>
                <a:cs typeface="Georgia"/>
              </a:rPr>
              <a:t>В</a:t>
            </a:r>
            <a:r>
              <a:rPr sz="1850" spc="155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1850" spc="165" dirty="0">
                <a:solidFill>
                  <a:srgbClr val="242323"/>
                </a:solidFill>
                <a:latin typeface="Georgia"/>
                <a:cs typeface="Georgia"/>
              </a:rPr>
              <a:t>СФЕРЕ</a:t>
            </a:r>
            <a:r>
              <a:rPr sz="1850" spc="155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1850" spc="100" dirty="0">
                <a:solidFill>
                  <a:srgbClr val="242323"/>
                </a:solidFill>
                <a:latin typeface="Georgia"/>
                <a:cs typeface="Georgia"/>
              </a:rPr>
              <a:t>ЗАЩИТЫ</a:t>
            </a:r>
            <a:r>
              <a:rPr sz="1850" spc="160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1850" spc="150" dirty="0">
                <a:solidFill>
                  <a:srgbClr val="242323"/>
                </a:solidFill>
                <a:latin typeface="Georgia"/>
                <a:cs typeface="Georgia"/>
              </a:rPr>
              <a:t>СЕМЬИ,</a:t>
            </a:r>
            <a:r>
              <a:rPr sz="1850" spc="155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1850" spc="145" dirty="0">
                <a:solidFill>
                  <a:srgbClr val="242323"/>
                </a:solidFill>
                <a:latin typeface="Georgia"/>
                <a:cs typeface="Georgia"/>
              </a:rPr>
              <a:t>СОХРАНЕНИЯ</a:t>
            </a:r>
            <a:r>
              <a:rPr sz="1850" spc="160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1850" spc="120" dirty="0">
                <a:solidFill>
                  <a:srgbClr val="242323"/>
                </a:solidFill>
                <a:latin typeface="Georgia"/>
                <a:cs typeface="Georgia"/>
              </a:rPr>
              <a:t>ТРАДИЦИОННЫХ</a:t>
            </a:r>
            <a:r>
              <a:rPr sz="1850" spc="155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1850" spc="135" dirty="0">
                <a:solidFill>
                  <a:srgbClr val="242323"/>
                </a:solidFill>
                <a:latin typeface="Georgia"/>
                <a:cs typeface="Georgia"/>
              </a:rPr>
              <a:t>СЕМЕЙНЫХ</a:t>
            </a:r>
            <a:r>
              <a:rPr sz="1850" spc="160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1850" spc="145" dirty="0">
                <a:solidFill>
                  <a:srgbClr val="242323"/>
                </a:solidFill>
                <a:latin typeface="Georgia"/>
                <a:cs typeface="Georgia"/>
              </a:rPr>
              <a:t>ЦЕННОСТЕЙ</a:t>
            </a:r>
            <a:endParaRPr sz="185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46730" y="18604543"/>
            <a:ext cx="9072245" cy="688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96670" marR="5080" indent="-1284605">
              <a:lnSpc>
                <a:spcPct val="117500"/>
              </a:lnSpc>
              <a:spcBef>
                <a:spcPts val="95"/>
              </a:spcBef>
            </a:pPr>
            <a:r>
              <a:rPr sz="1850" b="1" spc="130" dirty="0">
                <a:solidFill>
                  <a:srgbClr val="004AAC"/>
                </a:solidFill>
                <a:latin typeface="Georgia"/>
                <a:cs typeface="Georgia"/>
              </a:rPr>
              <a:t>ГОСУДАРСТВЕННАЯ</a:t>
            </a:r>
            <a:r>
              <a:rPr sz="1850" b="1" spc="190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114" dirty="0">
                <a:solidFill>
                  <a:srgbClr val="004AAC"/>
                </a:solidFill>
                <a:latin typeface="Georgia"/>
                <a:cs typeface="Georgia"/>
              </a:rPr>
              <a:t>ПОЛИТИКА</a:t>
            </a:r>
            <a:r>
              <a:rPr sz="1850" b="1" spc="190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120" dirty="0">
                <a:solidFill>
                  <a:srgbClr val="004AAC"/>
                </a:solidFill>
                <a:latin typeface="Georgia"/>
                <a:cs typeface="Georgia"/>
              </a:rPr>
              <a:t>РЕАЛИЗУЕТСЯ</a:t>
            </a:r>
            <a:r>
              <a:rPr sz="1850" b="1" spc="190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185" dirty="0">
                <a:solidFill>
                  <a:srgbClr val="004AAC"/>
                </a:solidFill>
                <a:latin typeface="Georgia"/>
                <a:cs typeface="Georgia"/>
              </a:rPr>
              <a:t>В</a:t>
            </a:r>
            <a:r>
              <a:rPr sz="1850" b="1" spc="190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140" dirty="0">
                <a:solidFill>
                  <a:srgbClr val="004AAC"/>
                </a:solidFill>
                <a:latin typeface="Georgia"/>
                <a:cs typeface="Georgia"/>
              </a:rPr>
              <a:t>ТОМ</a:t>
            </a:r>
            <a:r>
              <a:rPr sz="1850" b="1" spc="195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120" dirty="0">
                <a:solidFill>
                  <a:srgbClr val="004AAC"/>
                </a:solidFill>
                <a:latin typeface="Georgia"/>
                <a:cs typeface="Georgia"/>
              </a:rPr>
              <a:t>ЧИСЛЕ </a:t>
            </a:r>
            <a:r>
              <a:rPr sz="1850" b="1" spc="-455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185" dirty="0">
                <a:solidFill>
                  <a:srgbClr val="004AAC"/>
                </a:solidFill>
                <a:latin typeface="Georgia"/>
                <a:cs typeface="Georgia"/>
              </a:rPr>
              <a:t>В</a:t>
            </a:r>
            <a:r>
              <a:rPr sz="1850" b="1" spc="175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130" dirty="0">
                <a:solidFill>
                  <a:srgbClr val="004AAC"/>
                </a:solidFill>
                <a:latin typeface="Georgia"/>
                <a:cs typeface="Georgia"/>
              </a:rPr>
              <a:t>ОБЛАСТИ</a:t>
            </a:r>
            <a:r>
              <a:rPr sz="1850" b="1" spc="180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130" dirty="0">
                <a:solidFill>
                  <a:srgbClr val="004AAC"/>
                </a:solidFill>
                <a:latin typeface="Georgia"/>
                <a:cs typeface="Georgia"/>
              </a:rPr>
              <a:t>ОБРАЗОВАНИЯ</a:t>
            </a:r>
            <a:r>
              <a:rPr sz="1850" b="1" spc="175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70" dirty="0">
                <a:solidFill>
                  <a:srgbClr val="004AAC"/>
                </a:solidFill>
                <a:latin typeface="Georgia"/>
                <a:cs typeface="Georgia"/>
              </a:rPr>
              <a:t>И</a:t>
            </a:r>
            <a:r>
              <a:rPr sz="1850" b="1" spc="180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120" dirty="0">
                <a:solidFill>
                  <a:srgbClr val="004AAC"/>
                </a:solidFill>
                <a:latin typeface="Georgia"/>
                <a:cs typeface="Georgia"/>
              </a:rPr>
              <a:t>ВОСПИТАНИЯ</a:t>
            </a:r>
            <a:endParaRPr sz="185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39716" y="16746463"/>
            <a:ext cx="1946910" cy="83185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450"/>
              </a:spcBef>
              <a:tabLst>
                <a:tab pos="1753870" algn="l"/>
              </a:tabLst>
            </a:pPr>
            <a:r>
              <a:rPr sz="2350" spc="110" dirty="0">
                <a:solidFill>
                  <a:srgbClr val="FF3131"/>
                </a:solidFill>
                <a:latin typeface="Georgia"/>
                <a:cs typeface="Georgia"/>
              </a:rPr>
              <a:t>р</a:t>
            </a:r>
            <a:r>
              <a:rPr sz="2350" spc="165" dirty="0">
                <a:solidFill>
                  <a:srgbClr val="FF3131"/>
                </a:solidFill>
                <a:latin typeface="Georgia"/>
                <a:cs typeface="Georgia"/>
              </a:rPr>
              <a:t>а</a:t>
            </a:r>
            <a:r>
              <a:rPr sz="2350" spc="90" dirty="0">
                <a:solidFill>
                  <a:srgbClr val="FF3131"/>
                </a:solidFill>
                <a:latin typeface="Georgia"/>
                <a:cs typeface="Georgia"/>
              </a:rPr>
              <a:t>б</a:t>
            </a:r>
            <a:r>
              <a:rPr sz="2350" spc="95" dirty="0">
                <a:solidFill>
                  <a:srgbClr val="FF3131"/>
                </a:solidFill>
                <a:latin typeface="Georgia"/>
                <a:cs typeface="Georgia"/>
              </a:rPr>
              <a:t>о</a:t>
            </a:r>
            <a:r>
              <a:rPr sz="2350" spc="140" dirty="0">
                <a:solidFill>
                  <a:srgbClr val="FF3131"/>
                </a:solidFill>
                <a:latin typeface="Georgia"/>
                <a:cs typeface="Georgia"/>
              </a:rPr>
              <a:t>т</a:t>
            </a:r>
            <a:r>
              <a:rPr sz="2350" spc="215" dirty="0">
                <a:solidFill>
                  <a:srgbClr val="FF3131"/>
                </a:solidFill>
                <a:latin typeface="Georgia"/>
                <a:cs typeface="Georgia"/>
              </a:rPr>
              <a:t>а</a:t>
            </a:r>
            <a:r>
              <a:rPr sz="2350" dirty="0">
                <a:solidFill>
                  <a:srgbClr val="FF3131"/>
                </a:solidFill>
                <a:latin typeface="Georgia"/>
                <a:cs typeface="Georgia"/>
              </a:rPr>
              <a:t>	</a:t>
            </a:r>
            <a:r>
              <a:rPr sz="2350" spc="245" dirty="0">
                <a:solidFill>
                  <a:srgbClr val="FF3131"/>
                </a:solidFill>
                <a:latin typeface="Georgia"/>
                <a:cs typeface="Georgia"/>
              </a:rPr>
              <a:t>с</a:t>
            </a:r>
            <a:endParaRPr sz="2350">
              <a:latin typeface="Georgia"/>
              <a:cs typeface="Georgia"/>
            </a:endParaRPr>
          </a:p>
          <a:p>
            <a:pPr marR="5080" algn="r">
              <a:lnSpc>
                <a:spcPct val="100000"/>
              </a:lnSpc>
              <a:spcBef>
                <a:spcPts val="355"/>
              </a:spcBef>
            </a:pPr>
            <a:r>
              <a:rPr sz="2350" spc="120" dirty="0">
                <a:solidFill>
                  <a:srgbClr val="FF3131"/>
                </a:solidFill>
                <a:latin typeface="Georgia"/>
                <a:cs typeface="Georgia"/>
              </a:rPr>
              <a:t>данному</a:t>
            </a:r>
            <a:endParaRPr sz="235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08962" y="16746463"/>
            <a:ext cx="2842260" cy="1234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  <a:tabLst>
                <a:tab pos="1581785" algn="l"/>
              </a:tabLst>
            </a:pPr>
            <a:r>
              <a:rPr sz="2350" spc="90" dirty="0">
                <a:solidFill>
                  <a:srgbClr val="FF3131"/>
                </a:solidFill>
                <a:latin typeface="Georgia"/>
                <a:cs typeface="Georgia"/>
              </a:rPr>
              <a:t>б</a:t>
            </a:r>
            <a:r>
              <a:rPr sz="2350" spc="175" dirty="0">
                <a:solidFill>
                  <a:srgbClr val="FF3131"/>
                </a:solidFill>
                <a:latin typeface="Georgia"/>
                <a:cs typeface="Georgia"/>
              </a:rPr>
              <a:t>у</a:t>
            </a:r>
            <a:r>
              <a:rPr sz="2350" spc="80" dirty="0">
                <a:solidFill>
                  <a:srgbClr val="FF3131"/>
                </a:solidFill>
                <a:latin typeface="Georgia"/>
                <a:cs typeface="Georgia"/>
              </a:rPr>
              <a:t>д</a:t>
            </a:r>
            <a:r>
              <a:rPr sz="2350" spc="200" dirty="0">
                <a:solidFill>
                  <a:srgbClr val="FF3131"/>
                </a:solidFill>
                <a:latin typeface="Georgia"/>
                <a:cs typeface="Georgia"/>
              </a:rPr>
              <a:t>е</a:t>
            </a:r>
            <a:r>
              <a:rPr sz="2350" spc="190" dirty="0">
                <a:solidFill>
                  <a:srgbClr val="FF3131"/>
                </a:solidFill>
                <a:latin typeface="Georgia"/>
                <a:cs typeface="Georgia"/>
              </a:rPr>
              <a:t>т</a:t>
            </a:r>
            <a:r>
              <a:rPr sz="2350" dirty="0">
                <a:solidFill>
                  <a:srgbClr val="FF3131"/>
                </a:solidFill>
                <a:latin typeface="Georgia"/>
                <a:cs typeface="Georgia"/>
              </a:rPr>
              <a:t>	</a:t>
            </a:r>
            <a:r>
              <a:rPr sz="2350" spc="175" dirty="0">
                <a:solidFill>
                  <a:srgbClr val="FF3131"/>
                </a:solidFill>
                <a:latin typeface="Georgia"/>
                <a:cs typeface="Georgia"/>
              </a:rPr>
              <a:t>у</a:t>
            </a:r>
            <a:r>
              <a:rPr sz="2350" spc="195" dirty="0">
                <a:solidFill>
                  <a:srgbClr val="FF3131"/>
                </a:solidFill>
                <a:latin typeface="Georgia"/>
                <a:cs typeface="Georgia"/>
              </a:rPr>
              <a:t>с</a:t>
            </a:r>
            <a:r>
              <a:rPr sz="2350" spc="75" dirty="0">
                <a:solidFill>
                  <a:srgbClr val="FF3131"/>
                </a:solidFill>
                <a:latin typeface="Georgia"/>
                <a:cs typeface="Georgia"/>
              </a:rPr>
              <a:t>ил</a:t>
            </a:r>
            <a:r>
              <a:rPr sz="2350" spc="200" dirty="0">
                <a:solidFill>
                  <a:srgbClr val="FF3131"/>
                </a:solidFill>
                <a:latin typeface="Georgia"/>
                <a:cs typeface="Georgia"/>
              </a:rPr>
              <a:t>е</a:t>
            </a:r>
            <a:r>
              <a:rPr sz="2350" spc="85" dirty="0">
                <a:solidFill>
                  <a:srgbClr val="FF3131"/>
                </a:solidFill>
                <a:latin typeface="Georgia"/>
                <a:cs typeface="Georgia"/>
              </a:rPr>
              <a:t>н</a:t>
            </a:r>
            <a:r>
              <a:rPr sz="2350" spc="140" dirty="0">
                <a:solidFill>
                  <a:srgbClr val="FF3131"/>
                </a:solidFill>
                <a:latin typeface="Georgia"/>
                <a:cs typeface="Georgia"/>
              </a:rPr>
              <a:t>а  </a:t>
            </a:r>
            <a:r>
              <a:rPr sz="2350" spc="130" dirty="0">
                <a:solidFill>
                  <a:srgbClr val="FF3131"/>
                </a:solidFill>
                <a:latin typeface="Georgia"/>
                <a:cs typeface="Georgia"/>
              </a:rPr>
              <a:t>обучающимися </a:t>
            </a:r>
            <a:r>
              <a:rPr sz="2350" spc="135" dirty="0">
                <a:solidFill>
                  <a:srgbClr val="FF3131"/>
                </a:solidFill>
                <a:latin typeface="Georgia"/>
                <a:cs typeface="Georgia"/>
              </a:rPr>
              <a:t> </a:t>
            </a:r>
            <a:r>
              <a:rPr sz="2350" spc="114" dirty="0">
                <a:solidFill>
                  <a:srgbClr val="FF3131"/>
                </a:solidFill>
                <a:latin typeface="Georgia"/>
                <a:cs typeface="Georgia"/>
              </a:rPr>
              <a:t>направлению.</a:t>
            </a:r>
            <a:endParaRPr sz="235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76003" y="17194251"/>
            <a:ext cx="398145" cy="384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spc="100" dirty="0">
                <a:solidFill>
                  <a:srgbClr val="FF3131"/>
                </a:solidFill>
                <a:latin typeface="Georgia"/>
                <a:cs typeface="Georgia"/>
              </a:rPr>
              <a:t>п</a:t>
            </a:r>
            <a:r>
              <a:rPr sz="2350" spc="145" dirty="0">
                <a:solidFill>
                  <a:srgbClr val="FF3131"/>
                </a:solidFill>
                <a:latin typeface="Georgia"/>
                <a:cs typeface="Georgia"/>
              </a:rPr>
              <a:t>о</a:t>
            </a:r>
            <a:endParaRPr sz="235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1498" y="11645432"/>
            <a:ext cx="11372215" cy="34925"/>
          </a:xfrm>
          <a:custGeom>
            <a:avLst/>
            <a:gdLst/>
            <a:ahLst/>
            <a:cxnLst/>
            <a:rect l="l" t="t" r="r" b="b"/>
            <a:pathLst>
              <a:path w="11372215" h="34925">
                <a:moveTo>
                  <a:pt x="11372109" y="34517"/>
                </a:moveTo>
                <a:lnTo>
                  <a:pt x="0" y="0"/>
                </a:lnTo>
              </a:path>
            </a:pathLst>
          </a:custGeom>
          <a:ln w="35820">
            <a:solidFill>
              <a:srgbClr val="2423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1496" y="4748910"/>
            <a:ext cx="5587954" cy="605361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0726" y="12512770"/>
            <a:ext cx="5498404" cy="584765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900195" y="2419885"/>
            <a:ext cx="10521315" cy="1100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50" b="1" spc="-204" dirty="0">
                <a:solidFill>
                  <a:srgbClr val="00BE62"/>
                </a:solidFill>
                <a:latin typeface="Arial"/>
                <a:cs typeface="Arial"/>
              </a:rPr>
              <a:t>СЕМЕЙНЫЕ</a:t>
            </a:r>
            <a:r>
              <a:rPr sz="7050" b="1" spc="-165" dirty="0">
                <a:solidFill>
                  <a:srgbClr val="00BE62"/>
                </a:solidFill>
                <a:latin typeface="Arial"/>
                <a:cs typeface="Arial"/>
              </a:rPr>
              <a:t> </a:t>
            </a:r>
            <a:r>
              <a:rPr sz="7050" b="1" spc="25" dirty="0">
                <a:solidFill>
                  <a:srgbClr val="00BE62"/>
                </a:solidFill>
                <a:latin typeface="Arial"/>
                <a:cs typeface="Arial"/>
              </a:rPr>
              <a:t>ЦЕННОСТИ</a:t>
            </a:r>
            <a:endParaRPr sz="7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92809" y="1024820"/>
            <a:ext cx="4954905" cy="688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01420">
              <a:lnSpc>
                <a:spcPct val="117500"/>
              </a:lnSpc>
              <a:spcBef>
                <a:spcPts val="95"/>
              </a:spcBef>
            </a:pPr>
            <a:r>
              <a:rPr sz="1850" spc="145" dirty="0">
                <a:solidFill>
                  <a:srgbClr val="242323"/>
                </a:solidFill>
                <a:latin typeface="Georgia"/>
                <a:cs typeface="Georgia"/>
              </a:rPr>
              <a:t>СТРАТЕГИЧЕСКИЙ </a:t>
            </a:r>
            <a:r>
              <a:rPr sz="1850" spc="150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1850" spc="135" dirty="0">
                <a:solidFill>
                  <a:srgbClr val="242323"/>
                </a:solidFill>
                <a:latin typeface="Georgia"/>
                <a:cs typeface="Georgia"/>
              </a:rPr>
              <a:t>ОБЩЕНАЦИОНАЛЬНЫЙ</a:t>
            </a:r>
            <a:r>
              <a:rPr sz="1850" spc="80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1850" spc="130" dirty="0">
                <a:solidFill>
                  <a:srgbClr val="242323"/>
                </a:solidFill>
                <a:latin typeface="Georgia"/>
                <a:cs typeface="Georgia"/>
              </a:rPr>
              <a:t>ПРИОРИТЕТ</a:t>
            </a:r>
            <a:endParaRPr sz="185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24445" y="4749077"/>
            <a:ext cx="5346065" cy="160147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467995" marR="460375" indent="-635" algn="ctr">
              <a:lnSpc>
                <a:spcPts val="2400"/>
              </a:lnSpc>
              <a:spcBef>
                <a:spcPts val="530"/>
              </a:spcBef>
            </a:pPr>
            <a:r>
              <a:rPr sz="2350" b="1" spc="150" dirty="0">
                <a:solidFill>
                  <a:srgbClr val="242323"/>
                </a:solidFill>
                <a:latin typeface="Georgia"/>
                <a:cs typeface="Georgia"/>
              </a:rPr>
              <a:t>РАСПОРЯЖЕНИЕ </a:t>
            </a:r>
            <a:r>
              <a:rPr sz="2350" b="1" spc="155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350" b="1" spc="145" dirty="0">
                <a:solidFill>
                  <a:srgbClr val="242323"/>
                </a:solidFill>
                <a:latin typeface="Georgia"/>
                <a:cs typeface="Georgia"/>
              </a:rPr>
              <a:t>ПРАВИТЕЛЬСТВА   </a:t>
            </a:r>
            <a:r>
              <a:rPr sz="2350" b="1" spc="105" dirty="0">
                <a:solidFill>
                  <a:srgbClr val="242323"/>
                </a:solidFill>
                <a:latin typeface="Georgia"/>
                <a:cs typeface="Georgia"/>
              </a:rPr>
              <a:t>РФ </a:t>
            </a:r>
            <a:r>
              <a:rPr sz="2350" b="1" spc="110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350" b="1" spc="130" dirty="0">
                <a:solidFill>
                  <a:srgbClr val="242323"/>
                </a:solidFill>
                <a:latin typeface="Georgia"/>
                <a:cs typeface="Georgia"/>
              </a:rPr>
              <a:t>ОТ</a:t>
            </a:r>
            <a:r>
              <a:rPr sz="2350" b="1" spc="235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350" b="1" spc="145" dirty="0">
                <a:solidFill>
                  <a:srgbClr val="242323"/>
                </a:solidFill>
                <a:latin typeface="Georgia"/>
                <a:cs typeface="Georgia"/>
              </a:rPr>
              <a:t>29.05.2015</a:t>
            </a:r>
            <a:r>
              <a:rPr sz="2350" b="1" spc="235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350" b="1" spc="15" dirty="0">
                <a:solidFill>
                  <a:srgbClr val="242323"/>
                </a:solidFill>
                <a:latin typeface="Georgia"/>
                <a:cs typeface="Georgia"/>
              </a:rPr>
              <a:t>№996-Р </a:t>
            </a:r>
            <a:r>
              <a:rPr sz="2350" b="1" spc="20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350" b="1" spc="130" dirty="0">
                <a:solidFill>
                  <a:srgbClr val="242323"/>
                </a:solidFill>
                <a:latin typeface="Georgia"/>
                <a:cs typeface="Georgia"/>
              </a:rPr>
              <a:t>“СТРАТЕГИЯ</a:t>
            </a:r>
            <a:r>
              <a:rPr sz="2350" b="1" spc="200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350" b="1" spc="130" dirty="0">
                <a:solidFill>
                  <a:srgbClr val="242323"/>
                </a:solidFill>
                <a:latin typeface="Georgia"/>
                <a:cs typeface="Georgia"/>
              </a:rPr>
              <a:t>РАЗВИТИЯ</a:t>
            </a:r>
            <a:endParaRPr sz="2350">
              <a:latin typeface="Georgia"/>
              <a:cs typeface="Georgia"/>
            </a:endParaRPr>
          </a:p>
          <a:p>
            <a:pPr algn="ctr">
              <a:lnSpc>
                <a:spcPts val="2380"/>
              </a:lnSpc>
            </a:pPr>
            <a:r>
              <a:rPr sz="2350" b="1" spc="130" dirty="0">
                <a:solidFill>
                  <a:srgbClr val="242323"/>
                </a:solidFill>
                <a:latin typeface="Georgia"/>
                <a:cs typeface="Georgia"/>
              </a:rPr>
              <a:t>ВОСПИТАНИЯ</a:t>
            </a:r>
            <a:r>
              <a:rPr sz="2350" b="1" spc="225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350" b="1" spc="204" dirty="0">
                <a:solidFill>
                  <a:srgbClr val="242323"/>
                </a:solidFill>
                <a:latin typeface="Georgia"/>
                <a:cs typeface="Georgia"/>
              </a:rPr>
              <a:t>В</a:t>
            </a:r>
            <a:r>
              <a:rPr sz="2350" b="1" spc="229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350" b="1" spc="105" dirty="0">
                <a:solidFill>
                  <a:srgbClr val="242323"/>
                </a:solidFill>
                <a:latin typeface="Georgia"/>
                <a:cs typeface="Georgia"/>
              </a:rPr>
              <a:t>РФ</a:t>
            </a:r>
            <a:r>
              <a:rPr sz="2350" b="1" spc="229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350" b="1" spc="165" dirty="0">
                <a:solidFill>
                  <a:srgbClr val="242323"/>
                </a:solidFill>
                <a:latin typeface="Georgia"/>
                <a:cs typeface="Georgia"/>
              </a:rPr>
              <a:t>ДО</a:t>
            </a:r>
            <a:r>
              <a:rPr sz="2350" b="1" spc="225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350" b="1" spc="114" dirty="0">
                <a:solidFill>
                  <a:srgbClr val="242323"/>
                </a:solidFill>
                <a:latin typeface="Georgia"/>
                <a:cs typeface="Georgia"/>
              </a:rPr>
              <a:t>2025"</a:t>
            </a:r>
            <a:endParaRPr sz="235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26203" y="6535718"/>
            <a:ext cx="2430145" cy="742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700"/>
              </a:lnSpc>
              <a:spcBef>
                <a:spcPts val="95"/>
              </a:spcBef>
              <a:tabLst>
                <a:tab pos="1909445" algn="l"/>
                <a:tab pos="2268855" algn="l"/>
              </a:tabLst>
            </a:pPr>
            <a:r>
              <a:rPr sz="2050" spc="100" dirty="0">
                <a:latin typeface="Georgia"/>
                <a:cs typeface="Georgia"/>
              </a:rPr>
              <a:t>П</a:t>
            </a:r>
            <a:r>
              <a:rPr sz="2050" spc="105" dirty="0">
                <a:latin typeface="Georgia"/>
                <a:cs typeface="Georgia"/>
              </a:rPr>
              <a:t>р</a:t>
            </a:r>
            <a:r>
              <a:rPr sz="2050" spc="75" dirty="0">
                <a:latin typeface="Georgia"/>
                <a:cs typeface="Georgia"/>
              </a:rPr>
              <a:t>и</a:t>
            </a:r>
            <a:r>
              <a:rPr sz="2050" spc="95" dirty="0">
                <a:latin typeface="Georgia"/>
                <a:cs typeface="Georgia"/>
              </a:rPr>
              <a:t>о</a:t>
            </a:r>
            <a:r>
              <a:rPr sz="2050" spc="105" dirty="0">
                <a:latin typeface="Georgia"/>
                <a:cs typeface="Georgia"/>
              </a:rPr>
              <a:t>р</a:t>
            </a:r>
            <a:r>
              <a:rPr sz="2050" spc="75" dirty="0">
                <a:latin typeface="Georgia"/>
                <a:cs typeface="Georgia"/>
              </a:rPr>
              <a:t>и</a:t>
            </a:r>
            <a:r>
              <a:rPr sz="2050" spc="130" dirty="0">
                <a:latin typeface="Georgia"/>
                <a:cs typeface="Georgia"/>
              </a:rPr>
              <a:t>т</a:t>
            </a:r>
            <a:r>
              <a:rPr sz="2050" spc="185" dirty="0">
                <a:latin typeface="Georgia"/>
                <a:cs typeface="Georgia"/>
              </a:rPr>
              <a:t>е</a:t>
            </a:r>
            <a:r>
              <a:rPr sz="2050" spc="130" dirty="0">
                <a:latin typeface="Georgia"/>
                <a:cs typeface="Georgia"/>
              </a:rPr>
              <a:t>т</a:t>
            </a:r>
            <a:r>
              <a:rPr sz="2050" spc="90" dirty="0">
                <a:latin typeface="Georgia"/>
                <a:cs typeface="Georgia"/>
              </a:rPr>
              <a:t>ы</a:t>
            </a:r>
            <a:r>
              <a:rPr sz="2050" dirty="0">
                <a:latin typeface="Georgia"/>
                <a:cs typeface="Georgia"/>
              </a:rPr>
              <a:t>		</a:t>
            </a:r>
            <a:r>
              <a:rPr sz="2050" spc="65" dirty="0">
                <a:latin typeface="Georgia"/>
                <a:cs typeface="Georgia"/>
              </a:rPr>
              <a:t>в  </a:t>
            </a:r>
            <a:r>
              <a:rPr sz="2050" spc="114" dirty="0">
                <a:latin typeface="Georgia"/>
                <a:cs typeface="Georgia"/>
              </a:rPr>
              <a:t>ценностей,	</a:t>
            </a:r>
            <a:r>
              <a:rPr sz="2050" spc="225" dirty="0">
                <a:latin typeface="Georgia"/>
                <a:cs typeface="Georgia"/>
              </a:rPr>
              <a:t>с</a:t>
            </a:r>
            <a:endParaRPr sz="205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78683" y="6535718"/>
            <a:ext cx="1369060" cy="742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28955">
              <a:lnSpc>
                <a:spcPct val="114700"/>
              </a:lnSpc>
              <a:spcBef>
                <a:spcPts val="95"/>
              </a:spcBef>
            </a:pPr>
            <a:r>
              <a:rPr sz="2050" spc="145" dirty="0">
                <a:latin typeface="Georgia"/>
                <a:cs typeface="Georgia"/>
              </a:rPr>
              <a:t>части </a:t>
            </a:r>
            <a:r>
              <a:rPr sz="2050" spc="-480" dirty="0">
                <a:latin typeface="Georgia"/>
                <a:cs typeface="Georgia"/>
              </a:rPr>
              <a:t> </a:t>
            </a:r>
            <a:r>
              <a:rPr sz="2050" spc="114" dirty="0">
                <a:latin typeface="Georgia"/>
                <a:cs typeface="Georgia"/>
              </a:rPr>
              <a:t>к</a:t>
            </a:r>
            <a:r>
              <a:rPr sz="2050" spc="95" dirty="0">
                <a:latin typeface="Georgia"/>
                <a:cs typeface="Georgia"/>
              </a:rPr>
              <a:t>о</a:t>
            </a:r>
            <a:r>
              <a:rPr sz="2050" spc="130" dirty="0">
                <a:latin typeface="Georgia"/>
                <a:cs typeface="Georgia"/>
              </a:rPr>
              <a:t>т</a:t>
            </a:r>
            <a:r>
              <a:rPr sz="2050" spc="95" dirty="0">
                <a:latin typeface="Georgia"/>
                <a:cs typeface="Georgia"/>
              </a:rPr>
              <a:t>о</a:t>
            </a:r>
            <a:r>
              <a:rPr sz="2050" spc="105" dirty="0">
                <a:latin typeface="Georgia"/>
                <a:cs typeface="Georgia"/>
              </a:rPr>
              <a:t>р</a:t>
            </a:r>
            <a:r>
              <a:rPr sz="2050" spc="45" dirty="0">
                <a:latin typeface="Georgia"/>
                <a:cs typeface="Georgia"/>
              </a:rPr>
              <a:t>ы</a:t>
            </a:r>
            <a:r>
              <a:rPr sz="2050" spc="95" dirty="0">
                <a:latin typeface="Georgia"/>
                <a:cs typeface="Georgia"/>
              </a:rPr>
              <a:t>м</a:t>
            </a:r>
            <a:r>
              <a:rPr sz="2050" spc="120" dirty="0">
                <a:latin typeface="Georgia"/>
                <a:cs typeface="Georgia"/>
              </a:rPr>
              <a:t>и</a:t>
            </a:r>
            <a:endParaRPr sz="205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630317" y="6535718"/>
            <a:ext cx="1306830" cy="742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0810">
              <a:lnSpc>
                <a:spcPct val="114700"/>
              </a:lnSpc>
              <a:spcBef>
                <a:spcPts val="95"/>
              </a:spcBef>
            </a:pPr>
            <a:r>
              <a:rPr sz="2050" spc="180" dirty="0">
                <a:latin typeface="Georgia"/>
                <a:cs typeface="Georgia"/>
              </a:rPr>
              <a:t>с</a:t>
            </a:r>
            <a:r>
              <a:rPr sz="2050" spc="75" dirty="0">
                <a:latin typeface="Georgia"/>
                <a:cs typeface="Georgia"/>
              </a:rPr>
              <a:t>и</a:t>
            </a:r>
            <a:r>
              <a:rPr sz="2050" spc="180" dirty="0">
                <a:latin typeface="Georgia"/>
                <a:cs typeface="Georgia"/>
              </a:rPr>
              <a:t>с</a:t>
            </a:r>
            <a:r>
              <a:rPr sz="2050" spc="130" dirty="0">
                <a:latin typeface="Georgia"/>
                <a:cs typeface="Georgia"/>
              </a:rPr>
              <a:t>т</a:t>
            </a:r>
            <a:r>
              <a:rPr sz="2050" spc="185" dirty="0">
                <a:latin typeface="Georgia"/>
                <a:cs typeface="Georgia"/>
              </a:rPr>
              <a:t>е</a:t>
            </a:r>
            <a:r>
              <a:rPr sz="2050" spc="95" dirty="0">
                <a:latin typeface="Georgia"/>
                <a:cs typeface="Georgia"/>
              </a:rPr>
              <a:t>м</a:t>
            </a:r>
            <a:r>
              <a:rPr sz="2050" spc="50" dirty="0">
                <a:latin typeface="Georgia"/>
                <a:cs typeface="Georgia"/>
              </a:rPr>
              <a:t>ы  </a:t>
            </a:r>
            <a:r>
              <a:rPr sz="2050" spc="180" dirty="0">
                <a:latin typeface="Georgia"/>
                <a:cs typeface="Georgia"/>
              </a:rPr>
              <a:t>с</a:t>
            </a:r>
            <a:r>
              <a:rPr sz="2050" spc="55" dirty="0">
                <a:latin typeface="Georgia"/>
                <a:cs typeface="Georgia"/>
              </a:rPr>
              <a:t>в</a:t>
            </a:r>
            <a:r>
              <a:rPr sz="2050" spc="120" dirty="0">
                <a:latin typeface="Georgia"/>
                <a:cs typeface="Georgia"/>
              </a:rPr>
              <a:t>яз</a:t>
            </a:r>
            <a:r>
              <a:rPr sz="2050" spc="155" dirty="0">
                <a:latin typeface="Georgia"/>
                <a:cs typeface="Georgia"/>
              </a:rPr>
              <a:t>а</a:t>
            </a:r>
            <a:r>
              <a:rPr sz="2050" spc="85" dirty="0">
                <a:latin typeface="Georgia"/>
                <a:cs typeface="Georgia"/>
              </a:rPr>
              <a:t>нн</a:t>
            </a:r>
            <a:r>
              <a:rPr sz="2050" spc="90" dirty="0">
                <a:latin typeface="Georgia"/>
                <a:cs typeface="Georgia"/>
              </a:rPr>
              <a:t>ы</a:t>
            </a:r>
            <a:endParaRPr sz="2050">
              <a:latin typeface="Georgia"/>
              <a:cs typeface="Georgi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62779" y="7803326"/>
            <a:ext cx="80595" cy="8059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426203" y="7252122"/>
            <a:ext cx="2245360" cy="11004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9105" marR="5080" indent="-447040" algn="just">
              <a:lnSpc>
                <a:spcPct val="114700"/>
              </a:lnSpc>
              <a:spcBef>
                <a:spcPts val="95"/>
              </a:spcBef>
            </a:pPr>
            <a:r>
              <a:rPr sz="2050" spc="114" dirty="0">
                <a:latin typeface="Georgia"/>
                <a:cs typeface="Georgia"/>
              </a:rPr>
              <a:t>ценности</a:t>
            </a:r>
            <a:r>
              <a:rPr sz="2050" spc="5" dirty="0">
                <a:latin typeface="Georgia"/>
                <a:cs typeface="Georgia"/>
              </a:rPr>
              <a:t> </a:t>
            </a:r>
            <a:r>
              <a:rPr sz="2050" spc="110" dirty="0">
                <a:latin typeface="Georgia"/>
                <a:cs typeface="Georgia"/>
              </a:rPr>
              <a:t>семьи: </a:t>
            </a:r>
            <a:r>
              <a:rPr sz="2050" spc="-484" dirty="0">
                <a:latin typeface="Georgia"/>
                <a:cs typeface="Georgia"/>
              </a:rPr>
              <a:t> </a:t>
            </a:r>
            <a:r>
              <a:rPr sz="2050" spc="140" dirty="0">
                <a:latin typeface="Georgia"/>
                <a:cs typeface="Georgia"/>
              </a:rPr>
              <a:t>обеспечение </a:t>
            </a:r>
            <a:r>
              <a:rPr sz="2050" spc="-484" dirty="0">
                <a:latin typeface="Georgia"/>
                <a:cs typeface="Georgia"/>
              </a:rPr>
              <a:t> </a:t>
            </a:r>
            <a:r>
              <a:rPr sz="2050" spc="105" dirty="0">
                <a:latin typeface="Georgia"/>
                <a:cs typeface="Georgia"/>
              </a:rPr>
              <a:t>воспитания,</a:t>
            </a:r>
            <a:endParaRPr sz="205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786927" y="7653345"/>
            <a:ext cx="1542415" cy="3409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100" dirty="0">
                <a:latin typeface="Georgia"/>
                <a:cs typeface="Georgia"/>
              </a:rPr>
              <a:t>п</a:t>
            </a:r>
            <a:r>
              <a:rPr sz="2050" spc="95" dirty="0">
                <a:latin typeface="Georgia"/>
                <a:cs typeface="Georgia"/>
              </a:rPr>
              <a:t>о</a:t>
            </a:r>
            <a:r>
              <a:rPr sz="2050" spc="80" dirty="0">
                <a:latin typeface="Georgia"/>
                <a:cs typeface="Georgia"/>
              </a:rPr>
              <a:t>дд</a:t>
            </a:r>
            <a:r>
              <a:rPr sz="2050" spc="185" dirty="0">
                <a:latin typeface="Georgia"/>
                <a:cs typeface="Georgia"/>
              </a:rPr>
              <a:t>е</a:t>
            </a:r>
            <a:r>
              <a:rPr sz="2050" spc="105" dirty="0">
                <a:latin typeface="Georgia"/>
                <a:cs typeface="Georgia"/>
              </a:rPr>
              <a:t>р</a:t>
            </a:r>
            <a:r>
              <a:rPr sz="2050" spc="240" dirty="0">
                <a:latin typeface="Georgia"/>
                <a:cs typeface="Georgia"/>
              </a:rPr>
              <a:t>ж</a:t>
            </a:r>
            <a:r>
              <a:rPr sz="2050" spc="114" dirty="0">
                <a:latin typeface="Georgia"/>
                <a:cs typeface="Georgia"/>
              </a:rPr>
              <a:t>к</a:t>
            </a:r>
            <a:r>
              <a:rPr sz="2050" spc="120" dirty="0">
                <a:latin typeface="Georgia"/>
                <a:cs typeface="Georgia"/>
              </a:rPr>
              <a:t>и</a:t>
            </a:r>
            <a:endParaRPr sz="205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392858" y="7610323"/>
            <a:ext cx="1544320" cy="742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5885">
              <a:lnSpc>
                <a:spcPct val="114700"/>
              </a:lnSpc>
              <a:spcBef>
                <a:spcPts val="95"/>
              </a:spcBef>
            </a:pPr>
            <a:r>
              <a:rPr sz="2050" spc="180" dirty="0">
                <a:latin typeface="Georgia"/>
                <a:cs typeface="Georgia"/>
              </a:rPr>
              <a:t>с</a:t>
            </a:r>
            <a:r>
              <a:rPr sz="2050" spc="185" dirty="0">
                <a:latin typeface="Georgia"/>
                <a:cs typeface="Georgia"/>
              </a:rPr>
              <a:t>е</a:t>
            </a:r>
            <a:r>
              <a:rPr sz="2050" spc="95" dirty="0">
                <a:latin typeface="Georgia"/>
                <a:cs typeface="Georgia"/>
              </a:rPr>
              <a:t>м</a:t>
            </a:r>
            <a:r>
              <a:rPr sz="2050" spc="185" dirty="0">
                <a:latin typeface="Georgia"/>
                <a:cs typeface="Georgia"/>
              </a:rPr>
              <a:t>е</a:t>
            </a:r>
            <a:r>
              <a:rPr sz="2050" spc="75" dirty="0">
                <a:latin typeface="Georgia"/>
                <a:cs typeface="Georgia"/>
              </a:rPr>
              <a:t>й</a:t>
            </a:r>
            <a:r>
              <a:rPr sz="2050" spc="85" dirty="0">
                <a:latin typeface="Georgia"/>
                <a:cs typeface="Georgia"/>
              </a:rPr>
              <a:t>н</a:t>
            </a:r>
            <a:r>
              <a:rPr sz="2050" spc="95" dirty="0">
                <a:latin typeface="Georgia"/>
                <a:cs typeface="Georgia"/>
              </a:rPr>
              <a:t>о</a:t>
            </a:r>
            <a:r>
              <a:rPr sz="2050" spc="135" dirty="0">
                <a:latin typeface="Georgia"/>
                <a:cs typeface="Georgia"/>
              </a:rPr>
              <a:t>г</a:t>
            </a:r>
            <a:r>
              <a:rPr sz="2050" spc="85" dirty="0">
                <a:latin typeface="Georgia"/>
                <a:cs typeface="Georgia"/>
              </a:rPr>
              <a:t>о  </a:t>
            </a:r>
            <a:r>
              <a:rPr sz="2050" spc="180" dirty="0">
                <a:latin typeface="Georgia"/>
                <a:cs typeface="Georgia"/>
              </a:rPr>
              <a:t>с</a:t>
            </a:r>
            <a:r>
              <a:rPr sz="2050" spc="95" dirty="0">
                <a:latin typeface="Georgia"/>
                <a:cs typeface="Georgia"/>
              </a:rPr>
              <a:t>о</a:t>
            </a:r>
            <a:r>
              <a:rPr sz="2050" spc="80" dirty="0">
                <a:latin typeface="Georgia"/>
                <a:cs typeface="Georgia"/>
              </a:rPr>
              <a:t>д</a:t>
            </a:r>
            <a:r>
              <a:rPr sz="2050" spc="185" dirty="0">
                <a:latin typeface="Georgia"/>
                <a:cs typeface="Georgia"/>
              </a:rPr>
              <a:t>е</a:t>
            </a:r>
            <a:r>
              <a:rPr sz="2050" spc="75" dirty="0">
                <a:latin typeface="Georgia"/>
                <a:cs typeface="Georgia"/>
              </a:rPr>
              <a:t>й</a:t>
            </a:r>
            <a:r>
              <a:rPr sz="2050" spc="180" dirty="0">
                <a:latin typeface="Georgia"/>
                <a:cs typeface="Georgia"/>
              </a:rPr>
              <a:t>с</a:t>
            </a:r>
            <a:r>
              <a:rPr sz="2050" spc="130" dirty="0">
                <a:latin typeface="Georgia"/>
                <a:cs typeface="Georgia"/>
              </a:rPr>
              <a:t>т</a:t>
            </a:r>
            <a:r>
              <a:rPr sz="2050" spc="55" dirty="0">
                <a:latin typeface="Georgia"/>
                <a:cs typeface="Georgia"/>
              </a:rPr>
              <a:t>в</a:t>
            </a:r>
            <a:r>
              <a:rPr sz="2050" spc="75" dirty="0">
                <a:latin typeface="Georgia"/>
                <a:cs typeface="Georgia"/>
              </a:rPr>
              <a:t>и</a:t>
            </a:r>
            <a:r>
              <a:rPr sz="2050" spc="229" dirty="0">
                <a:latin typeface="Georgia"/>
                <a:cs typeface="Georgia"/>
              </a:rPr>
              <a:t>е</a:t>
            </a:r>
            <a:endParaRPr sz="205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72696" y="8326729"/>
            <a:ext cx="5064125" cy="253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700"/>
              </a:lnSpc>
              <a:spcBef>
                <a:spcPts val="95"/>
              </a:spcBef>
              <a:tabLst>
                <a:tab pos="2608580" algn="l"/>
                <a:tab pos="2971165" algn="l"/>
                <a:tab pos="3399154" algn="l"/>
                <a:tab pos="4567555" algn="l"/>
              </a:tabLst>
            </a:pPr>
            <a:r>
              <a:rPr sz="2050" spc="30" dirty="0">
                <a:latin typeface="Georgia"/>
                <a:cs typeface="Georgia"/>
              </a:rPr>
              <a:t>ф</a:t>
            </a:r>
            <a:r>
              <a:rPr sz="2050" spc="95" dirty="0">
                <a:latin typeface="Georgia"/>
                <a:cs typeface="Georgia"/>
              </a:rPr>
              <a:t>о</a:t>
            </a:r>
            <a:r>
              <a:rPr sz="2050" spc="105" dirty="0">
                <a:latin typeface="Georgia"/>
                <a:cs typeface="Georgia"/>
              </a:rPr>
              <a:t>р</a:t>
            </a:r>
            <a:r>
              <a:rPr sz="2050" spc="95" dirty="0">
                <a:latin typeface="Georgia"/>
                <a:cs typeface="Georgia"/>
              </a:rPr>
              <a:t>м</a:t>
            </a:r>
            <a:r>
              <a:rPr sz="2050" spc="75" dirty="0">
                <a:latin typeface="Georgia"/>
                <a:cs typeface="Georgia"/>
              </a:rPr>
              <a:t>и</a:t>
            </a:r>
            <a:r>
              <a:rPr sz="2050" spc="105" dirty="0">
                <a:latin typeface="Georgia"/>
                <a:cs typeface="Georgia"/>
              </a:rPr>
              <a:t>р</a:t>
            </a:r>
            <a:r>
              <a:rPr sz="2050" spc="95" dirty="0">
                <a:latin typeface="Georgia"/>
                <a:cs typeface="Georgia"/>
              </a:rPr>
              <a:t>о</a:t>
            </a:r>
            <a:r>
              <a:rPr sz="2050" spc="55" dirty="0">
                <a:latin typeface="Georgia"/>
                <a:cs typeface="Georgia"/>
              </a:rPr>
              <a:t>в</a:t>
            </a:r>
            <a:r>
              <a:rPr sz="2050" spc="155" dirty="0">
                <a:latin typeface="Georgia"/>
                <a:cs typeface="Georgia"/>
              </a:rPr>
              <a:t>а</a:t>
            </a:r>
            <a:r>
              <a:rPr sz="2050" spc="85" dirty="0">
                <a:latin typeface="Georgia"/>
                <a:cs typeface="Georgia"/>
              </a:rPr>
              <a:t>н</a:t>
            </a:r>
            <a:r>
              <a:rPr sz="2050" spc="75" dirty="0">
                <a:latin typeface="Georgia"/>
                <a:cs typeface="Georgia"/>
              </a:rPr>
              <a:t>и</a:t>
            </a:r>
            <a:r>
              <a:rPr sz="2050" spc="180" dirty="0">
                <a:latin typeface="Georgia"/>
                <a:cs typeface="Georgia"/>
              </a:rPr>
              <a:t>ю</a:t>
            </a:r>
            <a:r>
              <a:rPr sz="2050" dirty="0">
                <a:latin typeface="Georgia"/>
                <a:cs typeface="Georgia"/>
              </a:rPr>
              <a:t>		</a:t>
            </a:r>
            <a:r>
              <a:rPr sz="2050" spc="95" dirty="0">
                <a:latin typeface="Georgia"/>
                <a:cs typeface="Georgia"/>
              </a:rPr>
              <a:t>о</a:t>
            </a:r>
            <a:r>
              <a:rPr sz="2050" spc="130" dirty="0">
                <a:latin typeface="Georgia"/>
                <a:cs typeface="Georgia"/>
              </a:rPr>
              <a:t>т</a:t>
            </a:r>
            <a:r>
              <a:rPr sz="2050" spc="55" dirty="0">
                <a:latin typeface="Georgia"/>
                <a:cs typeface="Georgia"/>
              </a:rPr>
              <a:t>в</a:t>
            </a:r>
            <a:r>
              <a:rPr sz="2050" spc="185" dirty="0">
                <a:latin typeface="Georgia"/>
                <a:cs typeface="Georgia"/>
              </a:rPr>
              <a:t>е</a:t>
            </a:r>
            <a:r>
              <a:rPr sz="2050" spc="130" dirty="0">
                <a:latin typeface="Georgia"/>
                <a:cs typeface="Georgia"/>
              </a:rPr>
              <a:t>т</a:t>
            </a:r>
            <a:r>
              <a:rPr sz="2050" spc="180" dirty="0">
                <a:latin typeface="Georgia"/>
                <a:cs typeface="Georgia"/>
              </a:rPr>
              <a:t>с</a:t>
            </a:r>
            <a:r>
              <a:rPr sz="2050" spc="130" dirty="0">
                <a:latin typeface="Georgia"/>
                <a:cs typeface="Georgia"/>
              </a:rPr>
              <a:t>т</a:t>
            </a:r>
            <a:r>
              <a:rPr sz="2050" spc="55" dirty="0">
                <a:latin typeface="Georgia"/>
                <a:cs typeface="Georgia"/>
              </a:rPr>
              <a:t>в</a:t>
            </a:r>
            <a:r>
              <a:rPr sz="2050" spc="185" dirty="0">
                <a:latin typeface="Georgia"/>
                <a:cs typeface="Georgia"/>
              </a:rPr>
              <a:t>е</a:t>
            </a:r>
            <a:r>
              <a:rPr sz="2050" spc="85" dirty="0">
                <a:latin typeface="Georgia"/>
                <a:cs typeface="Georgia"/>
              </a:rPr>
              <a:t>нн</a:t>
            </a:r>
            <a:r>
              <a:rPr sz="2050" spc="95" dirty="0">
                <a:latin typeface="Georgia"/>
                <a:cs typeface="Georgia"/>
              </a:rPr>
              <a:t>о</a:t>
            </a:r>
            <a:r>
              <a:rPr sz="2050" spc="135" dirty="0">
                <a:latin typeface="Georgia"/>
                <a:cs typeface="Georgia"/>
              </a:rPr>
              <a:t>г</a:t>
            </a:r>
            <a:r>
              <a:rPr sz="2050" spc="85" dirty="0">
                <a:latin typeface="Georgia"/>
                <a:cs typeface="Georgia"/>
              </a:rPr>
              <a:t>о  </a:t>
            </a:r>
            <a:r>
              <a:rPr sz="2050" spc="114" dirty="0">
                <a:latin typeface="Georgia"/>
                <a:cs typeface="Georgia"/>
              </a:rPr>
              <a:t>отношения</a:t>
            </a:r>
            <a:r>
              <a:rPr sz="2050" spc="330" dirty="0">
                <a:latin typeface="Georgia"/>
                <a:cs typeface="Georgia"/>
              </a:rPr>
              <a:t> </a:t>
            </a:r>
            <a:r>
              <a:rPr sz="2050" spc="114" dirty="0">
                <a:latin typeface="Georgia"/>
                <a:cs typeface="Georgia"/>
              </a:rPr>
              <a:t>родителей</a:t>
            </a:r>
            <a:r>
              <a:rPr sz="2050" spc="330" dirty="0">
                <a:latin typeface="Georgia"/>
                <a:cs typeface="Georgia"/>
              </a:rPr>
              <a:t> </a:t>
            </a:r>
            <a:r>
              <a:rPr sz="2050" spc="90" dirty="0">
                <a:latin typeface="Georgia"/>
                <a:cs typeface="Georgia"/>
              </a:rPr>
              <a:t>или</a:t>
            </a:r>
            <a:r>
              <a:rPr sz="2050" spc="330" dirty="0">
                <a:latin typeface="Georgia"/>
                <a:cs typeface="Georgia"/>
              </a:rPr>
              <a:t> </a:t>
            </a:r>
            <a:r>
              <a:rPr sz="2050" spc="100" dirty="0">
                <a:latin typeface="Georgia"/>
                <a:cs typeface="Georgia"/>
              </a:rPr>
              <a:t>законных </a:t>
            </a:r>
            <a:r>
              <a:rPr sz="2050" spc="-475" dirty="0">
                <a:latin typeface="Georgia"/>
                <a:cs typeface="Georgia"/>
              </a:rPr>
              <a:t> </a:t>
            </a:r>
            <a:r>
              <a:rPr sz="2050" spc="125" dirty="0">
                <a:latin typeface="Georgia"/>
                <a:cs typeface="Georgia"/>
              </a:rPr>
              <a:t>представителей </a:t>
            </a:r>
            <a:r>
              <a:rPr sz="2050" spc="160" dirty="0">
                <a:latin typeface="Georgia"/>
                <a:cs typeface="Georgia"/>
              </a:rPr>
              <a:t>к </a:t>
            </a:r>
            <a:r>
              <a:rPr sz="2050" spc="110" dirty="0">
                <a:latin typeface="Georgia"/>
                <a:cs typeface="Georgia"/>
              </a:rPr>
              <a:t>воспитанию </a:t>
            </a:r>
            <a:r>
              <a:rPr sz="2050" spc="140" dirty="0">
                <a:latin typeface="Georgia"/>
                <a:cs typeface="Georgia"/>
              </a:rPr>
              <a:t>детей </a:t>
            </a:r>
            <a:r>
              <a:rPr sz="2050" spc="-480" dirty="0">
                <a:latin typeface="Georgia"/>
                <a:cs typeface="Georgia"/>
              </a:rPr>
              <a:t> </a:t>
            </a:r>
            <a:r>
              <a:rPr sz="2050" spc="95" dirty="0">
                <a:latin typeface="Georgia"/>
                <a:cs typeface="Georgia"/>
              </a:rPr>
              <a:t>о</a:t>
            </a:r>
            <a:r>
              <a:rPr sz="2050" spc="90" dirty="0">
                <a:latin typeface="Georgia"/>
                <a:cs typeface="Georgia"/>
              </a:rPr>
              <a:t>б</a:t>
            </a:r>
            <a:r>
              <a:rPr sz="2050" spc="185" dirty="0">
                <a:latin typeface="Georgia"/>
                <a:cs typeface="Georgia"/>
              </a:rPr>
              <a:t>е</a:t>
            </a:r>
            <a:r>
              <a:rPr sz="2050" spc="180" dirty="0">
                <a:latin typeface="Georgia"/>
                <a:cs typeface="Georgia"/>
              </a:rPr>
              <a:t>с</a:t>
            </a:r>
            <a:r>
              <a:rPr sz="2050" spc="100" dirty="0">
                <a:latin typeface="Georgia"/>
                <a:cs typeface="Georgia"/>
              </a:rPr>
              <a:t>п</a:t>
            </a:r>
            <a:r>
              <a:rPr sz="2050" spc="185" dirty="0">
                <a:latin typeface="Georgia"/>
                <a:cs typeface="Georgia"/>
              </a:rPr>
              <a:t>е</a:t>
            </a:r>
            <a:r>
              <a:rPr sz="2050" spc="145" dirty="0">
                <a:latin typeface="Georgia"/>
                <a:cs typeface="Georgia"/>
              </a:rPr>
              <a:t>ч</a:t>
            </a:r>
            <a:r>
              <a:rPr sz="2050" spc="185" dirty="0">
                <a:latin typeface="Georgia"/>
                <a:cs typeface="Georgia"/>
              </a:rPr>
              <a:t>е</a:t>
            </a:r>
            <a:r>
              <a:rPr sz="2050" spc="85" dirty="0">
                <a:latin typeface="Georgia"/>
                <a:cs typeface="Georgia"/>
              </a:rPr>
              <a:t>н</a:t>
            </a:r>
            <a:r>
              <a:rPr sz="2050" spc="75" dirty="0">
                <a:latin typeface="Georgia"/>
                <a:cs typeface="Georgia"/>
              </a:rPr>
              <a:t>и</a:t>
            </a:r>
            <a:r>
              <a:rPr sz="2050" spc="229" dirty="0">
                <a:latin typeface="Georgia"/>
                <a:cs typeface="Georgia"/>
              </a:rPr>
              <a:t>е</a:t>
            </a:r>
            <a:r>
              <a:rPr sz="2050" dirty="0">
                <a:latin typeface="Georgia"/>
                <a:cs typeface="Georgia"/>
              </a:rPr>
              <a:t>	</a:t>
            </a:r>
            <a:r>
              <a:rPr sz="2050" spc="160" dirty="0">
                <a:latin typeface="Georgia"/>
                <a:cs typeface="Georgia"/>
              </a:rPr>
              <a:t>у</a:t>
            </a:r>
            <a:r>
              <a:rPr sz="2050" spc="180" dirty="0">
                <a:latin typeface="Georgia"/>
                <a:cs typeface="Georgia"/>
              </a:rPr>
              <a:t>с</a:t>
            </a:r>
            <a:r>
              <a:rPr sz="2050" spc="75" dirty="0">
                <a:latin typeface="Georgia"/>
                <a:cs typeface="Georgia"/>
              </a:rPr>
              <a:t>л</a:t>
            </a:r>
            <a:r>
              <a:rPr sz="2050" spc="95" dirty="0">
                <a:latin typeface="Georgia"/>
                <a:cs typeface="Georgia"/>
              </a:rPr>
              <a:t>о</a:t>
            </a:r>
            <a:r>
              <a:rPr sz="2050" spc="55" dirty="0">
                <a:latin typeface="Georgia"/>
                <a:cs typeface="Georgia"/>
              </a:rPr>
              <a:t>в</a:t>
            </a:r>
            <a:r>
              <a:rPr sz="2050" spc="75" dirty="0">
                <a:latin typeface="Georgia"/>
                <a:cs typeface="Georgia"/>
              </a:rPr>
              <a:t>и</a:t>
            </a:r>
            <a:r>
              <a:rPr sz="2050" spc="120" dirty="0">
                <a:latin typeface="Georgia"/>
                <a:cs typeface="Georgia"/>
              </a:rPr>
              <a:t>й</a:t>
            </a:r>
            <a:r>
              <a:rPr sz="2050" dirty="0">
                <a:latin typeface="Georgia"/>
                <a:cs typeface="Georgia"/>
              </a:rPr>
              <a:t>	</a:t>
            </a:r>
            <a:r>
              <a:rPr sz="2050" spc="80" dirty="0">
                <a:latin typeface="Georgia"/>
                <a:cs typeface="Georgia"/>
              </a:rPr>
              <a:t>д</a:t>
            </a:r>
            <a:r>
              <a:rPr sz="2050" spc="75" dirty="0">
                <a:latin typeface="Georgia"/>
                <a:cs typeface="Georgia"/>
              </a:rPr>
              <a:t>л</a:t>
            </a:r>
            <a:r>
              <a:rPr sz="2050" spc="110" dirty="0">
                <a:latin typeface="Georgia"/>
                <a:cs typeface="Georgia"/>
              </a:rPr>
              <a:t>я  </a:t>
            </a:r>
            <a:r>
              <a:rPr sz="2050" spc="100" dirty="0">
                <a:latin typeface="Georgia"/>
                <a:cs typeface="Georgia"/>
              </a:rPr>
              <a:t>п</a:t>
            </a:r>
            <a:r>
              <a:rPr sz="2050" spc="95" dirty="0">
                <a:latin typeface="Georgia"/>
                <a:cs typeface="Georgia"/>
              </a:rPr>
              <a:t>о</a:t>
            </a:r>
            <a:r>
              <a:rPr sz="2050" spc="55" dirty="0">
                <a:latin typeface="Georgia"/>
                <a:cs typeface="Georgia"/>
              </a:rPr>
              <a:t>в</a:t>
            </a:r>
            <a:r>
              <a:rPr sz="2050" spc="45" dirty="0">
                <a:latin typeface="Georgia"/>
                <a:cs typeface="Georgia"/>
              </a:rPr>
              <a:t>ы</a:t>
            </a:r>
            <a:r>
              <a:rPr sz="2050" spc="105" dirty="0">
                <a:latin typeface="Georgia"/>
                <a:cs typeface="Georgia"/>
              </a:rPr>
              <a:t>ш</a:t>
            </a:r>
            <a:r>
              <a:rPr sz="2050" spc="185" dirty="0">
                <a:latin typeface="Georgia"/>
                <a:cs typeface="Georgia"/>
              </a:rPr>
              <a:t>е</a:t>
            </a:r>
            <a:r>
              <a:rPr sz="2050" spc="85" dirty="0">
                <a:latin typeface="Georgia"/>
                <a:cs typeface="Georgia"/>
              </a:rPr>
              <a:t>н</a:t>
            </a:r>
            <a:r>
              <a:rPr sz="2050" spc="75" dirty="0">
                <a:latin typeface="Georgia"/>
                <a:cs typeface="Georgia"/>
              </a:rPr>
              <a:t>и</a:t>
            </a:r>
            <a:r>
              <a:rPr sz="2050" spc="180" dirty="0">
                <a:latin typeface="Georgia"/>
                <a:cs typeface="Georgia"/>
              </a:rPr>
              <a:t>я</a:t>
            </a:r>
            <a:r>
              <a:rPr sz="2050" dirty="0">
                <a:latin typeface="Georgia"/>
                <a:cs typeface="Georgia"/>
              </a:rPr>
              <a:t>			</a:t>
            </a:r>
            <a:r>
              <a:rPr sz="2050" spc="180" dirty="0">
                <a:latin typeface="Georgia"/>
                <a:cs typeface="Georgia"/>
              </a:rPr>
              <a:t>с</a:t>
            </a:r>
            <a:r>
              <a:rPr sz="2050" spc="95" dirty="0">
                <a:latin typeface="Georgia"/>
                <a:cs typeface="Georgia"/>
              </a:rPr>
              <a:t>о</a:t>
            </a:r>
            <a:r>
              <a:rPr sz="2050" spc="45" dirty="0">
                <a:latin typeface="Georgia"/>
                <a:cs typeface="Georgia"/>
              </a:rPr>
              <a:t>ц</a:t>
            </a:r>
            <a:r>
              <a:rPr sz="2050" spc="75" dirty="0">
                <a:latin typeface="Georgia"/>
                <a:cs typeface="Georgia"/>
              </a:rPr>
              <a:t>и</a:t>
            </a:r>
            <a:r>
              <a:rPr sz="2050" spc="155" dirty="0">
                <a:latin typeface="Georgia"/>
                <a:cs typeface="Georgia"/>
              </a:rPr>
              <a:t>а</a:t>
            </a:r>
            <a:r>
              <a:rPr sz="2050" spc="75" dirty="0">
                <a:latin typeface="Georgia"/>
                <a:cs typeface="Georgia"/>
              </a:rPr>
              <a:t>л</a:t>
            </a:r>
            <a:r>
              <a:rPr sz="2050" spc="60" dirty="0">
                <a:latin typeface="Georgia"/>
                <a:cs typeface="Georgia"/>
              </a:rPr>
              <a:t>ь</a:t>
            </a:r>
            <a:r>
              <a:rPr sz="2050" spc="85" dirty="0">
                <a:latin typeface="Georgia"/>
                <a:cs typeface="Georgia"/>
              </a:rPr>
              <a:t>н</a:t>
            </a:r>
            <a:r>
              <a:rPr sz="2050" spc="95" dirty="0">
                <a:latin typeface="Georgia"/>
                <a:cs typeface="Georgia"/>
              </a:rPr>
              <a:t>о</a:t>
            </a:r>
            <a:r>
              <a:rPr sz="2050" spc="75" dirty="0">
                <a:latin typeface="Georgia"/>
                <a:cs typeface="Georgia"/>
              </a:rPr>
              <a:t>й</a:t>
            </a:r>
            <a:r>
              <a:rPr sz="2050" spc="95" dirty="0">
                <a:latin typeface="Georgia"/>
                <a:cs typeface="Georgia"/>
              </a:rPr>
              <a:t>,  </a:t>
            </a:r>
            <a:r>
              <a:rPr sz="2050" spc="105" dirty="0">
                <a:latin typeface="Georgia"/>
                <a:cs typeface="Georgia"/>
              </a:rPr>
              <a:t>коммуникативной</a:t>
            </a:r>
            <a:r>
              <a:rPr sz="2050" spc="440" dirty="0">
                <a:latin typeface="Georgia"/>
                <a:cs typeface="Georgia"/>
              </a:rPr>
              <a:t> </a:t>
            </a:r>
            <a:r>
              <a:rPr sz="2050" spc="120" dirty="0">
                <a:latin typeface="Georgia"/>
                <a:cs typeface="Georgia"/>
              </a:rPr>
              <a:t>и</a:t>
            </a:r>
            <a:r>
              <a:rPr sz="2050" spc="440" dirty="0">
                <a:latin typeface="Georgia"/>
                <a:cs typeface="Georgia"/>
              </a:rPr>
              <a:t> </a:t>
            </a:r>
            <a:r>
              <a:rPr sz="2050" spc="130" dirty="0">
                <a:latin typeface="Georgia"/>
                <a:cs typeface="Georgia"/>
              </a:rPr>
              <a:t>педагогической </a:t>
            </a:r>
            <a:r>
              <a:rPr sz="2050" spc="-475" dirty="0">
                <a:latin typeface="Georgia"/>
                <a:cs typeface="Georgia"/>
              </a:rPr>
              <a:t> </a:t>
            </a:r>
            <a:r>
              <a:rPr sz="2050" spc="125" dirty="0">
                <a:latin typeface="Georgia"/>
                <a:cs typeface="Georgia"/>
              </a:rPr>
              <a:t>компетентности</a:t>
            </a:r>
            <a:r>
              <a:rPr sz="2050" spc="70" dirty="0">
                <a:latin typeface="Georgia"/>
                <a:cs typeface="Georgia"/>
              </a:rPr>
              <a:t> </a:t>
            </a:r>
            <a:r>
              <a:rPr sz="2050" spc="114" dirty="0">
                <a:latin typeface="Georgia"/>
                <a:cs typeface="Georgia"/>
              </a:rPr>
              <a:t>родителей</a:t>
            </a:r>
            <a:endParaRPr sz="2050">
              <a:latin typeface="Georgia"/>
              <a:cs typeface="Georgi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62779" y="9594337"/>
            <a:ext cx="80595" cy="8059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54071" y="14195265"/>
            <a:ext cx="80595" cy="8059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54071" y="14929580"/>
            <a:ext cx="80595" cy="80595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455124" y="12435907"/>
            <a:ext cx="5565140" cy="305435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065" marR="93980" algn="ctr">
              <a:lnSpc>
                <a:spcPts val="2190"/>
              </a:lnSpc>
              <a:spcBef>
                <a:spcPts val="509"/>
              </a:spcBef>
            </a:pPr>
            <a:r>
              <a:rPr sz="2150" b="1" spc="155" dirty="0">
                <a:solidFill>
                  <a:srgbClr val="242323"/>
                </a:solidFill>
                <a:latin typeface="Georgia"/>
                <a:cs typeface="Georgia"/>
              </a:rPr>
              <a:t>ГОСУДАРСТВО </a:t>
            </a:r>
            <a:r>
              <a:rPr sz="2150" b="1" spc="160" dirty="0">
                <a:solidFill>
                  <a:srgbClr val="242323"/>
                </a:solidFill>
                <a:latin typeface="Georgia"/>
                <a:cs typeface="Georgia"/>
              </a:rPr>
              <a:t>ПОДДЕРЖИВАЕТ </a:t>
            </a:r>
            <a:r>
              <a:rPr sz="2150" b="1" spc="-535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150" b="1" spc="90" dirty="0">
                <a:solidFill>
                  <a:srgbClr val="242323"/>
                </a:solidFill>
                <a:latin typeface="Georgia"/>
                <a:cs typeface="Georgia"/>
              </a:rPr>
              <a:t>СОХРАНЕНИЕ,</a:t>
            </a:r>
            <a:r>
              <a:rPr sz="2150" b="1" spc="200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150" b="1" spc="125" dirty="0">
                <a:solidFill>
                  <a:srgbClr val="242323"/>
                </a:solidFill>
                <a:latin typeface="Georgia"/>
                <a:cs typeface="Georgia"/>
              </a:rPr>
              <a:t>УКРЕПЛЕНИЕ</a:t>
            </a:r>
            <a:r>
              <a:rPr sz="2150" b="1" spc="204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150" b="1" spc="60" dirty="0">
                <a:solidFill>
                  <a:srgbClr val="242323"/>
                </a:solidFill>
                <a:latin typeface="Georgia"/>
                <a:cs typeface="Georgia"/>
              </a:rPr>
              <a:t>И </a:t>
            </a:r>
            <a:r>
              <a:rPr sz="2150" b="1" spc="65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150" b="1" spc="145" dirty="0">
                <a:solidFill>
                  <a:srgbClr val="242323"/>
                </a:solidFill>
                <a:latin typeface="Georgia"/>
                <a:cs typeface="Georgia"/>
              </a:rPr>
              <a:t>ПРОДВИЖЕНИЕ </a:t>
            </a:r>
            <a:r>
              <a:rPr sz="2150" b="1" spc="150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150" b="1" spc="110" dirty="0">
                <a:solidFill>
                  <a:srgbClr val="FF3131"/>
                </a:solidFill>
                <a:latin typeface="Georgia"/>
                <a:cs typeface="Georgia"/>
              </a:rPr>
              <a:t>ТРАДИЦИОННЫХ</a:t>
            </a:r>
            <a:r>
              <a:rPr sz="2150" b="1" spc="210" dirty="0">
                <a:solidFill>
                  <a:srgbClr val="FF3131"/>
                </a:solidFill>
                <a:latin typeface="Georgia"/>
                <a:cs typeface="Georgia"/>
              </a:rPr>
              <a:t> </a:t>
            </a:r>
            <a:r>
              <a:rPr sz="2150" b="1" spc="110" dirty="0">
                <a:solidFill>
                  <a:srgbClr val="FF3131"/>
                </a:solidFill>
                <a:latin typeface="Georgia"/>
                <a:cs typeface="Georgia"/>
              </a:rPr>
              <a:t>СЕМЕЙНЫХ </a:t>
            </a:r>
            <a:r>
              <a:rPr sz="2150" b="1" spc="114" dirty="0">
                <a:solidFill>
                  <a:srgbClr val="FF3131"/>
                </a:solidFill>
                <a:latin typeface="Georgia"/>
                <a:cs typeface="Georgia"/>
              </a:rPr>
              <a:t> ЦЕННОСТЕЙ</a:t>
            </a:r>
            <a:endParaRPr sz="2150">
              <a:latin typeface="Georgia"/>
              <a:cs typeface="Georgia"/>
            </a:endParaRPr>
          </a:p>
          <a:p>
            <a:pPr marL="423545" marR="5080">
              <a:lnSpc>
                <a:spcPct val="112100"/>
              </a:lnSpc>
              <a:spcBef>
                <a:spcPts val="915"/>
              </a:spcBef>
              <a:tabLst>
                <a:tab pos="1485900" algn="l"/>
                <a:tab pos="2298700" algn="l"/>
                <a:tab pos="3406775" algn="l"/>
                <a:tab pos="5312410" algn="l"/>
              </a:tabLst>
            </a:pPr>
            <a:r>
              <a:rPr sz="2150" spc="135" dirty="0">
                <a:latin typeface="Georgia"/>
                <a:cs typeface="Georgia"/>
              </a:rPr>
              <a:t>Б</a:t>
            </a:r>
            <a:r>
              <a:rPr sz="2150" spc="90" dirty="0">
                <a:latin typeface="Georgia"/>
                <a:cs typeface="Georgia"/>
              </a:rPr>
              <a:t>Р</a:t>
            </a:r>
            <a:r>
              <a:rPr sz="2150" spc="140" dirty="0">
                <a:latin typeface="Georgia"/>
                <a:cs typeface="Georgia"/>
              </a:rPr>
              <a:t>А</a:t>
            </a:r>
            <a:r>
              <a:rPr sz="2150" spc="125" dirty="0">
                <a:latin typeface="Georgia"/>
                <a:cs typeface="Georgia"/>
              </a:rPr>
              <a:t>К</a:t>
            </a:r>
            <a:r>
              <a:rPr sz="2150" spc="105" dirty="0">
                <a:latin typeface="Georgia"/>
                <a:cs typeface="Georgia"/>
              </a:rPr>
              <a:t>,</a:t>
            </a:r>
            <a:r>
              <a:rPr sz="2150" dirty="0">
                <a:latin typeface="Georgia"/>
                <a:cs typeface="Georgia"/>
              </a:rPr>
              <a:t>	</a:t>
            </a:r>
            <a:r>
              <a:rPr sz="2150" spc="125" dirty="0">
                <a:latin typeface="Georgia"/>
                <a:cs typeface="Georgia"/>
              </a:rPr>
              <a:t>К</a:t>
            </a:r>
            <a:r>
              <a:rPr sz="2150" spc="140" dirty="0">
                <a:latin typeface="Georgia"/>
                <a:cs typeface="Georgia"/>
              </a:rPr>
              <a:t>А</a:t>
            </a:r>
            <a:r>
              <a:rPr sz="2150" spc="175" dirty="0">
                <a:latin typeface="Georgia"/>
                <a:cs typeface="Georgia"/>
              </a:rPr>
              <a:t>К</a:t>
            </a:r>
            <a:r>
              <a:rPr sz="2150" dirty="0">
                <a:latin typeface="Georgia"/>
                <a:cs typeface="Georgia"/>
              </a:rPr>
              <a:t>	</a:t>
            </a:r>
            <a:r>
              <a:rPr sz="2150" spc="220" dirty="0">
                <a:latin typeface="Georgia"/>
                <a:cs typeface="Georgia"/>
              </a:rPr>
              <a:t>С</a:t>
            </a:r>
            <a:r>
              <a:rPr sz="2150" spc="120" dirty="0">
                <a:latin typeface="Georgia"/>
                <a:cs typeface="Georgia"/>
              </a:rPr>
              <a:t>О</a:t>
            </a:r>
            <a:r>
              <a:rPr sz="2150" spc="235" dirty="0">
                <a:latin typeface="Georgia"/>
                <a:cs typeface="Georgia"/>
              </a:rPr>
              <a:t>Ю</a:t>
            </a:r>
            <a:r>
              <a:rPr sz="2150" spc="35" dirty="0">
                <a:latin typeface="Georgia"/>
                <a:cs typeface="Georgia"/>
              </a:rPr>
              <a:t>З</a:t>
            </a:r>
            <a:r>
              <a:rPr sz="2150" dirty="0">
                <a:latin typeface="Georgia"/>
                <a:cs typeface="Georgia"/>
              </a:rPr>
              <a:t>	</a:t>
            </a:r>
            <a:r>
              <a:rPr sz="2150" spc="170" dirty="0">
                <a:latin typeface="Georgia"/>
                <a:cs typeface="Georgia"/>
              </a:rPr>
              <a:t>М</a:t>
            </a:r>
            <a:r>
              <a:rPr sz="2150" spc="100" dirty="0">
                <a:latin typeface="Georgia"/>
                <a:cs typeface="Georgia"/>
              </a:rPr>
              <a:t>У</a:t>
            </a:r>
            <a:r>
              <a:rPr sz="2150" spc="260" dirty="0">
                <a:latin typeface="Georgia"/>
                <a:cs typeface="Georgia"/>
              </a:rPr>
              <a:t>Ж</a:t>
            </a:r>
            <a:r>
              <a:rPr sz="2150" spc="10" dirty="0">
                <a:latin typeface="Georgia"/>
                <a:cs typeface="Georgia"/>
              </a:rPr>
              <a:t>Ч</a:t>
            </a:r>
            <a:r>
              <a:rPr sz="2150" spc="75" dirty="0">
                <a:latin typeface="Georgia"/>
                <a:cs typeface="Georgia"/>
              </a:rPr>
              <a:t>И</a:t>
            </a:r>
            <a:r>
              <a:rPr sz="2150" spc="80" dirty="0">
                <a:latin typeface="Georgia"/>
                <a:cs typeface="Georgia"/>
              </a:rPr>
              <a:t>Н</a:t>
            </a:r>
            <a:r>
              <a:rPr sz="2150" spc="45" dirty="0">
                <a:latin typeface="Georgia"/>
                <a:cs typeface="Georgia"/>
              </a:rPr>
              <a:t>Ы</a:t>
            </a:r>
            <a:r>
              <a:rPr sz="2150" dirty="0">
                <a:latin typeface="Georgia"/>
                <a:cs typeface="Georgia"/>
              </a:rPr>
              <a:t>	</a:t>
            </a:r>
            <a:r>
              <a:rPr sz="2150" spc="65" dirty="0">
                <a:latin typeface="Georgia"/>
                <a:cs typeface="Georgia"/>
              </a:rPr>
              <a:t>И  </a:t>
            </a:r>
            <a:r>
              <a:rPr sz="2150" spc="100" dirty="0">
                <a:latin typeface="Georgia"/>
                <a:cs typeface="Georgia"/>
              </a:rPr>
              <a:t>ЖЕНЩИНЫ</a:t>
            </a:r>
            <a:endParaRPr sz="2150">
              <a:latin typeface="Georgia"/>
              <a:cs typeface="Georgia"/>
            </a:endParaRPr>
          </a:p>
          <a:p>
            <a:pPr marL="423545" marR="2030095">
              <a:lnSpc>
                <a:spcPts val="2890"/>
              </a:lnSpc>
              <a:spcBef>
                <a:spcPts val="105"/>
              </a:spcBef>
            </a:pPr>
            <a:r>
              <a:rPr sz="2150" spc="95" dirty="0">
                <a:latin typeface="Georgia"/>
                <a:cs typeface="Georgia"/>
              </a:rPr>
              <a:t>П</a:t>
            </a:r>
            <a:r>
              <a:rPr sz="2150" spc="90" dirty="0">
                <a:latin typeface="Georgia"/>
                <a:cs typeface="Georgia"/>
              </a:rPr>
              <a:t>Р</a:t>
            </a:r>
            <a:r>
              <a:rPr sz="2150" spc="120" dirty="0">
                <a:latin typeface="Georgia"/>
                <a:cs typeface="Georgia"/>
              </a:rPr>
              <a:t>ЕЕ</a:t>
            </a:r>
            <a:r>
              <a:rPr sz="2150" spc="170" dirty="0">
                <a:latin typeface="Georgia"/>
                <a:cs typeface="Georgia"/>
              </a:rPr>
              <a:t>М</a:t>
            </a:r>
            <a:r>
              <a:rPr sz="2150" spc="220" dirty="0">
                <a:latin typeface="Georgia"/>
                <a:cs typeface="Georgia"/>
              </a:rPr>
              <a:t>С</a:t>
            </a:r>
            <a:r>
              <a:rPr sz="2150" spc="60" dirty="0">
                <a:latin typeface="Georgia"/>
                <a:cs typeface="Georgia"/>
              </a:rPr>
              <a:t>Т</a:t>
            </a:r>
            <a:r>
              <a:rPr sz="2150" spc="130" dirty="0">
                <a:latin typeface="Georgia"/>
                <a:cs typeface="Georgia"/>
              </a:rPr>
              <a:t>В</a:t>
            </a:r>
            <a:r>
              <a:rPr sz="2150" spc="120" dirty="0">
                <a:latin typeface="Georgia"/>
                <a:cs typeface="Georgia"/>
              </a:rPr>
              <a:t>Е</a:t>
            </a:r>
            <a:r>
              <a:rPr sz="2150" spc="80" dirty="0">
                <a:latin typeface="Georgia"/>
                <a:cs typeface="Georgia"/>
              </a:rPr>
              <a:t>НН</a:t>
            </a:r>
            <a:r>
              <a:rPr sz="2150" spc="120" dirty="0">
                <a:latin typeface="Georgia"/>
                <a:cs typeface="Georgia"/>
              </a:rPr>
              <a:t>О</a:t>
            </a:r>
            <a:r>
              <a:rPr sz="2150" spc="220" dirty="0">
                <a:latin typeface="Georgia"/>
                <a:cs typeface="Georgia"/>
              </a:rPr>
              <a:t>С</a:t>
            </a:r>
            <a:r>
              <a:rPr sz="2150" spc="60" dirty="0">
                <a:latin typeface="Georgia"/>
                <a:cs typeface="Georgia"/>
              </a:rPr>
              <a:t>Т</a:t>
            </a:r>
            <a:r>
              <a:rPr sz="2150" spc="45" dirty="0">
                <a:latin typeface="Georgia"/>
                <a:cs typeface="Georgia"/>
              </a:rPr>
              <a:t>Ь  </a:t>
            </a:r>
            <a:r>
              <a:rPr sz="2150" spc="110" dirty="0">
                <a:latin typeface="Georgia"/>
                <a:cs typeface="Georgia"/>
              </a:rPr>
              <a:t>ПОКОЛЕНИЙ</a:t>
            </a:r>
            <a:endParaRPr sz="2150">
              <a:latin typeface="Georgia"/>
              <a:cs typeface="Georgia"/>
            </a:endParaRPr>
          </a:p>
        </p:txBody>
      </p: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54071" y="15663895"/>
            <a:ext cx="80595" cy="80595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1866367" y="15464321"/>
            <a:ext cx="3780154" cy="1127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2100"/>
              </a:lnSpc>
              <a:spcBef>
                <a:spcPts val="95"/>
              </a:spcBef>
            </a:pPr>
            <a:r>
              <a:rPr sz="2150" spc="105" dirty="0">
                <a:latin typeface="Georgia"/>
                <a:cs typeface="Georgia"/>
              </a:rPr>
              <a:t>ЗАБОТА</a:t>
            </a:r>
            <a:r>
              <a:rPr sz="2150" spc="110" dirty="0">
                <a:latin typeface="Georgia"/>
                <a:cs typeface="Georgia"/>
              </a:rPr>
              <a:t> </a:t>
            </a:r>
            <a:r>
              <a:rPr sz="2150" spc="170" dirty="0">
                <a:latin typeface="Georgia"/>
                <a:cs typeface="Georgia"/>
              </a:rPr>
              <a:t>О</a:t>
            </a:r>
            <a:r>
              <a:rPr sz="2150" spc="175" dirty="0">
                <a:latin typeface="Georgia"/>
                <a:cs typeface="Georgia"/>
              </a:rPr>
              <a:t> </a:t>
            </a:r>
            <a:r>
              <a:rPr sz="2150" spc="120" dirty="0">
                <a:latin typeface="Georgia"/>
                <a:cs typeface="Georgia"/>
              </a:rPr>
              <a:t>ДОСТОЙНОЙ </a:t>
            </a:r>
            <a:r>
              <a:rPr sz="2150" spc="-505" dirty="0">
                <a:latin typeface="Georgia"/>
                <a:cs typeface="Georgia"/>
              </a:rPr>
              <a:t> </a:t>
            </a:r>
            <a:r>
              <a:rPr sz="2150" spc="125" dirty="0">
                <a:latin typeface="Georgia"/>
                <a:cs typeface="Georgia"/>
              </a:rPr>
              <a:t>СТАРШЕГО ПОКОЛЕНИЯ </a:t>
            </a:r>
            <a:r>
              <a:rPr sz="2150" spc="-505" dirty="0">
                <a:latin typeface="Georgia"/>
                <a:cs typeface="Georgia"/>
              </a:rPr>
              <a:t> </a:t>
            </a:r>
            <a:r>
              <a:rPr sz="2150" spc="114" dirty="0">
                <a:latin typeface="Georgia"/>
                <a:cs typeface="Georgia"/>
              </a:rPr>
              <a:t>МНОГОДЕТНОСТЬ</a:t>
            </a:r>
            <a:endParaRPr sz="2150">
              <a:latin typeface="Georgia"/>
              <a:cs typeface="Georg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19868" y="15502004"/>
            <a:ext cx="1200150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spc="260" dirty="0">
                <a:latin typeface="Georgia"/>
                <a:cs typeface="Georgia"/>
              </a:rPr>
              <a:t>Ж</a:t>
            </a:r>
            <a:r>
              <a:rPr sz="2150" spc="75" dirty="0">
                <a:latin typeface="Georgia"/>
                <a:cs typeface="Georgia"/>
              </a:rPr>
              <a:t>И</a:t>
            </a:r>
            <a:r>
              <a:rPr sz="2150" spc="-15" dirty="0">
                <a:latin typeface="Georgia"/>
                <a:cs typeface="Georgia"/>
              </a:rPr>
              <a:t>З</a:t>
            </a:r>
            <a:r>
              <a:rPr sz="2150" spc="80" dirty="0">
                <a:latin typeface="Georgia"/>
                <a:cs typeface="Georgia"/>
              </a:rPr>
              <a:t>Н</a:t>
            </a:r>
            <a:r>
              <a:rPr sz="2150" spc="125" dirty="0">
                <a:latin typeface="Georgia"/>
                <a:cs typeface="Georgia"/>
              </a:rPr>
              <a:t>И</a:t>
            </a:r>
            <a:endParaRPr sz="2150">
              <a:latin typeface="Georgia"/>
              <a:cs typeface="Georgia"/>
            </a:endParaRPr>
          </a:p>
        </p:txBody>
      </p: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54071" y="16398209"/>
            <a:ext cx="80595" cy="8059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54071" y="16765367"/>
            <a:ext cx="80595" cy="80595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1866367" y="16565793"/>
            <a:ext cx="8754110" cy="2903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604895" algn="just">
              <a:lnSpc>
                <a:spcPct val="112100"/>
              </a:lnSpc>
              <a:spcBef>
                <a:spcPts val="95"/>
              </a:spcBef>
            </a:pPr>
            <a:r>
              <a:rPr sz="2150" spc="114" dirty="0">
                <a:latin typeface="Georgia"/>
                <a:cs typeface="Georgia"/>
              </a:rPr>
              <a:t>МАТЕРИНСТВО,</a:t>
            </a:r>
            <a:r>
              <a:rPr sz="2150" spc="120" dirty="0">
                <a:latin typeface="Georgia"/>
                <a:cs typeface="Georgia"/>
              </a:rPr>
              <a:t> </a:t>
            </a:r>
            <a:r>
              <a:rPr sz="2150" spc="125" dirty="0">
                <a:latin typeface="Georgia"/>
                <a:cs typeface="Georgia"/>
              </a:rPr>
              <a:t>ОТЦОВСТВО</a:t>
            </a:r>
            <a:r>
              <a:rPr sz="2150" spc="130" dirty="0">
                <a:latin typeface="Georgia"/>
                <a:cs typeface="Georgia"/>
              </a:rPr>
              <a:t> </a:t>
            </a:r>
            <a:r>
              <a:rPr sz="2150" spc="125" dirty="0">
                <a:latin typeface="Georgia"/>
                <a:cs typeface="Georgia"/>
              </a:rPr>
              <a:t>И </a:t>
            </a:r>
            <a:r>
              <a:rPr sz="2150" spc="-505" dirty="0">
                <a:latin typeface="Georgia"/>
                <a:cs typeface="Georgia"/>
              </a:rPr>
              <a:t> </a:t>
            </a:r>
            <a:r>
              <a:rPr sz="2150" spc="130" dirty="0">
                <a:latin typeface="Georgia"/>
                <a:cs typeface="Georgia"/>
              </a:rPr>
              <a:t>ДЕТСТВО</a:t>
            </a:r>
            <a:endParaRPr sz="2150">
              <a:latin typeface="Georgia"/>
              <a:cs typeface="Georgia"/>
            </a:endParaRPr>
          </a:p>
          <a:p>
            <a:pPr marL="12700" marR="3604895" algn="just">
              <a:lnSpc>
                <a:spcPts val="2890"/>
              </a:lnSpc>
              <a:spcBef>
                <a:spcPts val="150"/>
              </a:spcBef>
            </a:pPr>
            <a:r>
              <a:rPr sz="2150" spc="110" dirty="0">
                <a:latin typeface="Georgia"/>
                <a:cs typeface="Georgia"/>
              </a:rPr>
              <a:t>ОТВЕТСТВЕННОСТЬ</a:t>
            </a:r>
            <a:r>
              <a:rPr sz="2150" spc="740" dirty="0">
                <a:latin typeface="Georgia"/>
                <a:cs typeface="Georgia"/>
              </a:rPr>
              <a:t> </a:t>
            </a:r>
            <a:r>
              <a:rPr sz="2150" spc="110" dirty="0">
                <a:latin typeface="Georgia"/>
                <a:cs typeface="Georgia"/>
              </a:rPr>
              <a:t>РОДИТЕЛЕЙ </a:t>
            </a:r>
            <a:r>
              <a:rPr sz="2150" spc="-505" dirty="0">
                <a:latin typeface="Georgia"/>
                <a:cs typeface="Georgia"/>
              </a:rPr>
              <a:t> </a:t>
            </a:r>
            <a:r>
              <a:rPr sz="2150" spc="90" dirty="0">
                <a:latin typeface="Georgia"/>
                <a:cs typeface="Georgia"/>
              </a:rPr>
              <a:t>ЗА</a:t>
            </a:r>
            <a:r>
              <a:rPr sz="2150" spc="95" dirty="0">
                <a:latin typeface="Georgia"/>
                <a:cs typeface="Georgia"/>
              </a:rPr>
              <a:t> </a:t>
            </a:r>
            <a:r>
              <a:rPr sz="2150" spc="110" dirty="0">
                <a:latin typeface="Georgia"/>
                <a:cs typeface="Georgia"/>
              </a:rPr>
              <a:t>СВОИХ</a:t>
            </a:r>
            <a:r>
              <a:rPr sz="2150" spc="114" dirty="0">
                <a:latin typeface="Georgia"/>
                <a:cs typeface="Georgia"/>
              </a:rPr>
              <a:t> ДЕТЕЙ</a:t>
            </a:r>
            <a:r>
              <a:rPr sz="2150" spc="120" dirty="0">
                <a:latin typeface="Georgia"/>
                <a:cs typeface="Georgia"/>
              </a:rPr>
              <a:t> </a:t>
            </a:r>
            <a:r>
              <a:rPr sz="2150" spc="125" dirty="0">
                <a:latin typeface="Georgia"/>
                <a:cs typeface="Georgia"/>
              </a:rPr>
              <a:t>И</a:t>
            </a:r>
            <a:r>
              <a:rPr sz="2150" spc="130" dirty="0">
                <a:latin typeface="Georgia"/>
                <a:cs typeface="Georgia"/>
              </a:rPr>
              <a:t> </a:t>
            </a:r>
            <a:r>
              <a:rPr sz="2150" spc="105" dirty="0">
                <a:latin typeface="Georgia"/>
                <a:cs typeface="Georgia"/>
              </a:rPr>
              <a:t>ЗАБОТА  </a:t>
            </a:r>
            <a:r>
              <a:rPr sz="2150" spc="170" dirty="0">
                <a:latin typeface="Georgia"/>
                <a:cs typeface="Georgia"/>
              </a:rPr>
              <a:t>О </a:t>
            </a:r>
            <a:r>
              <a:rPr sz="2150" spc="175" dirty="0">
                <a:latin typeface="Georgia"/>
                <a:cs typeface="Georgia"/>
              </a:rPr>
              <a:t> </a:t>
            </a:r>
            <a:r>
              <a:rPr sz="2150" spc="55" dirty="0">
                <a:latin typeface="Georgia"/>
                <a:cs typeface="Georgia"/>
              </a:rPr>
              <a:t>НИХ</a:t>
            </a:r>
            <a:endParaRPr sz="215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00">
              <a:latin typeface="Georgia"/>
              <a:cs typeface="Georgia"/>
            </a:endParaRPr>
          </a:p>
          <a:p>
            <a:pPr marL="1959610" algn="ctr">
              <a:lnSpc>
                <a:spcPct val="100000"/>
              </a:lnSpc>
            </a:pPr>
            <a:r>
              <a:rPr sz="1850" b="1" spc="120" dirty="0">
                <a:solidFill>
                  <a:srgbClr val="004AAC"/>
                </a:solidFill>
                <a:latin typeface="Georgia"/>
                <a:cs typeface="Georgia"/>
              </a:rPr>
              <a:t>СЕМЕЙНЫЕ</a:t>
            </a:r>
            <a:r>
              <a:rPr sz="1850" b="1" spc="150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110" dirty="0">
                <a:solidFill>
                  <a:srgbClr val="004AAC"/>
                </a:solidFill>
                <a:latin typeface="Georgia"/>
                <a:cs typeface="Georgia"/>
              </a:rPr>
              <a:t>ЦЕННОСТИ</a:t>
            </a:r>
            <a:endParaRPr sz="1850">
              <a:latin typeface="Georgia"/>
              <a:cs typeface="Georgia"/>
            </a:endParaRPr>
          </a:p>
          <a:p>
            <a:pPr marL="1959610" algn="ctr">
              <a:lnSpc>
                <a:spcPct val="100000"/>
              </a:lnSpc>
              <a:spcBef>
                <a:spcPts val="390"/>
              </a:spcBef>
            </a:pPr>
            <a:r>
              <a:rPr sz="1850" b="1" spc="150" dirty="0">
                <a:solidFill>
                  <a:srgbClr val="004AAC"/>
                </a:solidFill>
                <a:latin typeface="Georgia"/>
                <a:cs typeface="Georgia"/>
              </a:rPr>
              <a:t>СОЗДАЮТ</a:t>
            </a:r>
            <a:r>
              <a:rPr sz="1850" b="1" spc="170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120" dirty="0">
                <a:solidFill>
                  <a:srgbClr val="004AAC"/>
                </a:solidFill>
                <a:latin typeface="Georgia"/>
                <a:cs typeface="Georgia"/>
              </a:rPr>
              <a:t>ПРОЧНЫЙ</a:t>
            </a:r>
            <a:r>
              <a:rPr sz="1850" b="1" spc="170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125" dirty="0">
                <a:solidFill>
                  <a:srgbClr val="004AAC"/>
                </a:solidFill>
                <a:latin typeface="Georgia"/>
                <a:cs typeface="Georgia"/>
              </a:rPr>
              <a:t>ФУНДАМЕНТ</a:t>
            </a:r>
            <a:r>
              <a:rPr sz="1850" b="1" spc="170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120" dirty="0">
                <a:solidFill>
                  <a:srgbClr val="004AAC"/>
                </a:solidFill>
                <a:latin typeface="Georgia"/>
                <a:cs typeface="Georgia"/>
              </a:rPr>
              <a:t>РАЗВИТИЯ</a:t>
            </a:r>
            <a:endParaRPr sz="1850">
              <a:latin typeface="Georgia"/>
              <a:cs typeface="Georgia"/>
            </a:endParaRPr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54071" y="17499680"/>
            <a:ext cx="80595" cy="80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9681" y="4407977"/>
            <a:ext cx="368935" cy="4509135"/>
            <a:chOff x="1219681" y="4407977"/>
            <a:chExt cx="368935" cy="4509135"/>
          </a:xfrm>
        </p:grpSpPr>
        <p:sp>
          <p:nvSpPr>
            <p:cNvPr id="3" name="object 3"/>
            <p:cNvSpPr/>
            <p:nvPr/>
          </p:nvSpPr>
          <p:spPr>
            <a:xfrm>
              <a:off x="1412242" y="4407977"/>
              <a:ext cx="0" cy="4509135"/>
            </a:xfrm>
            <a:custGeom>
              <a:avLst/>
              <a:gdLst/>
              <a:ahLst/>
              <a:cxnLst/>
              <a:rect l="l" t="t" r="r" b="b"/>
              <a:pathLst>
                <a:path h="4509134">
                  <a:moveTo>
                    <a:pt x="0" y="0"/>
                  </a:moveTo>
                  <a:lnTo>
                    <a:pt x="0" y="4508956"/>
                  </a:lnTo>
                </a:path>
              </a:pathLst>
            </a:custGeom>
            <a:ln w="35820">
              <a:solidFill>
                <a:srgbClr val="004A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19669" y="4731905"/>
              <a:ext cx="368935" cy="4185285"/>
            </a:xfrm>
            <a:custGeom>
              <a:avLst/>
              <a:gdLst/>
              <a:ahLst/>
              <a:cxnLst/>
              <a:rect l="l" t="t" r="r" b="b"/>
              <a:pathLst>
                <a:path w="368934" h="4185284">
                  <a:moveTo>
                    <a:pt x="352234" y="3370084"/>
                  </a:moveTo>
                  <a:lnTo>
                    <a:pt x="345948" y="3323259"/>
                  </a:lnTo>
                  <a:lnTo>
                    <a:pt x="328193" y="3281197"/>
                  </a:lnTo>
                  <a:lnTo>
                    <a:pt x="300659" y="3245548"/>
                  </a:lnTo>
                  <a:lnTo>
                    <a:pt x="265010" y="3218015"/>
                  </a:lnTo>
                  <a:lnTo>
                    <a:pt x="222935" y="3200260"/>
                  </a:lnTo>
                  <a:lnTo>
                    <a:pt x="176123" y="3193973"/>
                  </a:lnTo>
                  <a:lnTo>
                    <a:pt x="129298" y="3200260"/>
                  </a:lnTo>
                  <a:lnTo>
                    <a:pt x="87236" y="3218015"/>
                  </a:lnTo>
                  <a:lnTo>
                    <a:pt x="51587" y="3245548"/>
                  </a:lnTo>
                  <a:lnTo>
                    <a:pt x="24053" y="3281197"/>
                  </a:lnTo>
                  <a:lnTo>
                    <a:pt x="6299" y="3323259"/>
                  </a:lnTo>
                  <a:lnTo>
                    <a:pt x="0" y="3370084"/>
                  </a:lnTo>
                  <a:lnTo>
                    <a:pt x="6299" y="3416897"/>
                  </a:lnTo>
                  <a:lnTo>
                    <a:pt x="24053" y="3458972"/>
                  </a:lnTo>
                  <a:lnTo>
                    <a:pt x="51587" y="3494621"/>
                  </a:lnTo>
                  <a:lnTo>
                    <a:pt x="87236" y="3522154"/>
                  </a:lnTo>
                  <a:lnTo>
                    <a:pt x="129298" y="3539909"/>
                  </a:lnTo>
                  <a:lnTo>
                    <a:pt x="176123" y="3546195"/>
                  </a:lnTo>
                  <a:lnTo>
                    <a:pt x="222935" y="3539909"/>
                  </a:lnTo>
                  <a:lnTo>
                    <a:pt x="265010" y="3522154"/>
                  </a:lnTo>
                  <a:lnTo>
                    <a:pt x="300659" y="3494621"/>
                  </a:lnTo>
                  <a:lnTo>
                    <a:pt x="328193" y="3458972"/>
                  </a:lnTo>
                  <a:lnTo>
                    <a:pt x="345948" y="3416897"/>
                  </a:lnTo>
                  <a:lnTo>
                    <a:pt x="352234" y="3370084"/>
                  </a:lnTo>
                  <a:close/>
                </a:path>
                <a:path w="368934" h="4185284">
                  <a:moveTo>
                    <a:pt x="352234" y="2731287"/>
                  </a:moveTo>
                  <a:lnTo>
                    <a:pt x="345948" y="2684462"/>
                  </a:lnTo>
                  <a:lnTo>
                    <a:pt x="328193" y="2642400"/>
                  </a:lnTo>
                  <a:lnTo>
                    <a:pt x="300659" y="2606751"/>
                  </a:lnTo>
                  <a:lnTo>
                    <a:pt x="265010" y="2579217"/>
                  </a:lnTo>
                  <a:lnTo>
                    <a:pt x="222935" y="2561463"/>
                  </a:lnTo>
                  <a:lnTo>
                    <a:pt x="176123" y="2555176"/>
                  </a:lnTo>
                  <a:lnTo>
                    <a:pt x="129298" y="2561463"/>
                  </a:lnTo>
                  <a:lnTo>
                    <a:pt x="87236" y="2579217"/>
                  </a:lnTo>
                  <a:lnTo>
                    <a:pt x="51587" y="2606751"/>
                  </a:lnTo>
                  <a:lnTo>
                    <a:pt x="24053" y="2642400"/>
                  </a:lnTo>
                  <a:lnTo>
                    <a:pt x="6299" y="2684462"/>
                  </a:lnTo>
                  <a:lnTo>
                    <a:pt x="0" y="2731287"/>
                  </a:lnTo>
                  <a:lnTo>
                    <a:pt x="6299" y="2778099"/>
                  </a:lnTo>
                  <a:lnTo>
                    <a:pt x="24053" y="2820174"/>
                  </a:lnTo>
                  <a:lnTo>
                    <a:pt x="51587" y="2855823"/>
                  </a:lnTo>
                  <a:lnTo>
                    <a:pt x="87236" y="2883357"/>
                  </a:lnTo>
                  <a:lnTo>
                    <a:pt x="129298" y="2901111"/>
                  </a:lnTo>
                  <a:lnTo>
                    <a:pt x="176123" y="2907398"/>
                  </a:lnTo>
                  <a:lnTo>
                    <a:pt x="222935" y="2901111"/>
                  </a:lnTo>
                  <a:lnTo>
                    <a:pt x="265010" y="2883357"/>
                  </a:lnTo>
                  <a:lnTo>
                    <a:pt x="300659" y="2855823"/>
                  </a:lnTo>
                  <a:lnTo>
                    <a:pt x="328193" y="2820174"/>
                  </a:lnTo>
                  <a:lnTo>
                    <a:pt x="345948" y="2778099"/>
                  </a:lnTo>
                  <a:lnTo>
                    <a:pt x="352234" y="2731287"/>
                  </a:lnTo>
                  <a:close/>
                </a:path>
                <a:path w="368934" h="4185284">
                  <a:moveTo>
                    <a:pt x="352234" y="2092490"/>
                  </a:moveTo>
                  <a:lnTo>
                    <a:pt x="345948" y="2045677"/>
                  </a:lnTo>
                  <a:lnTo>
                    <a:pt x="328193" y="2003602"/>
                  </a:lnTo>
                  <a:lnTo>
                    <a:pt x="300659" y="1967966"/>
                  </a:lnTo>
                  <a:lnTo>
                    <a:pt x="265010" y="1940420"/>
                  </a:lnTo>
                  <a:lnTo>
                    <a:pt x="222935" y="1922665"/>
                  </a:lnTo>
                  <a:lnTo>
                    <a:pt x="176123" y="1916379"/>
                  </a:lnTo>
                  <a:lnTo>
                    <a:pt x="129298" y="1922665"/>
                  </a:lnTo>
                  <a:lnTo>
                    <a:pt x="87236" y="1940420"/>
                  </a:lnTo>
                  <a:lnTo>
                    <a:pt x="51587" y="1967966"/>
                  </a:lnTo>
                  <a:lnTo>
                    <a:pt x="24053" y="2003602"/>
                  </a:lnTo>
                  <a:lnTo>
                    <a:pt x="6299" y="2045677"/>
                  </a:lnTo>
                  <a:lnTo>
                    <a:pt x="0" y="2092490"/>
                  </a:lnTo>
                  <a:lnTo>
                    <a:pt x="6299" y="2139315"/>
                  </a:lnTo>
                  <a:lnTo>
                    <a:pt x="24053" y="2181390"/>
                  </a:lnTo>
                  <a:lnTo>
                    <a:pt x="51587" y="2217026"/>
                  </a:lnTo>
                  <a:lnTo>
                    <a:pt x="87236" y="2244560"/>
                  </a:lnTo>
                  <a:lnTo>
                    <a:pt x="129298" y="2262314"/>
                  </a:lnTo>
                  <a:lnTo>
                    <a:pt x="176123" y="2268613"/>
                  </a:lnTo>
                  <a:lnTo>
                    <a:pt x="222935" y="2262314"/>
                  </a:lnTo>
                  <a:lnTo>
                    <a:pt x="265010" y="2244560"/>
                  </a:lnTo>
                  <a:lnTo>
                    <a:pt x="300659" y="2217026"/>
                  </a:lnTo>
                  <a:lnTo>
                    <a:pt x="328193" y="2181390"/>
                  </a:lnTo>
                  <a:lnTo>
                    <a:pt x="345948" y="2139315"/>
                  </a:lnTo>
                  <a:lnTo>
                    <a:pt x="352234" y="2092490"/>
                  </a:lnTo>
                  <a:close/>
                </a:path>
                <a:path w="368934" h="4185284">
                  <a:moveTo>
                    <a:pt x="352234" y="814908"/>
                  </a:moveTo>
                  <a:lnTo>
                    <a:pt x="345948" y="768083"/>
                  </a:lnTo>
                  <a:lnTo>
                    <a:pt x="328193" y="726020"/>
                  </a:lnTo>
                  <a:lnTo>
                    <a:pt x="300659" y="690372"/>
                  </a:lnTo>
                  <a:lnTo>
                    <a:pt x="265010" y="662838"/>
                  </a:lnTo>
                  <a:lnTo>
                    <a:pt x="222935" y="645083"/>
                  </a:lnTo>
                  <a:lnTo>
                    <a:pt x="176123" y="638784"/>
                  </a:lnTo>
                  <a:lnTo>
                    <a:pt x="129298" y="645083"/>
                  </a:lnTo>
                  <a:lnTo>
                    <a:pt x="87236" y="662838"/>
                  </a:lnTo>
                  <a:lnTo>
                    <a:pt x="51587" y="690372"/>
                  </a:lnTo>
                  <a:lnTo>
                    <a:pt x="24053" y="726020"/>
                  </a:lnTo>
                  <a:lnTo>
                    <a:pt x="6299" y="768083"/>
                  </a:lnTo>
                  <a:lnTo>
                    <a:pt x="0" y="814908"/>
                  </a:lnTo>
                  <a:lnTo>
                    <a:pt x="6299" y="861720"/>
                  </a:lnTo>
                  <a:lnTo>
                    <a:pt x="24053" y="903795"/>
                  </a:lnTo>
                  <a:lnTo>
                    <a:pt x="51587" y="939444"/>
                  </a:lnTo>
                  <a:lnTo>
                    <a:pt x="87236" y="966978"/>
                  </a:lnTo>
                  <a:lnTo>
                    <a:pt x="129298" y="984732"/>
                  </a:lnTo>
                  <a:lnTo>
                    <a:pt x="176123" y="991019"/>
                  </a:lnTo>
                  <a:lnTo>
                    <a:pt x="222935" y="984732"/>
                  </a:lnTo>
                  <a:lnTo>
                    <a:pt x="265010" y="966978"/>
                  </a:lnTo>
                  <a:lnTo>
                    <a:pt x="300659" y="939444"/>
                  </a:lnTo>
                  <a:lnTo>
                    <a:pt x="328193" y="903795"/>
                  </a:lnTo>
                  <a:lnTo>
                    <a:pt x="345948" y="861720"/>
                  </a:lnTo>
                  <a:lnTo>
                    <a:pt x="352234" y="814908"/>
                  </a:lnTo>
                  <a:close/>
                </a:path>
                <a:path w="368934" h="4185284">
                  <a:moveTo>
                    <a:pt x="352234" y="176110"/>
                  </a:moveTo>
                  <a:lnTo>
                    <a:pt x="345948" y="129298"/>
                  </a:lnTo>
                  <a:lnTo>
                    <a:pt x="328193" y="87223"/>
                  </a:lnTo>
                  <a:lnTo>
                    <a:pt x="300659" y="51587"/>
                  </a:lnTo>
                  <a:lnTo>
                    <a:pt x="265010" y="24041"/>
                  </a:lnTo>
                  <a:lnTo>
                    <a:pt x="222935" y="6286"/>
                  </a:lnTo>
                  <a:lnTo>
                    <a:pt x="176123" y="0"/>
                  </a:lnTo>
                  <a:lnTo>
                    <a:pt x="129298" y="6286"/>
                  </a:lnTo>
                  <a:lnTo>
                    <a:pt x="87236" y="24041"/>
                  </a:lnTo>
                  <a:lnTo>
                    <a:pt x="51587" y="51587"/>
                  </a:lnTo>
                  <a:lnTo>
                    <a:pt x="24053" y="87223"/>
                  </a:lnTo>
                  <a:lnTo>
                    <a:pt x="6299" y="129298"/>
                  </a:lnTo>
                  <a:lnTo>
                    <a:pt x="0" y="176123"/>
                  </a:lnTo>
                  <a:lnTo>
                    <a:pt x="6299" y="222935"/>
                  </a:lnTo>
                  <a:lnTo>
                    <a:pt x="24053" y="265010"/>
                  </a:lnTo>
                  <a:lnTo>
                    <a:pt x="51587" y="300647"/>
                  </a:lnTo>
                  <a:lnTo>
                    <a:pt x="87236" y="328193"/>
                  </a:lnTo>
                  <a:lnTo>
                    <a:pt x="129298" y="345935"/>
                  </a:lnTo>
                  <a:lnTo>
                    <a:pt x="176123" y="352234"/>
                  </a:lnTo>
                  <a:lnTo>
                    <a:pt x="222935" y="345935"/>
                  </a:lnTo>
                  <a:lnTo>
                    <a:pt x="265010" y="328193"/>
                  </a:lnTo>
                  <a:lnTo>
                    <a:pt x="300659" y="300647"/>
                  </a:lnTo>
                  <a:lnTo>
                    <a:pt x="328193" y="265010"/>
                  </a:lnTo>
                  <a:lnTo>
                    <a:pt x="345948" y="222935"/>
                  </a:lnTo>
                  <a:lnTo>
                    <a:pt x="352234" y="176110"/>
                  </a:lnTo>
                  <a:close/>
                </a:path>
                <a:path w="368934" h="4185284">
                  <a:moveTo>
                    <a:pt x="368719" y="4008882"/>
                  </a:moveTo>
                  <a:lnTo>
                    <a:pt x="362432" y="3962057"/>
                  </a:lnTo>
                  <a:lnTo>
                    <a:pt x="344678" y="3919982"/>
                  </a:lnTo>
                  <a:lnTo>
                    <a:pt x="317144" y="3884345"/>
                  </a:lnTo>
                  <a:lnTo>
                    <a:pt x="281495" y="3856799"/>
                  </a:lnTo>
                  <a:lnTo>
                    <a:pt x="239433" y="3839057"/>
                  </a:lnTo>
                  <a:lnTo>
                    <a:pt x="192608" y="3832758"/>
                  </a:lnTo>
                  <a:lnTo>
                    <a:pt x="145796" y="3839057"/>
                  </a:lnTo>
                  <a:lnTo>
                    <a:pt x="103720" y="3856799"/>
                  </a:lnTo>
                  <a:lnTo>
                    <a:pt x="68072" y="3884345"/>
                  </a:lnTo>
                  <a:lnTo>
                    <a:pt x="40538" y="3919982"/>
                  </a:lnTo>
                  <a:lnTo>
                    <a:pt x="22783" y="3962057"/>
                  </a:lnTo>
                  <a:lnTo>
                    <a:pt x="16497" y="4008882"/>
                  </a:lnTo>
                  <a:lnTo>
                    <a:pt x="22783" y="4055694"/>
                  </a:lnTo>
                  <a:lnTo>
                    <a:pt x="40538" y="4097769"/>
                  </a:lnTo>
                  <a:lnTo>
                    <a:pt x="68072" y="4133405"/>
                  </a:lnTo>
                  <a:lnTo>
                    <a:pt x="103720" y="4160951"/>
                  </a:lnTo>
                  <a:lnTo>
                    <a:pt x="145796" y="4178706"/>
                  </a:lnTo>
                  <a:lnTo>
                    <a:pt x="192608" y="4184993"/>
                  </a:lnTo>
                  <a:lnTo>
                    <a:pt x="239433" y="4178706"/>
                  </a:lnTo>
                  <a:lnTo>
                    <a:pt x="281495" y="4160951"/>
                  </a:lnTo>
                  <a:lnTo>
                    <a:pt x="317144" y="4133405"/>
                  </a:lnTo>
                  <a:lnTo>
                    <a:pt x="344678" y="4097769"/>
                  </a:lnTo>
                  <a:lnTo>
                    <a:pt x="362432" y="4055694"/>
                  </a:lnTo>
                  <a:lnTo>
                    <a:pt x="368719" y="4008882"/>
                  </a:lnTo>
                  <a:close/>
                </a:path>
                <a:path w="368934" h="4185284">
                  <a:moveTo>
                    <a:pt x="368719" y="1453705"/>
                  </a:moveTo>
                  <a:lnTo>
                    <a:pt x="362432" y="1406880"/>
                  </a:lnTo>
                  <a:lnTo>
                    <a:pt x="344678" y="1364818"/>
                  </a:lnTo>
                  <a:lnTo>
                    <a:pt x="317144" y="1329169"/>
                  </a:lnTo>
                  <a:lnTo>
                    <a:pt x="281495" y="1301635"/>
                  </a:lnTo>
                  <a:lnTo>
                    <a:pt x="239433" y="1283881"/>
                  </a:lnTo>
                  <a:lnTo>
                    <a:pt x="192608" y="1277581"/>
                  </a:lnTo>
                  <a:lnTo>
                    <a:pt x="145796" y="1283881"/>
                  </a:lnTo>
                  <a:lnTo>
                    <a:pt x="103720" y="1301635"/>
                  </a:lnTo>
                  <a:lnTo>
                    <a:pt x="68072" y="1329169"/>
                  </a:lnTo>
                  <a:lnTo>
                    <a:pt x="40538" y="1364818"/>
                  </a:lnTo>
                  <a:lnTo>
                    <a:pt x="22783" y="1406880"/>
                  </a:lnTo>
                  <a:lnTo>
                    <a:pt x="16497" y="1453705"/>
                  </a:lnTo>
                  <a:lnTo>
                    <a:pt x="22783" y="1500517"/>
                  </a:lnTo>
                  <a:lnTo>
                    <a:pt x="40538" y="1542592"/>
                  </a:lnTo>
                  <a:lnTo>
                    <a:pt x="68072" y="1578241"/>
                  </a:lnTo>
                  <a:lnTo>
                    <a:pt x="103720" y="1605775"/>
                  </a:lnTo>
                  <a:lnTo>
                    <a:pt x="145796" y="1623529"/>
                  </a:lnTo>
                  <a:lnTo>
                    <a:pt x="192620" y="1629816"/>
                  </a:lnTo>
                  <a:lnTo>
                    <a:pt x="239433" y="1623529"/>
                  </a:lnTo>
                  <a:lnTo>
                    <a:pt x="281495" y="1605775"/>
                  </a:lnTo>
                  <a:lnTo>
                    <a:pt x="317144" y="1578241"/>
                  </a:lnTo>
                  <a:lnTo>
                    <a:pt x="344678" y="1542592"/>
                  </a:lnTo>
                  <a:lnTo>
                    <a:pt x="362432" y="1500517"/>
                  </a:lnTo>
                  <a:lnTo>
                    <a:pt x="368719" y="1453705"/>
                  </a:lnTo>
                  <a:close/>
                </a:path>
              </a:pathLst>
            </a:custGeom>
            <a:solidFill>
              <a:srgbClr val="004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5486664" y="11482240"/>
            <a:ext cx="3475354" cy="3150235"/>
          </a:xfrm>
          <a:custGeom>
            <a:avLst/>
            <a:gdLst/>
            <a:ahLst/>
            <a:cxnLst/>
            <a:rect l="l" t="t" r="r" b="b"/>
            <a:pathLst>
              <a:path w="3475354" h="3150234">
                <a:moveTo>
                  <a:pt x="1737531" y="3149852"/>
                </a:moveTo>
                <a:lnTo>
                  <a:pt x="1440888" y="2908634"/>
                </a:lnTo>
                <a:lnTo>
                  <a:pt x="801690" y="2308939"/>
                </a:lnTo>
                <a:lnTo>
                  <a:pt x="196029" y="1536706"/>
                </a:lnTo>
                <a:lnTo>
                  <a:pt x="0" y="777876"/>
                </a:lnTo>
                <a:lnTo>
                  <a:pt x="9992" y="731063"/>
                </a:lnTo>
                <a:lnTo>
                  <a:pt x="21462" y="685711"/>
                </a:lnTo>
                <a:lnTo>
                  <a:pt x="34362" y="641818"/>
                </a:lnTo>
                <a:lnTo>
                  <a:pt x="48649" y="599384"/>
                </a:lnTo>
                <a:lnTo>
                  <a:pt x="64276" y="558408"/>
                </a:lnTo>
                <a:lnTo>
                  <a:pt x="81200" y="518889"/>
                </a:lnTo>
                <a:lnTo>
                  <a:pt x="99374" y="480826"/>
                </a:lnTo>
                <a:lnTo>
                  <a:pt x="118755" y="444219"/>
                </a:lnTo>
                <a:lnTo>
                  <a:pt x="139296" y="409067"/>
                </a:lnTo>
                <a:lnTo>
                  <a:pt x="160953" y="375370"/>
                </a:lnTo>
                <a:lnTo>
                  <a:pt x="183680" y="343126"/>
                </a:lnTo>
                <a:lnTo>
                  <a:pt x="207433" y="312335"/>
                </a:lnTo>
                <a:lnTo>
                  <a:pt x="232166" y="282995"/>
                </a:lnTo>
                <a:lnTo>
                  <a:pt x="284394" y="228670"/>
                </a:lnTo>
                <a:lnTo>
                  <a:pt x="340002" y="180144"/>
                </a:lnTo>
                <a:lnTo>
                  <a:pt x="398631" y="137412"/>
                </a:lnTo>
                <a:lnTo>
                  <a:pt x="459918" y="100467"/>
                </a:lnTo>
                <a:lnTo>
                  <a:pt x="523505" y="69304"/>
                </a:lnTo>
                <a:lnTo>
                  <a:pt x="589029" y="43917"/>
                </a:lnTo>
                <a:lnTo>
                  <a:pt x="656132" y="24299"/>
                </a:lnTo>
                <a:lnTo>
                  <a:pt x="724450" y="10445"/>
                </a:lnTo>
                <a:lnTo>
                  <a:pt x="793625" y="2350"/>
                </a:lnTo>
                <a:lnTo>
                  <a:pt x="863296" y="6"/>
                </a:lnTo>
                <a:lnTo>
                  <a:pt x="898204" y="990"/>
                </a:lnTo>
                <a:lnTo>
                  <a:pt x="967942" y="7263"/>
                </a:lnTo>
                <a:lnTo>
                  <a:pt x="1037274" y="19274"/>
                </a:lnTo>
                <a:lnTo>
                  <a:pt x="1105838" y="37017"/>
                </a:lnTo>
                <a:lnTo>
                  <a:pt x="1173276" y="60485"/>
                </a:lnTo>
                <a:lnTo>
                  <a:pt x="1239225" y="89673"/>
                </a:lnTo>
                <a:lnTo>
                  <a:pt x="1303325" y="124575"/>
                </a:lnTo>
                <a:lnTo>
                  <a:pt x="1365217" y="165184"/>
                </a:lnTo>
                <a:lnTo>
                  <a:pt x="1424538" y="211495"/>
                </a:lnTo>
                <a:lnTo>
                  <a:pt x="1453122" y="236788"/>
                </a:lnTo>
                <a:lnTo>
                  <a:pt x="1480928" y="263503"/>
                </a:lnTo>
                <a:lnTo>
                  <a:pt x="1507912" y="291641"/>
                </a:lnTo>
                <a:lnTo>
                  <a:pt x="1534027" y="321201"/>
                </a:lnTo>
                <a:lnTo>
                  <a:pt x="1559230" y="352181"/>
                </a:lnTo>
                <a:lnTo>
                  <a:pt x="1583475" y="384583"/>
                </a:lnTo>
                <a:lnTo>
                  <a:pt x="1606716" y="418403"/>
                </a:lnTo>
                <a:lnTo>
                  <a:pt x="1628909" y="453643"/>
                </a:lnTo>
                <a:lnTo>
                  <a:pt x="1650009" y="490301"/>
                </a:lnTo>
                <a:lnTo>
                  <a:pt x="1669970" y="528376"/>
                </a:lnTo>
                <a:lnTo>
                  <a:pt x="1688748" y="567867"/>
                </a:lnTo>
                <a:lnTo>
                  <a:pt x="1706298" y="608775"/>
                </a:lnTo>
                <a:lnTo>
                  <a:pt x="1722574" y="651098"/>
                </a:lnTo>
                <a:lnTo>
                  <a:pt x="1737531" y="694835"/>
                </a:lnTo>
                <a:lnTo>
                  <a:pt x="1752488" y="651097"/>
                </a:lnTo>
                <a:lnTo>
                  <a:pt x="1768763" y="608774"/>
                </a:lnTo>
                <a:lnTo>
                  <a:pt x="1786313" y="567865"/>
                </a:lnTo>
                <a:lnTo>
                  <a:pt x="1805091" y="528373"/>
                </a:lnTo>
                <a:lnTo>
                  <a:pt x="1825052" y="490297"/>
                </a:lnTo>
                <a:lnTo>
                  <a:pt x="1846151" y="453639"/>
                </a:lnTo>
                <a:lnTo>
                  <a:pt x="1868344" y="418399"/>
                </a:lnTo>
                <a:lnTo>
                  <a:pt x="1891585" y="384578"/>
                </a:lnTo>
                <a:lnTo>
                  <a:pt x="1915830" y="352176"/>
                </a:lnTo>
                <a:lnTo>
                  <a:pt x="1941032" y="321195"/>
                </a:lnTo>
                <a:lnTo>
                  <a:pt x="1967147" y="291635"/>
                </a:lnTo>
                <a:lnTo>
                  <a:pt x="1994130" y="263496"/>
                </a:lnTo>
                <a:lnTo>
                  <a:pt x="2021936" y="236781"/>
                </a:lnTo>
                <a:lnTo>
                  <a:pt x="2050520" y="211488"/>
                </a:lnTo>
                <a:lnTo>
                  <a:pt x="2109840" y="165177"/>
                </a:lnTo>
                <a:lnTo>
                  <a:pt x="2171730" y="124567"/>
                </a:lnTo>
                <a:lnTo>
                  <a:pt x="2235829" y="89665"/>
                </a:lnTo>
                <a:lnTo>
                  <a:pt x="2301778" y="60477"/>
                </a:lnTo>
                <a:lnTo>
                  <a:pt x="2369214" y="37009"/>
                </a:lnTo>
                <a:lnTo>
                  <a:pt x="2437777" y="19267"/>
                </a:lnTo>
                <a:lnTo>
                  <a:pt x="2507108" y="7256"/>
                </a:lnTo>
                <a:lnTo>
                  <a:pt x="2576845" y="983"/>
                </a:lnTo>
                <a:lnTo>
                  <a:pt x="2611753" y="0"/>
                </a:lnTo>
                <a:lnTo>
                  <a:pt x="2646627" y="453"/>
                </a:lnTo>
                <a:lnTo>
                  <a:pt x="2716094" y="5672"/>
                </a:lnTo>
                <a:lnTo>
                  <a:pt x="2784885" y="16646"/>
                </a:lnTo>
                <a:lnTo>
                  <a:pt x="2852640" y="33382"/>
                </a:lnTo>
                <a:lnTo>
                  <a:pt x="2918998" y="55884"/>
                </a:lnTo>
                <a:lnTo>
                  <a:pt x="2983599" y="84159"/>
                </a:lnTo>
                <a:lnTo>
                  <a:pt x="3046081" y="118213"/>
                </a:lnTo>
                <a:lnTo>
                  <a:pt x="3106085" y="158051"/>
                </a:lnTo>
                <a:lnTo>
                  <a:pt x="3163248" y="203680"/>
                </a:lnTo>
                <a:lnTo>
                  <a:pt x="3217212" y="255106"/>
                </a:lnTo>
                <a:lnTo>
                  <a:pt x="3267615" y="312333"/>
                </a:lnTo>
                <a:lnTo>
                  <a:pt x="3291369" y="343125"/>
                </a:lnTo>
                <a:lnTo>
                  <a:pt x="3314097" y="375369"/>
                </a:lnTo>
                <a:lnTo>
                  <a:pt x="3335754" y="409066"/>
                </a:lnTo>
                <a:lnTo>
                  <a:pt x="3356296" y="444218"/>
                </a:lnTo>
                <a:lnTo>
                  <a:pt x="3375678" y="480825"/>
                </a:lnTo>
                <a:lnTo>
                  <a:pt x="3393853" y="518888"/>
                </a:lnTo>
                <a:lnTo>
                  <a:pt x="3410778" y="558407"/>
                </a:lnTo>
                <a:lnTo>
                  <a:pt x="3426407" y="599384"/>
                </a:lnTo>
                <a:lnTo>
                  <a:pt x="3440695" y="641818"/>
                </a:lnTo>
                <a:lnTo>
                  <a:pt x="3453597" y="685711"/>
                </a:lnTo>
                <a:lnTo>
                  <a:pt x="3465067" y="731063"/>
                </a:lnTo>
                <a:lnTo>
                  <a:pt x="3475062" y="777876"/>
                </a:lnTo>
                <a:lnTo>
                  <a:pt x="3279025" y="1536706"/>
                </a:lnTo>
                <a:lnTo>
                  <a:pt x="2673365" y="2308939"/>
                </a:lnTo>
                <a:lnTo>
                  <a:pt x="2034171" y="2908634"/>
                </a:lnTo>
                <a:lnTo>
                  <a:pt x="1737531" y="3149852"/>
                </a:lnTo>
                <a:close/>
              </a:path>
            </a:pathLst>
          </a:custGeom>
          <a:solidFill>
            <a:srgbClr val="C62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37136" y="10070390"/>
            <a:ext cx="2910840" cy="2578100"/>
          </a:xfrm>
          <a:custGeom>
            <a:avLst/>
            <a:gdLst/>
            <a:ahLst/>
            <a:cxnLst/>
            <a:rect l="l" t="t" r="r" b="b"/>
            <a:pathLst>
              <a:path w="2910840" h="2578100">
                <a:moveTo>
                  <a:pt x="1491735" y="2552699"/>
                </a:moveTo>
                <a:lnTo>
                  <a:pt x="1422419" y="2552699"/>
                </a:lnTo>
                <a:lnTo>
                  <a:pt x="1412502" y="2539999"/>
                </a:lnTo>
                <a:lnTo>
                  <a:pt x="1396810" y="2527299"/>
                </a:lnTo>
                <a:lnTo>
                  <a:pt x="1375711" y="2514599"/>
                </a:lnTo>
                <a:lnTo>
                  <a:pt x="1349572" y="2501899"/>
                </a:lnTo>
                <a:lnTo>
                  <a:pt x="1318759" y="2476499"/>
                </a:lnTo>
                <a:lnTo>
                  <a:pt x="1283640" y="2451099"/>
                </a:lnTo>
                <a:lnTo>
                  <a:pt x="1244581" y="2425699"/>
                </a:lnTo>
                <a:lnTo>
                  <a:pt x="1201949" y="2387599"/>
                </a:lnTo>
                <a:lnTo>
                  <a:pt x="1156112" y="2349499"/>
                </a:lnTo>
                <a:lnTo>
                  <a:pt x="1107437" y="2311399"/>
                </a:lnTo>
                <a:lnTo>
                  <a:pt x="1056289" y="2273299"/>
                </a:lnTo>
                <a:lnTo>
                  <a:pt x="1003037" y="2222499"/>
                </a:lnTo>
                <a:lnTo>
                  <a:pt x="948048" y="2184399"/>
                </a:lnTo>
                <a:lnTo>
                  <a:pt x="891687" y="2133599"/>
                </a:lnTo>
                <a:lnTo>
                  <a:pt x="776322" y="2031999"/>
                </a:lnTo>
                <a:lnTo>
                  <a:pt x="718051" y="1968499"/>
                </a:lnTo>
                <a:lnTo>
                  <a:pt x="677340" y="1930399"/>
                </a:lnTo>
                <a:lnTo>
                  <a:pt x="637740" y="1892299"/>
                </a:lnTo>
                <a:lnTo>
                  <a:pt x="599260" y="1854199"/>
                </a:lnTo>
                <a:lnTo>
                  <a:pt x="561909" y="1816099"/>
                </a:lnTo>
                <a:lnTo>
                  <a:pt x="525694" y="1777999"/>
                </a:lnTo>
                <a:lnTo>
                  <a:pt x="490625" y="1739899"/>
                </a:lnTo>
                <a:lnTo>
                  <a:pt x="456708" y="1701799"/>
                </a:lnTo>
                <a:lnTo>
                  <a:pt x="423953" y="1663699"/>
                </a:lnTo>
                <a:lnTo>
                  <a:pt x="392368" y="1625599"/>
                </a:lnTo>
                <a:lnTo>
                  <a:pt x="361961" y="1587499"/>
                </a:lnTo>
                <a:lnTo>
                  <a:pt x="332740" y="1549399"/>
                </a:lnTo>
                <a:lnTo>
                  <a:pt x="304715" y="1511299"/>
                </a:lnTo>
                <a:lnTo>
                  <a:pt x="277892" y="1473199"/>
                </a:lnTo>
                <a:lnTo>
                  <a:pt x="252280" y="1435099"/>
                </a:lnTo>
                <a:lnTo>
                  <a:pt x="227888" y="1409699"/>
                </a:lnTo>
                <a:lnTo>
                  <a:pt x="196674" y="1358899"/>
                </a:lnTo>
                <a:lnTo>
                  <a:pt x="167733" y="1308099"/>
                </a:lnTo>
                <a:lnTo>
                  <a:pt x="141071" y="1257299"/>
                </a:lnTo>
                <a:lnTo>
                  <a:pt x="116694" y="1206499"/>
                </a:lnTo>
                <a:lnTo>
                  <a:pt x="94608" y="1168399"/>
                </a:lnTo>
                <a:lnTo>
                  <a:pt x="74820" y="1117599"/>
                </a:lnTo>
                <a:lnTo>
                  <a:pt x="57336" y="1079499"/>
                </a:lnTo>
                <a:lnTo>
                  <a:pt x="42162" y="1028699"/>
                </a:lnTo>
                <a:lnTo>
                  <a:pt x="29306" y="990599"/>
                </a:lnTo>
                <a:lnTo>
                  <a:pt x="18773" y="939799"/>
                </a:lnTo>
                <a:lnTo>
                  <a:pt x="10569" y="901699"/>
                </a:lnTo>
                <a:lnTo>
                  <a:pt x="4701" y="850899"/>
                </a:lnTo>
                <a:lnTo>
                  <a:pt x="1176" y="812799"/>
                </a:lnTo>
                <a:lnTo>
                  <a:pt x="0" y="774699"/>
                </a:lnTo>
                <a:lnTo>
                  <a:pt x="1427" y="723899"/>
                </a:lnTo>
                <a:lnTo>
                  <a:pt x="5656" y="685799"/>
                </a:lnTo>
                <a:lnTo>
                  <a:pt x="12602" y="634999"/>
                </a:lnTo>
                <a:lnTo>
                  <a:pt x="22184" y="584199"/>
                </a:lnTo>
                <a:lnTo>
                  <a:pt x="34319" y="546099"/>
                </a:lnTo>
                <a:lnTo>
                  <a:pt x="48926" y="507999"/>
                </a:lnTo>
                <a:lnTo>
                  <a:pt x="65920" y="457199"/>
                </a:lnTo>
                <a:lnTo>
                  <a:pt x="85221" y="419099"/>
                </a:lnTo>
                <a:lnTo>
                  <a:pt x="106744" y="380999"/>
                </a:lnTo>
                <a:lnTo>
                  <a:pt x="130409" y="342899"/>
                </a:lnTo>
                <a:lnTo>
                  <a:pt x="156133" y="304799"/>
                </a:lnTo>
                <a:lnTo>
                  <a:pt x="183833" y="266699"/>
                </a:lnTo>
                <a:lnTo>
                  <a:pt x="213426" y="241299"/>
                </a:lnTo>
                <a:lnTo>
                  <a:pt x="244831" y="203199"/>
                </a:lnTo>
                <a:lnTo>
                  <a:pt x="277965" y="177799"/>
                </a:lnTo>
                <a:lnTo>
                  <a:pt x="312745" y="152399"/>
                </a:lnTo>
                <a:lnTo>
                  <a:pt x="349089" y="126999"/>
                </a:lnTo>
                <a:lnTo>
                  <a:pt x="386915" y="101599"/>
                </a:lnTo>
                <a:lnTo>
                  <a:pt x="426140" y="76199"/>
                </a:lnTo>
                <a:lnTo>
                  <a:pt x="466681" y="63499"/>
                </a:lnTo>
                <a:lnTo>
                  <a:pt x="508457" y="38099"/>
                </a:lnTo>
                <a:lnTo>
                  <a:pt x="551385" y="25399"/>
                </a:lnTo>
                <a:lnTo>
                  <a:pt x="640366" y="0"/>
                </a:lnTo>
                <a:lnTo>
                  <a:pt x="875463" y="0"/>
                </a:lnTo>
                <a:lnTo>
                  <a:pt x="922253" y="12699"/>
                </a:lnTo>
                <a:lnTo>
                  <a:pt x="968413" y="12699"/>
                </a:lnTo>
                <a:lnTo>
                  <a:pt x="1013839" y="25399"/>
                </a:lnTo>
                <a:lnTo>
                  <a:pt x="1058426" y="50799"/>
                </a:lnTo>
                <a:lnTo>
                  <a:pt x="1102069" y="63499"/>
                </a:lnTo>
                <a:lnTo>
                  <a:pt x="1144662" y="88899"/>
                </a:lnTo>
                <a:lnTo>
                  <a:pt x="1165382" y="101599"/>
                </a:lnTo>
                <a:lnTo>
                  <a:pt x="732550" y="101599"/>
                </a:lnTo>
                <a:lnTo>
                  <a:pt x="685580" y="114299"/>
                </a:lnTo>
                <a:lnTo>
                  <a:pt x="639619" y="114299"/>
                </a:lnTo>
                <a:lnTo>
                  <a:pt x="551185" y="139699"/>
                </a:lnTo>
                <a:lnTo>
                  <a:pt x="508941" y="165099"/>
                </a:lnTo>
                <a:lnTo>
                  <a:pt x="468164" y="177799"/>
                </a:lnTo>
                <a:lnTo>
                  <a:pt x="428971" y="203199"/>
                </a:lnTo>
                <a:lnTo>
                  <a:pt x="391475" y="228599"/>
                </a:lnTo>
                <a:lnTo>
                  <a:pt x="355791" y="253999"/>
                </a:lnTo>
                <a:lnTo>
                  <a:pt x="322035" y="279399"/>
                </a:lnTo>
                <a:lnTo>
                  <a:pt x="290319" y="317499"/>
                </a:lnTo>
                <a:lnTo>
                  <a:pt x="260760" y="355599"/>
                </a:lnTo>
                <a:lnTo>
                  <a:pt x="233472" y="380999"/>
                </a:lnTo>
                <a:lnTo>
                  <a:pt x="208569" y="419099"/>
                </a:lnTo>
                <a:lnTo>
                  <a:pt x="186167" y="457199"/>
                </a:lnTo>
                <a:lnTo>
                  <a:pt x="166379" y="507999"/>
                </a:lnTo>
                <a:lnTo>
                  <a:pt x="149321" y="546099"/>
                </a:lnTo>
                <a:lnTo>
                  <a:pt x="135108" y="584199"/>
                </a:lnTo>
                <a:lnTo>
                  <a:pt x="123853" y="634999"/>
                </a:lnTo>
                <a:lnTo>
                  <a:pt x="115672" y="673099"/>
                </a:lnTo>
                <a:lnTo>
                  <a:pt x="110679" y="723899"/>
                </a:lnTo>
                <a:lnTo>
                  <a:pt x="108989" y="774699"/>
                </a:lnTo>
                <a:lnTo>
                  <a:pt x="110458" y="812799"/>
                </a:lnTo>
                <a:lnTo>
                  <a:pt x="114858" y="863599"/>
                </a:lnTo>
                <a:lnTo>
                  <a:pt x="122185" y="901699"/>
                </a:lnTo>
                <a:lnTo>
                  <a:pt x="132432" y="952499"/>
                </a:lnTo>
                <a:lnTo>
                  <a:pt x="145594" y="990599"/>
                </a:lnTo>
                <a:lnTo>
                  <a:pt x="161663" y="1041399"/>
                </a:lnTo>
                <a:lnTo>
                  <a:pt x="180635" y="1092199"/>
                </a:lnTo>
                <a:lnTo>
                  <a:pt x="202502" y="1142999"/>
                </a:lnTo>
                <a:lnTo>
                  <a:pt x="227259" y="1193799"/>
                </a:lnTo>
                <a:lnTo>
                  <a:pt x="254900" y="1244599"/>
                </a:lnTo>
                <a:lnTo>
                  <a:pt x="285419" y="1295399"/>
                </a:lnTo>
                <a:lnTo>
                  <a:pt x="343867" y="1384299"/>
                </a:lnTo>
                <a:lnTo>
                  <a:pt x="370322" y="1422399"/>
                </a:lnTo>
                <a:lnTo>
                  <a:pt x="398163" y="1460499"/>
                </a:lnTo>
                <a:lnTo>
                  <a:pt x="427380" y="1498599"/>
                </a:lnTo>
                <a:lnTo>
                  <a:pt x="457960" y="1536699"/>
                </a:lnTo>
                <a:lnTo>
                  <a:pt x="489893" y="1574799"/>
                </a:lnTo>
                <a:lnTo>
                  <a:pt x="523166" y="1612899"/>
                </a:lnTo>
                <a:lnTo>
                  <a:pt x="557768" y="1650999"/>
                </a:lnTo>
                <a:lnTo>
                  <a:pt x="593689" y="1689099"/>
                </a:lnTo>
                <a:lnTo>
                  <a:pt x="630915" y="1727199"/>
                </a:lnTo>
                <a:lnTo>
                  <a:pt x="669436" y="1765299"/>
                </a:lnTo>
                <a:lnTo>
                  <a:pt x="709241" y="1816099"/>
                </a:lnTo>
                <a:lnTo>
                  <a:pt x="750317" y="1854199"/>
                </a:lnTo>
                <a:lnTo>
                  <a:pt x="792654" y="1892299"/>
                </a:lnTo>
                <a:lnTo>
                  <a:pt x="892678" y="1993899"/>
                </a:lnTo>
                <a:lnTo>
                  <a:pt x="942208" y="2031999"/>
                </a:lnTo>
                <a:lnTo>
                  <a:pt x="991093" y="2070099"/>
                </a:lnTo>
                <a:lnTo>
                  <a:pt x="1039089" y="2120899"/>
                </a:lnTo>
                <a:lnTo>
                  <a:pt x="1085952" y="2158999"/>
                </a:lnTo>
                <a:lnTo>
                  <a:pt x="1131439" y="2197099"/>
                </a:lnTo>
                <a:lnTo>
                  <a:pt x="1175307" y="2222499"/>
                </a:lnTo>
                <a:lnTo>
                  <a:pt x="1217313" y="2260599"/>
                </a:lnTo>
                <a:lnTo>
                  <a:pt x="1257212" y="2298699"/>
                </a:lnTo>
                <a:lnTo>
                  <a:pt x="1294761" y="2324099"/>
                </a:lnTo>
                <a:lnTo>
                  <a:pt x="1329718" y="2349499"/>
                </a:lnTo>
                <a:lnTo>
                  <a:pt x="1361838" y="2374899"/>
                </a:lnTo>
                <a:lnTo>
                  <a:pt x="1390878" y="2400299"/>
                </a:lnTo>
                <a:lnTo>
                  <a:pt x="1416595" y="2412999"/>
                </a:lnTo>
                <a:lnTo>
                  <a:pt x="1438745" y="2425699"/>
                </a:lnTo>
                <a:lnTo>
                  <a:pt x="1457085" y="2438399"/>
                </a:lnTo>
                <a:lnTo>
                  <a:pt x="1649359" y="2438399"/>
                </a:lnTo>
                <a:lnTo>
                  <a:pt x="1629908" y="2451099"/>
                </a:lnTo>
                <a:lnTo>
                  <a:pt x="1594936" y="2476499"/>
                </a:lnTo>
                <a:lnTo>
                  <a:pt x="1564256" y="2501899"/>
                </a:lnTo>
                <a:lnTo>
                  <a:pt x="1538232" y="2514599"/>
                </a:lnTo>
                <a:lnTo>
                  <a:pt x="1517227" y="2527299"/>
                </a:lnTo>
                <a:lnTo>
                  <a:pt x="1501607" y="2539999"/>
                </a:lnTo>
                <a:lnTo>
                  <a:pt x="1491735" y="2552699"/>
                </a:lnTo>
                <a:close/>
              </a:path>
              <a:path w="2910840" h="2578100">
                <a:moveTo>
                  <a:pt x="1582915" y="393699"/>
                </a:moveTo>
                <a:lnTo>
                  <a:pt x="1457085" y="393699"/>
                </a:lnTo>
                <a:lnTo>
                  <a:pt x="1482838" y="342899"/>
                </a:lnTo>
                <a:lnTo>
                  <a:pt x="1511100" y="304799"/>
                </a:lnTo>
                <a:lnTo>
                  <a:pt x="1541808" y="266699"/>
                </a:lnTo>
                <a:lnTo>
                  <a:pt x="1574902" y="228599"/>
                </a:lnTo>
                <a:lnTo>
                  <a:pt x="1610321" y="203199"/>
                </a:lnTo>
                <a:lnTo>
                  <a:pt x="1648003" y="165099"/>
                </a:lnTo>
                <a:lnTo>
                  <a:pt x="1728068" y="114299"/>
                </a:lnTo>
                <a:lnTo>
                  <a:pt x="1769507" y="88899"/>
                </a:lnTo>
                <a:lnTo>
                  <a:pt x="1812101" y="63499"/>
                </a:lnTo>
                <a:lnTo>
                  <a:pt x="1855744" y="50799"/>
                </a:lnTo>
                <a:lnTo>
                  <a:pt x="1900330" y="25399"/>
                </a:lnTo>
                <a:lnTo>
                  <a:pt x="1945756" y="12699"/>
                </a:lnTo>
                <a:lnTo>
                  <a:pt x="1991917" y="12699"/>
                </a:lnTo>
                <a:lnTo>
                  <a:pt x="2038707" y="0"/>
                </a:lnTo>
                <a:lnTo>
                  <a:pt x="2273804" y="0"/>
                </a:lnTo>
                <a:lnTo>
                  <a:pt x="2362785" y="25399"/>
                </a:lnTo>
                <a:lnTo>
                  <a:pt x="2405713" y="38099"/>
                </a:lnTo>
                <a:lnTo>
                  <a:pt x="2447488" y="63499"/>
                </a:lnTo>
                <a:lnTo>
                  <a:pt x="2488030" y="76199"/>
                </a:lnTo>
                <a:lnTo>
                  <a:pt x="2527255" y="101599"/>
                </a:lnTo>
                <a:lnTo>
                  <a:pt x="2084997" y="101599"/>
                </a:lnTo>
                <a:lnTo>
                  <a:pt x="2037461" y="114299"/>
                </a:lnTo>
                <a:lnTo>
                  <a:pt x="1990721" y="114299"/>
                </a:lnTo>
                <a:lnTo>
                  <a:pt x="1900251" y="139699"/>
                </a:lnTo>
                <a:lnTo>
                  <a:pt x="1856834" y="165099"/>
                </a:lnTo>
                <a:lnTo>
                  <a:pt x="1814835" y="190499"/>
                </a:lnTo>
                <a:lnTo>
                  <a:pt x="1774412" y="203199"/>
                </a:lnTo>
                <a:lnTo>
                  <a:pt x="1735720" y="241299"/>
                </a:lnTo>
                <a:lnTo>
                  <a:pt x="1698915" y="266699"/>
                </a:lnTo>
                <a:lnTo>
                  <a:pt x="1664153" y="292099"/>
                </a:lnTo>
                <a:lnTo>
                  <a:pt x="1631590" y="330199"/>
                </a:lnTo>
                <a:lnTo>
                  <a:pt x="1601381" y="368299"/>
                </a:lnTo>
                <a:lnTo>
                  <a:pt x="1582915" y="393699"/>
                </a:lnTo>
                <a:close/>
              </a:path>
              <a:path w="2910840" h="2578100">
                <a:moveTo>
                  <a:pt x="1456502" y="673099"/>
                </a:moveTo>
                <a:lnTo>
                  <a:pt x="1406378" y="533399"/>
                </a:lnTo>
                <a:lnTo>
                  <a:pt x="1387147" y="495299"/>
                </a:lnTo>
                <a:lnTo>
                  <a:pt x="1364937" y="444499"/>
                </a:lnTo>
                <a:lnTo>
                  <a:pt x="1339905" y="406399"/>
                </a:lnTo>
                <a:lnTo>
                  <a:pt x="1312206" y="368299"/>
                </a:lnTo>
                <a:lnTo>
                  <a:pt x="1281997" y="330199"/>
                </a:lnTo>
                <a:lnTo>
                  <a:pt x="1249434" y="292099"/>
                </a:lnTo>
                <a:lnTo>
                  <a:pt x="1214672" y="266699"/>
                </a:lnTo>
                <a:lnTo>
                  <a:pt x="1177867" y="241299"/>
                </a:lnTo>
                <a:lnTo>
                  <a:pt x="1139175" y="203199"/>
                </a:lnTo>
                <a:lnTo>
                  <a:pt x="1098752" y="190499"/>
                </a:lnTo>
                <a:lnTo>
                  <a:pt x="1056753" y="165099"/>
                </a:lnTo>
                <a:lnTo>
                  <a:pt x="1013336" y="139699"/>
                </a:lnTo>
                <a:lnTo>
                  <a:pt x="922866" y="114299"/>
                </a:lnTo>
                <a:lnTo>
                  <a:pt x="876126" y="114299"/>
                </a:lnTo>
                <a:lnTo>
                  <a:pt x="828590" y="101599"/>
                </a:lnTo>
                <a:lnTo>
                  <a:pt x="1165382" y="101599"/>
                </a:lnTo>
                <a:lnTo>
                  <a:pt x="1186102" y="114299"/>
                </a:lnTo>
                <a:lnTo>
                  <a:pt x="1266167" y="165099"/>
                </a:lnTo>
                <a:lnTo>
                  <a:pt x="1303849" y="203199"/>
                </a:lnTo>
                <a:lnTo>
                  <a:pt x="1339267" y="228599"/>
                </a:lnTo>
                <a:lnTo>
                  <a:pt x="1372362" y="266699"/>
                </a:lnTo>
                <a:lnTo>
                  <a:pt x="1403070" y="304799"/>
                </a:lnTo>
                <a:lnTo>
                  <a:pt x="1431331" y="342899"/>
                </a:lnTo>
                <a:lnTo>
                  <a:pt x="1457085" y="393699"/>
                </a:lnTo>
                <a:lnTo>
                  <a:pt x="1582915" y="393699"/>
                </a:lnTo>
                <a:lnTo>
                  <a:pt x="1573682" y="406399"/>
                </a:lnTo>
                <a:lnTo>
                  <a:pt x="1548650" y="444499"/>
                </a:lnTo>
                <a:lnTo>
                  <a:pt x="1526440" y="495299"/>
                </a:lnTo>
                <a:lnTo>
                  <a:pt x="1507209" y="533399"/>
                </a:lnTo>
                <a:lnTo>
                  <a:pt x="1456502" y="673099"/>
                </a:lnTo>
                <a:close/>
              </a:path>
              <a:path w="2910840" h="2578100">
                <a:moveTo>
                  <a:pt x="1649359" y="2438399"/>
                </a:moveTo>
                <a:lnTo>
                  <a:pt x="1457085" y="2438399"/>
                </a:lnTo>
                <a:lnTo>
                  <a:pt x="1475407" y="2425699"/>
                </a:lnTo>
                <a:lnTo>
                  <a:pt x="1497507" y="2412999"/>
                </a:lnTo>
                <a:lnTo>
                  <a:pt x="1523144" y="2400299"/>
                </a:lnTo>
                <a:lnTo>
                  <a:pt x="1552079" y="2374899"/>
                </a:lnTo>
                <a:lnTo>
                  <a:pt x="1584072" y="2349499"/>
                </a:lnTo>
                <a:lnTo>
                  <a:pt x="1618883" y="2324099"/>
                </a:lnTo>
                <a:lnTo>
                  <a:pt x="1656272" y="2298699"/>
                </a:lnTo>
                <a:lnTo>
                  <a:pt x="1695999" y="2260599"/>
                </a:lnTo>
                <a:lnTo>
                  <a:pt x="1737825" y="2222499"/>
                </a:lnTo>
                <a:lnTo>
                  <a:pt x="1781509" y="2197099"/>
                </a:lnTo>
                <a:lnTo>
                  <a:pt x="1826811" y="2158999"/>
                </a:lnTo>
                <a:lnTo>
                  <a:pt x="1873493" y="2120899"/>
                </a:lnTo>
                <a:lnTo>
                  <a:pt x="1921313" y="2070099"/>
                </a:lnTo>
                <a:lnTo>
                  <a:pt x="1970032" y="2031999"/>
                </a:lnTo>
                <a:lnTo>
                  <a:pt x="2019410" y="1981199"/>
                </a:lnTo>
                <a:lnTo>
                  <a:pt x="2069208" y="1943099"/>
                </a:lnTo>
                <a:lnTo>
                  <a:pt x="2119185" y="1892299"/>
                </a:lnTo>
                <a:lnTo>
                  <a:pt x="2161397" y="1854199"/>
                </a:lnTo>
                <a:lnTo>
                  <a:pt x="2202351" y="1816099"/>
                </a:lnTo>
                <a:lnTo>
                  <a:pt x="2242039" y="1765299"/>
                </a:lnTo>
                <a:lnTo>
                  <a:pt x="2280451" y="1727199"/>
                </a:lnTo>
                <a:lnTo>
                  <a:pt x="2317579" y="1689099"/>
                </a:lnTo>
                <a:lnTo>
                  <a:pt x="2353413" y="1650999"/>
                </a:lnTo>
                <a:lnTo>
                  <a:pt x="2387944" y="1612899"/>
                </a:lnTo>
                <a:lnTo>
                  <a:pt x="2421164" y="1574799"/>
                </a:lnTo>
                <a:lnTo>
                  <a:pt x="2453064" y="1536699"/>
                </a:lnTo>
                <a:lnTo>
                  <a:pt x="2483634" y="1498599"/>
                </a:lnTo>
                <a:lnTo>
                  <a:pt x="2512867" y="1460499"/>
                </a:lnTo>
                <a:lnTo>
                  <a:pt x="2540752" y="1422399"/>
                </a:lnTo>
                <a:lnTo>
                  <a:pt x="2567281" y="1384299"/>
                </a:lnTo>
                <a:lnTo>
                  <a:pt x="2625860" y="1295399"/>
                </a:lnTo>
                <a:lnTo>
                  <a:pt x="2656447" y="1231899"/>
                </a:lnTo>
                <a:lnTo>
                  <a:pt x="2684197" y="1181099"/>
                </a:lnTo>
                <a:lnTo>
                  <a:pt x="2709099" y="1142999"/>
                </a:lnTo>
                <a:lnTo>
                  <a:pt x="2731144" y="1092199"/>
                </a:lnTo>
                <a:lnTo>
                  <a:pt x="2750321" y="1041399"/>
                </a:lnTo>
                <a:lnTo>
                  <a:pt x="2766621" y="990599"/>
                </a:lnTo>
                <a:lnTo>
                  <a:pt x="2780032" y="952499"/>
                </a:lnTo>
                <a:lnTo>
                  <a:pt x="2790546" y="901699"/>
                </a:lnTo>
                <a:lnTo>
                  <a:pt x="2798151" y="863599"/>
                </a:lnTo>
                <a:lnTo>
                  <a:pt x="2802838" y="812799"/>
                </a:lnTo>
                <a:lnTo>
                  <a:pt x="2804597" y="774699"/>
                </a:lnTo>
                <a:lnTo>
                  <a:pt x="2802908" y="723899"/>
                </a:lnTo>
                <a:lnTo>
                  <a:pt x="2797915" y="673099"/>
                </a:lnTo>
                <a:lnTo>
                  <a:pt x="2789734" y="634999"/>
                </a:lnTo>
                <a:lnTo>
                  <a:pt x="2778479" y="584199"/>
                </a:lnTo>
                <a:lnTo>
                  <a:pt x="2764266" y="546099"/>
                </a:lnTo>
                <a:lnTo>
                  <a:pt x="2747208" y="507999"/>
                </a:lnTo>
                <a:lnTo>
                  <a:pt x="2727420" y="457199"/>
                </a:lnTo>
                <a:lnTo>
                  <a:pt x="2705018" y="419099"/>
                </a:lnTo>
                <a:lnTo>
                  <a:pt x="2680115" y="380999"/>
                </a:lnTo>
                <a:lnTo>
                  <a:pt x="2652827" y="355599"/>
                </a:lnTo>
                <a:lnTo>
                  <a:pt x="2623268" y="317499"/>
                </a:lnTo>
                <a:lnTo>
                  <a:pt x="2591552" y="279399"/>
                </a:lnTo>
                <a:lnTo>
                  <a:pt x="2557795" y="253999"/>
                </a:lnTo>
                <a:lnTo>
                  <a:pt x="2522112" y="228599"/>
                </a:lnTo>
                <a:lnTo>
                  <a:pt x="2484616" y="203199"/>
                </a:lnTo>
                <a:lnTo>
                  <a:pt x="2445423" y="177799"/>
                </a:lnTo>
                <a:lnTo>
                  <a:pt x="2404646" y="165099"/>
                </a:lnTo>
                <a:lnTo>
                  <a:pt x="2362402" y="139699"/>
                </a:lnTo>
                <a:lnTo>
                  <a:pt x="2273968" y="114299"/>
                </a:lnTo>
                <a:lnTo>
                  <a:pt x="2228007" y="114299"/>
                </a:lnTo>
                <a:lnTo>
                  <a:pt x="2181037" y="101599"/>
                </a:lnTo>
                <a:lnTo>
                  <a:pt x="2527255" y="101599"/>
                </a:lnTo>
                <a:lnTo>
                  <a:pt x="2565081" y="126999"/>
                </a:lnTo>
                <a:lnTo>
                  <a:pt x="2601425" y="152399"/>
                </a:lnTo>
                <a:lnTo>
                  <a:pt x="2636205" y="177799"/>
                </a:lnTo>
                <a:lnTo>
                  <a:pt x="2669339" y="203199"/>
                </a:lnTo>
                <a:lnTo>
                  <a:pt x="2700743" y="241299"/>
                </a:lnTo>
                <a:lnTo>
                  <a:pt x="2730337" y="266699"/>
                </a:lnTo>
                <a:lnTo>
                  <a:pt x="2758037" y="304799"/>
                </a:lnTo>
                <a:lnTo>
                  <a:pt x="2783760" y="342899"/>
                </a:lnTo>
                <a:lnTo>
                  <a:pt x="2807425" y="380999"/>
                </a:lnTo>
                <a:lnTo>
                  <a:pt x="2828949" y="419099"/>
                </a:lnTo>
                <a:lnTo>
                  <a:pt x="2848250" y="457199"/>
                </a:lnTo>
                <a:lnTo>
                  <a:pt x="2865244" y="507999"/>
                </a:lnTo>
                <a:lnTo>
                  <a:pt x="2879850" y="546099"/>
                </a:lnTo>
                <a:lnTo>
                  <a:pt x="2891986" y="584199"/>
                </a:lnTo>
                <a:lnTo>
                  <a:pt x="2901568" y="634999"/>
                </a:lnTo>
                <a:lnTo>
                  <a:pt x="2908514" y="685799"/>
                </a:lnTo>
                <a:lnTo>
                  <a:pt x="2910392" y="698499"/>
                </a:lnTo>
                <a:lnTo>
                  <a:pt x="2910392" y="838199"/>
                </a:lnTo>
                <a:lnTo>
                  <a:pt x="2908787" y="850899"/>
                </a:lnTo>
                <a:lnTo>
                  <a:pt x="2902626" y="901699"/>
                </a:lnTo>
                <a:lnTo>
                  <a:pt x="2894157" y="939799"/>
                </a:lnTo>
                <a:lnTo>
                  <a:pt x="2883384" y="990599"/>
                </a:lnTo>
                <a:lnTo>
                  <a:pt x="2870310" y="1028699"/>
                </a:lnTo>
                <a:lnTo>
                  <a:pt x="2854940" y="1066799"/>
                </a:lnTo>
                <a:lnTo>
                  <a:pt x="2837277" y="1117599"/>
                </a:lnTo>
                <a:lnTo>
                  <a:pt x="2817325" y="1168399"/>
                </a:lnTo>
                <a:lnTo>
                  <a:pt x="2795089" y="1206499"/>
                </a:lnTo>
                <a:lnTo>
                  <a:pt x="2770571" y="1257299"/>
                </a:lnTo>
                <a:lnTo>
                  <a:pt x="2743775" y="1308099"/>
                </a:lnTo>
                <a:lnTo>
                  <a:pt x="2714707" y="1358899"/>
                </a:lnTo>
                <a:lnTo>
                  <a:pt x="2683368" y="1396999"/>
                </a:lnTo>
                <a:lnTo>
                  <a:pt x="2658983" y="1435099"/>
                </a:lnTo>
                <a:lnTo>
                  <a:pt x="2633392" y="1473199"/>
                </a:lnTo>
                <a:lnTo>
                  <a:pt x="2606602" y="1511299"/>
                </a:lnTo>
                <a:lnTo>
                  <a:pt x="2578617" y="1549399"/>
                </a:lnTo>
                <a:lnTo>
                  <a:pt x="2549446" y="1587499"/>
                </a:lnTo>
                <a:lnTo>
                  <a:pt x="2519093" y="1625599"/>
                </a:lnTo>
                <a:lnTo>
                  <a:pt x="2487565" y="1663699"/>
                </a:lnTo>
                <a:lnTo>
                  <a:pt x="2454868" y="1701799"/>
                </a:lnTo>
                <a:lnTo>
                  <a:pt x="2421009" y="1739899"/>
                </a:lnTo>
                <a:lnTo>
                  <a:pt x="2385993" y="1777999"/>
                </a:lnTo>
                <a:lnTo>
                  <a:pt x="2349827" y="1816099"/>
                </a:lnTo>
                <a:lnTo>
                  <a:pt x="2312518" y="1854199"/>
                </a:lnTo>
                <a:lnTo>
                  <a:pt x="2274070" y="1892299"/>
                </a:lnTo>
                <a:lnTo>
                  <a:pt x="2234491" y="1930399"/>
                </a:lnTo>
                <a:lnTo>
                  <a:pt x="2193787" y="1968499"/>
                </a:lnTo>
                <a:lnTo>
                  <a:pt x="2135624" y="2031999"/>
                </a:lnTo>
                <a:lnTo>
                  <a:pt x="2077749" y="2082799"/>
                </a:lnTo>
                <a:lnTo>
                  <a:pt x="2020526" y="2133599"/>
                </a:lnTo>
                <a:lnTo>
                  <a:pt x="1964320" y="2184399"/>
                </a:lnTo>
                <a:lnTo>
                  <a:pt x="1909494" y="2222499"/>
                </a:lnTo>
                <a:lnTo>
                  <a:pt x="1856413" y="2273299"/>
                </a:lnTo>
                <a:lnTo>
                  <a:pt x="1805439" y="2311399"/>
                </a:lnTo>
                <a:lnTo>
                  <a:pt x="1756938" y="2349499"/>
                </a:lnTo>
                <a:lnTo>
                  <a:pt x="1711273" y="2387599"/>
                </a:lnTo>
                <a:lnTo>
                  <a:pt x="1668809" y="2425699"/>
                </a:lnTo>
                <a:lnTo>
                  <a:pt x="1649359" y="2438399"/>
                </a:lnTo>
                <a:close/>
              </a:path>
              <a:path w="2910840" h="2578100">
                <a:moveTo>
                  <a:pt x="1461468" y="2578099"/>
                </a:moveTo>
                <a:lnTo>
                  <a:pt x="1452702" y="2578099"/>
                </a:lnTo>
                <a:lnTo>
                  <a:pt x="1426195" y="2552699"/>
                </a:lnTo>
                <a:lnTo>
                  <a:pt x="1487975" y="2552699"/>
                </a:lnTo>
                <a:lnTo>
                  <a:pt x="1461468" y="2578099"/>
                </a:lnTo>
                <a:close/>
              </a:path>
            </a:pathLst>
          </a:custGeom>
          <a:solidFill>
            <a:srgbClr val="FF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08406" y="2419885"/>
            <a:ext cx="10704830" cy="1100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50" b="1" spc="-204" dirty="0">
                <a:solidFill>
                  <a:srgbClr val="00BE62"/>
                </a:solidFill>
                <a:latin typeface="Arial"/>
                <a:cs typeface="Arial"/>
              </a:rPr>
              <a:t>СЕМЕЙНЫЕ</a:t>
            </a:r>
            <a:r>
              <a:rPr sz="7050" b="1" spc="-170" dirty="0">
                <a:solidFill>
                  <a:srgbClr val="00BE62"/>
                </a:solidFill>
                <a:latin typeface="Arial"/>
                <a:cs typeface="Arial"/>
              </a:rPr>
              <a:t> </a:t>
            </a:r>
            <a:r>
              <a:rPr sz="7050" b="1" spc="270" dirty="0">
                <a:solidFill>
                  <a:srgbClr val="00BE62"/>
                </a:solidFill>
                <a:latin typeface="Arial"/>
                <a:cs typeface="Arial"/>
              </a:rPr>
              <a:t>ТРАДИЦИИ</a:t>
            </a:r>
            <a:endParaRPr sz="70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2545" y="1069669"/>
            <a:ext cx="3635375" cy="312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165" dirty="0">
                <a:solidFill>
                  <a:srgbClr val="242323"/>
                </a:solidFill>
                <a:latin typeface="Georgia"/>
                <a:cs typeface="Georgia"/>
              </a:rPr>
              <a:t>КЛЮЧ</a:t>
            </a:r>
            <a:r>
              <a:rPr sz="1850" spc="125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1850" spc="165" dirty="0">
                <a:solidFill>
                  <a:srgbClr val="242323"/>
                </a:solidFill>
                <a:latin typeface="Georgia"/>
                <a:cs typeface="Georgia"/>
              </a:rPr>
              <a:t>К</a:t>
            </a:r>
            <a:r>
              <a:rPr sz="1850" spc="130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1850" spc="165" dirty="0">
                <a:solidFill>
                  <a:srgbClr val="242323"/>
                </a:solidFill>
                <a:latin typeface="Georgia"/>
                <a:cs typeface="Georgia"/>
              </a:rPr>
              <a:t>ДРУЖНОЙ</a:t>
            </a:r>
            <a:r>
              <a:rPr sz="1850" spc="130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1850" spc="165" dirty="0">
                <a:solidFill>
                  <a:srgbClr val="242323"/>
                </a:solidFill>
                <a:latin typeface="Georgia"/>
                <a:cs typeface="Georgia"/>
              </a:rPr>
              <a:t>СЕМЬЕ</a:t>
            </a:r>
            <a:endParaRPr sz="185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87024" y="12311017"/>
            <a:ext cx="2472690" cy="118808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748030" marR="740410" algn="ctr">
              <a:lnSpc>
                <a:spcPts val="2190"/>
              </a:lnSpc>
              <a:spcBef>
                <a:spcPts val="509"/>
              </a:spcBef>
            </a:pPr>
            <a:r>
              <a:rPr sz="2150" b="1" spc="65" dirty="0">
                <a:solidFill>
                  <a:srgbClr val="FFFFFF"/>
                </a:solidFill>
                <a:latin typeface="Georgia"/>
                <a:cs typeface="Georgia"/>
              </a:rPr>
              <a:t>И</a:t>
            </a:r>
            <a:r>
              <a:rPr sz="2150" b="1" spc="204" dirty="0">
                <a:solidFill>
                  <a:srgbClr val="FFFFFF"/>
                </a:solidFill>
                <a:latin typeface="Georgia"/>
                <a:cs typeface="Georgia"/>
              </a:rPr>
              <a:t>Д</a:t>
            </a:r>
            <a:r>
              <a:rPr sz="2150" b="1" spc="100" dirty="0">
                <a:solidFill>
                  <a:srgbClr val="FFFFFF"/>
                </a:solidFill>
                <a:latin typeface="Georgia"/>
                <a:cs typeface="Georgia"/>
              </a:rPr>
              <a:t>Е</a:t>
            </a:r>
            <a:r>
              <a:rPr sz="2150" b="1" spc="30" dirty="0">
                <a:solidFill>
                  <a:srgbClr val="FFFFFF"/>
                </a:solidFill>
                <a:latin typeface="Georgia"/>
                <a:cs typeface="Georgia"/>
              </a:rPr>
              <a:t>И  </a:t>
            </a:r>
            <a:r>
              <a:rPr sz="2150" b="1" spc="175" dirty="0">
                <a:solidFill>
                  <a:srgbClr val="FFFFFF"/>
                </a:solidFill>
                <a:latin typeface="Georgia"/>
                <a:cs typeface="Georgia"/>
              </a:rPr>
              <a:t>ДЛЯ</a:t>
            </a:r>
            <a:endParaRPr sz="2150">
              <a:latin typeface="Georgia"/>
              <a:cs typeface="Georgia"/>
            </a:endParaRPr>
          </a:p>
          <a:p>
            <a:pPr algn="ctr">
              <a:lnSpc>
                <a:spcPts val="1975"/>
              </a:lnSpc>
            </a:pPr>
            <a:r>
              <a:rPr sz="2150" b="1" spc="114" dirty="0">
                <a:solidFill>
                  <a:srgbClr val="FFFFFF"/>
                </a:solidFill>
                <a:latin typeface="Georgia"/>
                <a:cs typeface="Georgia"/>
              </a:rPr>
              <a:t>СПЛОЧЕННОЙ</a:t>
            </a:r>
            <a:endParaRPr sz="2150">
              <a:latin typeface="Georgia"/>
              <a:cs typeface="Georgia"/>
            </a:endParaRPr>
          </a:p>
          <a:p>
            <a:pPr algn="ctr">
              <a:lnSpc>
                <a:spcPts val="2385"/>
              </a:lnSpc>
            </a:pPr>
            <a:r>
              <a:rPr sz="2150" b="1" spc="150" dirty="0">
                <a:solidFill>
                  <a:srgbClr val="FFFFFF"/>
                </a:solidFill>
                <a:latin typeface="Georgia"/>
                <a:cs typeface="Georgia"/>
              </a:rPr>
              <a:t>СЕМЬИ</a:t>
            </a:r>
            <a:endParaRPr sz="215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61631" y="4695347"/>
            <a:ext cx="7910195" cy="5634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spc="190" dirty="0">
                <a:solidFill>
                  <a:srgbClr val="FF3131"/>
                </a:solidFill>
                <a:latin typeface="Georgia"/>
                <a:cs typeface="Georgia"/>
              </a:rPr>
              <a:t>УКРЕПЛЯЮТ</a:t>
            </a:r>
            <a:r>
              <a:rPr sz="2350" spc="150" dirty="0">
                <a:solidFill>
                  <a:srgbClr val="FF3131"/>
                </a:solidFill>
                <a:latin typeface="Georgia"/>
                <a:cs typeface="Georgia"/>
              </a:rPr>
              <a:t> </a:t>
            </a:r>
            <a:r>
              <a:rPr sz="2350" spc="160" dirty="0">
                <a:solidFill>
                  <a:srgbClr val="242323"/>
                </a:solidFill>
                <a:latin typeface="Georgia"/>
                <a:cs typeface="Georgia"/>
              </a:rPr>
              <a:t>ОТНОШЕНИЯ</a:t>
            </a:r>
            <a:endParaRPr sz="2350">
              <a:latin typeface="Georgia"/>
              <a:cs typeface="Georgia"/>
            </a:endParaRPr>
          </a:p>
          <a:p>
            <a:pPr marL="12700" marR="751205">
              <a:lnSpc>
                <a:spcPts val="5030"/>
              </a:lnSpc>
              <a:spcBef>
                <a:spcPts val="535"/>
              </a:spcBef>
            </a:pPr>
            <a:r>
              <a:rPr sz="2350" spc="170" dirty="0">
                <a:solidFill>
                  <a:srgbClr val="FF3131"/>
                </a:solidFill>
                <a:latin typeface="Georgia"/>
                <a:cs typeface="Georgia"/>
              </a:rPr>
              <a:t>РАЗВИВАЮТ</a:t>
            </a:r>
            <a:r>
              <a:rPr sz="2350" spc="190" dirty="0">
                <a:solidFill>
                  <a:srgbClr val="FF3131"/>
                </a:solidFill>
                <a:latin typeface="Georgia"/>
                <a:cs typeface="Georgia"/>
              </a:rPr>
              <a:t> </a:t>
            </a:r>
            <a:r>
              <a:rPr sz="2350" spc="170" dirty="0">
                <a:solidFill>
                  <a:srgbClr val="242323"/>
                </a:solidFill>
                <a:latin typeface="Georgia"/>
                <a:cs typeface="Georgia"/>
              </a:rPr>
              <a:t>ЧУВСТВО</a:t>
            </a:r>
            <a:r>
              <a:rPr sz="2350" spc="195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350" spc="185" dirty="0">
                <a:solidFill>
                  <a:srgbClr val="242323"/>
                </a:solidFill>
                <a:latin typeface="Georgia"/>
                <a:cs typeface="Georgia"/>
              </a:rPr>
              <a:t>ДОВЕРИЯ </a:t>
            </a:r>
            <a:r>
              <a:rPr sz="2350" spc="190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350" spc="190" dirty="0">
                <a:solidFill>
                  <a:srgbClr val="FF3131"/>
                </a:solidFill>
                <a:latin typeface="Georgia"/>
                <a:cs typeface="Georgia"/>
              </a:rPr>
              <a:t>СОЗДАЮТ</a:t>
            </a:r>
            <a:r>
              <a:rPr sz="2350" spc="195" dirty="0">
                <a:solidFill>
                  <a:srgbClr val="FF3131"/>
                </a:solidFill>
                <a:latin typeface="Georgia"/>
                <a:cs typeface="Georgia"/>
              </a:rPr>
              <a:t> </a:t>
            </a:r>
            <a:r>
              <a:rPr sz="2350" spc="160" dirty="0">
                <a:solidFill>
                  <a:srgbClr val="242323"/>
                </a:solidFill>
                <a:latin typeface="Georgia"/>
                <a:cs typeface="Georgia"/>
              </a:rPr>
              <a:t>ОБЩИЕ</a:t>
            </a:r>
            <a:r>
              <a:rPr sz="2350" spc="190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350" spc="155" dirty="0">
                <a:solidFill>
                  <a:srgbClr val="242323"/>
                </a:solidFill>
                <a:latin typeface="Georgia"/>
                <a:cs typeface="Georgia"/>
              </a:rPr>
              <a:t>ИНТЕРЕСЫ </a:t>
            </a:r>
            <a:r>
              <a:rPr sz="2350" spc="160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350" spc="204" dirty="0">
                <a:solidFill>
                  <a:srgbClr val="FF3131"/>
                </a:solidFill>
                <a:latin typeface="Georgia"/>
                <a:cs typeface="Georgia"/>
              </a:rPr>
              <a:t>ОСТАВЛЯЮТ</a:t>
            </a:r>
            <a:r>
              <a:rPr sz="2350" spc="185" dirty="0">
                <a:solidFill>
                  <a:srgbClr val="FF3131"/>
                </a:solidFill>
                <a:latin typeface="Georgia"/>
                <a:cs typeface="Georgia"/>
              </a:rPr>
              <a:t> </a:t>
            </a:r>
            <a:r>
              <a:rPr sz="2350" spc="145" dirty="0">
                <a:solidFill>
                  <a:srgbClr val="242323"/>
                </a:solidFill>
                <a:latin typeface="Georgia"/>
                <a:cs typeface="Georgia"/>
              </a:rPr>
              <a:t>ТЕПЛЫЕ</a:t>
            </a:r>
            <a:r>
              <a:rPr sz="2350" spc="185" dirty="0">
                <a:solidFill>
                  <a:srgbClr val="242323"/>
                </a:solidFill>
                <a:latin typeface="Georgia"/>
                <a:cs typeface="Georgia"/>
              </a:rPr>
              <a:t> ВОСПОМИНАНИЯ </a:t>
            </a:r>
            <a:r>
              <a:rPr sz="2350" spc="190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350" spc="195" dirty="0">
                <a:solidFill>
                  <a:srgbClr val="FF3131"/>
                </a:solidFill>
                <a:latin typeface="Georgia"/>
                <a:cs typeface="Georgia"/>
              </a:rPr>
              <a:t>ПОДДЕРЖИВАЮТ </a:t>
            </a:r>
            <a:r>
              <a:rPr sz="2350" spc="170" dirty="0">
                <a:solidFill>
                  <a:srgbClr val="242323"/>
                </a:solidFill>
                <a:latin typeface="Georgia"/>
                <a:cs typeface="Georgia"/>
              </a:rPr>
              <a:t>СВЯЗЬ</a:t>
            </a:r>
            <a:r>
              <a:rPr sz="2350" spc="195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350" spc="160" dirty="0">
                <a:solidFill>
                  <a:srgbClr val="242323"/>
                </a:solidFill>
                <a:latin typeface="Georgia"/>
                <a:cs typeface="Georgia"/>
              </a:rPr>
              <a:t>ПОКОЛЕНИЙ </a:t>
            </a:r>
            <a:r>
              <a:rPr sz="2350" spc="165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350" spc="204" dirty="0">
                <a:solidFill>
                  <a:srgbClr val="FF3131"/>
                </a:solidFill>
                <a:latin typeface="Georgia"/>
                <a:cs typeface="Georgia"/>
              </a:rPr>
              <a:t>СПОСОБСТВУЮТ</a:t>
            </a:r>
            <a:r>
              <a:rPr sz="2350" spc="195" dirty="0">
                <a:solidFill>
                  <a:srgbClr val="FF3131"/>
                </a:solidFill>
                <a:latin typeface="Georgia"/>
                <a:cs typeface="Georgia"/>
              </a:rPr>
              <a:t> </a:t>
            </a:r>
            <a:r>
              <a:rPr sz="2350" spc="160" dirty="0">
                <a:solidFill>
                  <a:srgbClr val="242323"/>
                </a:solidFill>
                <a:latin typeface="Georgia"/>
                <a:cs typeface="Georgia"/>
              </a:rPr>
              <a:t>ДУХОВНОМУ</a:t>
            </a:r>
            <a:r>
              <a:rPr sz="2350" spc="200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350" spc="155" dirty="0">
                <a:solidFill>
                  <a:srgbClr val="242323"/>
                </a:solidFill>
                <a:latin typeface="Georgia"/>
                <a:cs typeface="Georgia"/>
              </a:rPr>
              <a:t>РАЗВИТИЮ</a:t>
            </a:r>
            <a:endParaRPr sz="23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675"/>
              </a:spcBef>
            </a:pPr>
            <a:r>
              <a:rPr sz="2350" spc="200" dirty="0">
                <a:solidFill>
                  <a:srgbClr val="FF3131"/>
                </a:solidFill>
                <a:latin typeface="Georgia"/>
                <a:cs typeface="Georgia"/>
              </a:rPr>
              <a:t>ЗАРЯЖАЮТ</a:t>
            </a:r>
            <a:r>
              <a:rPr sz="2350" spc="190" dirty="0">
                <a:solidFill>
                  <a:srgbClr val="FF3131"/>
                </a:solidFill>
                <a:latin typeface="Georgia"/>
                <a:cs typeface="Georgia"/>
              </a:rPr>
              <a:t> </a:t>
            </a:r>
            <a:r>
              <a:rPr sz="2350" spc="160" dirty="0">
                <a:solidFill>
                  <a:srgbClr val="242323"/>
                </a:solidFill>
                <a:latin typeface="Georgia"/>
                <a:cs typeface="Georgia"/>
              </a:rPr>
              <a:t>ПОЛОЖИТЕЛЬНЫМИ</a:t>
            </a:r>
            <a:r>
              <a:rPr sz="2350" spc="190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350" spc="195" dirty="0">
                <a:solidFill>
                  <a:srgbClr val="242323"/>
                </a:solidFill>
                <a:latin typeface="Georgia"/>
                <a:cs typeface="Georgia"/>
              </a:rPr>
              <a:t>ЭМОЦИЯМИ</a:t>
            </a:r>
            <a:endParaRPr sz="235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7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250">
              <a:latin typeface="Georgia"/>
              <a:cs typeface="Georgia"/>
            </a:endParaRPr>
          </a:p>
          <a:p>
            <a:pPr marL="4077335" marR="1523365" indent="-133350">
              <a:lnSpc>
                <a:spcPts val="2190"/>
              </a:lnSpc>
              <a:spcBef>
                <a:spcPts val="5"/>
              </a:spcBef>
            </a:pPr>
            <a:r>
              <a:rPr sz="2150" b="1" spc="185" dirty="0">
                <a:latin typeface="Georgia"/>
                <a:cs typeface="Georgia"/>
              </a:rPr>
              <a:t>С</a:t>
            </a:r>
            <a:r>
              <a:rPr sz="2150" b="1" spc="125" dirty="0">
                <a:latin typeface="Georgia"/>
                <a:cs typeface="Georgia"/>
              </a:rPr>
              <a:t>О</a:t>
            </a:r>
            <a:r>
              <a:rPr sz="2150" b="1" spc="200" dirty="0">
                <a:latin typeface="Georgia"/>
                <a:cs typeface="Georgia"/>
              </a:rPr>
              <a:t>В</a:t>
            </a:r>
            <a:r>
              <a:rPr sz="2150" b="1" spc="195" dirty="0">
                <a:latin typeface="Georgia"/>
                <a:cs typeface="Georgia"/>
              </a:rPr>
              <a:t>М</a:t>
            </a:r>
            <a:r>
              <a:rPr sz="2150" b="1" spc="100" dirty="0">
                <a:latin typeface="Georgia"/>
                <a:cs typeface="Georgia"/>
              </a:rPr>
              <a:t>Е</a:t>
            </a:r>
            <a:r>
              <a:rPr sz="2150" b="1" spc="185" dirty="0">
                <a:latin typeface="Georgia"/>
                <a:cs typeface="Georgia"/>
              </a:rPr>
              <a:t>С</a:t>
            </a:r>
            <a:r>
              <a:rPr sz="2150" b="1" spc="140" dirty="0">
                <a:latin typeface="Georgia"/>
                <a:cs typeface="Georgia"/>
              </a:rPr>
              <a:t>Т</a:t>
            </a:r>
            <a:r>
              <a:rPr sz="2150" b="1" spc="80" dirty="0">
                <a:latin typeface="Georgia"/>
                <a:cs typeface="Georgia"/>
              </a:rPr>
              <a:t>Н</a:t>
            </a:r>
            <a:r>
              <a:rPr sz="2150" b="1" spc="229" dirty="0">
                <a:latin typeface="Georgia"/>
                <a:cs typeface="Georgia"/>
              </a:rPr>
              <a:t>Ы</a:t>
            </a:r>
            <a:r>
              <a:rPr sz="2150" b="1" spc="55" dirty="0">
                <a:latin typeface="Georgia"/>
                <a:cs typeface="Georgia"/>
              </a:rPr>
              <a:t>Е  </a:t>
            </a:r>
            <a:r>
              <a:rPr sz="2150" b="1" spc="125" dirty="0">
                <a:latin typeface="Georgia"/>
                <a:cs typeface="Georgia"/>
              </a:rPr>
              <a:t>ПРАЗДНИКИ</a:t>
            </a:r>
            <a:endParaRPr sz="215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75132" y="18780346"/>
            <a:ext cx="11095990" cy="688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16635" marR="5080" indent="-1004569">
              <a:lnSpc>
                <a:spcPct val="117500"/>
              </a:lnSpc>
              <a:spcBef>
                <a:spcPts val="95"/>
              </a:spcBef>
            </a:pPr>
            <a:r>
              <a:rPr sz="1850" b="1" spc="145" dirty="0">
                <a:solidFill>
                  <a:srgbClr val="004AAC"/>
                </a:solidFill>
                <a:latin typeface="Georgia"/>
                <a:cs typeface="Georgia"/>
              </a:rPr>
              <a:t>СОЗДАВАЯ</a:t>
            </a:r>
            <a:r>
              <a:rPr sz="1850" b="1" spc="190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120" dirty="0">
                <a:solidFill>
                  <a:srgbClr val="004AAC"/>
                </a:solidFill>
                <a:latin typeface="Georgia"/>
                <a:cs typeface="Georgia"/>
              </a:rPr>
              <a:t>СЕМЕЙНЫЕ</a:t>
            </a:r>
            <a:r>
              <a:rPr sz="1850" b="1" spc="190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100" dirty="0">
                <a:solidFill>
                  <a:srgbClr val="004AAC"/>
                </a:solidFill>
                <a:latin typeface="Georgia"/>
                <a:cs typeface="Georgia"/>
              </a:rPr>
              <a:t>ТРАДИЦИИ,</a:t>
            </a:r>
            <a:r>
              <a:rPr sz="1850" b="1" spc="190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200" dirty="0">
                <a:solidFill>
                  <a:srgbClr val="004AAC"/>
                </a:solidFill>
                <a:latin typeface="Georgia"/>
                <a:cs typeface="Georgia"/>
              </a:rPr>
              <a:t>МЫ</a:t>
            </a:r>
            <a:r>
              <a:rPr sz="1850" b="1" spc="190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85" dirty="0">
                <a:solidFill>
                  <a:srgbClr val="004AAC"/>
                </a:solidFill>
                <a:latin typeface="Georgia"/>
                <a:cs typeface="Georgia"/>
              </a:rPr>
              <a:t>ПИШЕМ</a:t>
            </a:r>
            <a:r>
              <a:rPr sz="1850" b="1" spc="190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125" dirty="0">
                <a:solidFill>
                  <a:srgbClr val="004AAC"/>
                </a:solidFill>
                <a:latin typeface="Georgia"/>
                <a:cs typeface="Georgia"/>
              </a:rPr>
              <a:t>ИСТОРИЮ</a:t>
            </a:r>
            <a:r>
              <a:rPr sz="1850" b="1" spc="190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125" dirty="0">
                <a:solidFill>
                  <a:srgbClr val="004AAC"/>
                </a:solidFill>
                <a:latin typeface="Georgia"/>
                <a:cs typeface="Georgia"/>
              </a:rPr>
              <a:t>СВОЕЙ</a:t>
            </a:r>
            <a:r>
              <a:rPr sz="1850" b="1" spc="190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120" dirty="0">
                <a:solidFill>
                  <a:srgbClr val="004AAC"/>
                </a:solidFill>
                <a:latin typeface="Georgia"/>
                <a:cs typeface="Georgia"/>
              </a:rPr>
              <a:t>СЕМЬИ, </a:t>
            </a:r>
            <a:r>
              <a:rPr sz="1850" b="1" spc="-455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155" dirty="0">
                <a:solidFill>
                  <a:srgbClr val="004AAC"/>
                </a:solidFill>
                <a:latin typeface="Georgia"/>
                <a:cs typeface="Georgia"/>
              </a:rPr>
              <a:t>КОТОРУЮ</a:t>
            </a:r>
            <a:r>
              <a:rPr sz="1850" b="1" spc="175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65" dirty="0">
                <a:solidFill>
                  <a:srgbClr val="004AAC"/>
                </a:solidFill>
                <a:latin typeface="Georgia"/>
                <a:cs typeface="Georgia"/>
              </a:rPr>
              <a:t>НАШИ</a:t>
            </a:r>
            <a:r>
              <a:rPr sz="1850" b="1" spc="180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114" dirty="0">
                <a:solidFill>
                  <a:srgbClr val="004AAC"/>
                </a:solidFill>
                <a:latin typeface="Georgia"/>
                <a:cs typeface="Georgia"/>
              </a:rPr>
              <a:t>ДЕТИ</a:t>
            </a:r>
            <a:r>
              <a:rPr sz="1850" b="1" spc="180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135" dirty="0">
                <a:solidFill>
                  <a:srgbClr val="004AAC"/>
                </a:solidFill>
                <a:latin typeface="Georgia"/>
                <a:cs typeface="Georgia"/>
              </a:rPr>
              <a:t>ВОПЛОТЯТ</a:t>
            </a:r>
            <a:r>
              <a:rPr sz="1850" b="1" spc="180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185" dirty="0">
                <a:solidFill>
                  <a:srgbClr val="004AAC"/>
                </a:solidFill>
                <a:latin typeface="Georgia"/>
                <a:cs typeface="Georgia"/>
              </a:rPr>
              <a:t>В</a:t>
            </a:r>
            <a:r>
              <a:rPr sz="1850" b="1" spc="180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125" dirty="0">
                <a:solidFill>
                  <a:srgbClr val="004AAC"/>
                </a:solidFill>
                <a:latin typeface="Georgia"/>
                <a:cs typeface="Georgia"/>
              </a:rPr>
              <a:t>СОБСТВЕННЫХ</a:t>
            </a:r>
            <a:r>
              <a:rPr sz="1850" b="1" spc="180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130" dirty="0">
                <a:solidFill>
                  <a:srgbClr val="004AAC"/>
                </a:solidFill>
                <a:latin typeface="Georgia"/>
                <a:cs typeface="Georgia"/>
              </a:rPr>
              <a:t>СЕМЬЯХ</a:t>
            </a:r>
            <a:endParaRPr sz="185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02741" y="10688439"/>
            <a:ext cx="2459990" cy="91059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marR="5080" algn="ctr">
              <a:lnSpc>
                <a:spcPts val="2190"/>
              </a:lnSpc>
              <a:spcBef>
                <a:spcPts val="509"/>
              </a:spcBef>
            </a:pPr>
            <a:r>
              <a:rPr sz="2150" b="1" spc="185" dirty="0">
                <a:latin typeface="Georgia"/>
                <a:cs typeface="Georgia"/>
              </a:rPr>
              <a:t>С</a:t>
            </a:r>
            <a:r>
              <a:rPr sz="2150" b="1" spc="125" dirty="0">
                <a:latin typeface="Georgia"/>
                <a:cs typeface="Georgia"/>
              </a:rPr>
              <a:t>О</a:t>
            </a:r>
            <a:r>
              <a:rPr sz="2150" b="1" spc="200" dirty="0">
                <a:latin typeface="Georgia"/>
                <a:cs typeface="Georgia"/>
              </a:rPr>
              <a:t>В</a:t>
            </a:r>
            <a:r>
              <a:rPr sz="2150" b="1" spc="195" dirty="0">
                <a:latin typeface="Georgia"/>
                <a:cs typeface="Georgia"/>
              </a:rPr>
              <a:t>М</a:t>
            </a:r>
            <a:r>
              <a:rPr sz="2150" b="1" spc="100" dirty="0">
                <a:latin typeface="Georgia"/>
                <a:cs typeface="Georgia"/>
              </a:rPr>
              <a:t>Е</a:t>
            </a:r>
            <a:r>
              <a:rPr sz="2150" b="1" spc="185" dirty="0">
                <a:latin typeface="Georgia"/>
                <a:cs typeface="Georgia"/>
              </a:rPr>
              <a:t>С</a:t>
            </a:r>
            <a:r>
              <a:rPr sz="2150" b="1" spc="140" dirty="0">
                <a:latin typeface="Georgia"/>
                <a:cs typeface="Georgia"/>
              </a:rPr>
              <a:t>Т</a:t>
            </a:r>
            <a:r>
              <a:rPr sz="2150" b="1" spc="80" dirty="0">
                <a:latin typeface="Georgia"/>
                <a:cs typeface="Georgia"/>
              </a:rPr>
              <a:t>Н</a:t>
            </a:r>
            <a:r>
              <a:rPr sz="2150" b="1" spc="229" dirty="0">
                <a:latin typeface="Georgia"/>
                <a:cs typeface="Georgia"/>
              </a:rPr>
              <a:t>Ы</a:t>
            </a:r>
            <a:r>
              <a:rPr sz="2150" b="1" spc="55" dirty="0">
                <a:latin typeface="Georgia"/>
                <a:cs typeface="Georgia"/>
              </a:rPr>
              <a:t>Е  </a:t>
            </a:r>
            <a:r>
              <a:rPr sz="2150" b="1" spc="145" dirty="0">
                <a:latin typeface="Georgia"/>
                <a:cs typeface="Georgia"/>
              </a:rPr>
              <a:t>ЗАВТРАКИ</a:t>
            </a:r>
            <a:r>
              <a:rPr sz="2150" b="1" spc="195" dirty="0">
                <a:latin typeface="Georgia"/>
                <a:cs typeface="Georgia"/>
              </a:rPr>
              <a:t> </a:t>
            </a:r>
            <a:r>
              <a:rPr sz="2150" b="1" spc="60" dirty="0">
                <a:latin typeface="Georgia"/>
                <a:cs typeface="Georgia"/>
              </a:rPr>
              <a:t>И </a:t>
            </a:r>
            <a:r>
              <a:rPr sz="2150" b="1" spc="65" dirty="0">
                <a:latin typeface="Georgia"/>
                <a:cs typeface="Georgia"/>
              </a:rPr>
              <a:t> </a:t>
            </a:r>
            <a:r>
              <a:rPr sz="2150" b="1" spc="195" dirty="0">
                <a:latin typeface="Georgia"/>
                <a:cs typeface="Georgia"/>
              </a:rPr>
              <a:t>УЖИНЫ</a:t>
            </a:r>
            <a:endParaRPr sz="215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32860" y="14178146"/>
            <a:ext cx="2459990" cy="63309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735330" marR="5080" indent="-723265">
              <a:lnSpc>
                <a:spcPts val="2190"/>
              </a:lnSpc>
              <a:spcBef>
                <a:spcPts val="509"/>
              </a:spcBef>
            </a:pPr>
            <a:r>
              <a:rPr sz="2150" b="1" spc="185" dirty="0">
                <a:latin typeface="Georgia"/>
                <a:cs typeface="Georgia"/>
              </a:rPr>
              <a:t>С</a:t>
            </a:r>
            <a:r>
              <a:rPr sz="2150" b="1" spc="125" dirty="0">
                <a:latin typeface="Georgia"/>
                <a:cs typeface="Georgia"/>
              </a:rPr>
              <a:t>О</a:t>
            </a:r>
            <a:r>
              <a:rPr sz="2150" b="1" spc="200" dirty="0">
                <a:latin typeface="Georgia"/>
                <a:cs typeface="Georgia"/>
              </a:rPr>
              <a:t>В</a:t>
            </a:r>
            <a:r>
              <a:rPr sz="2150" b="1" spc="195" dirty="0">
                <a:latin typeface="Georgia"/>
                <a:cs typeface="Georgia"/>
              </a:rPr>
              <a:t>М</a:t>
            </a:r>
            <a:r>
              <a:rPr sz="2150" b="1" spc="100" dirty="0">
                <a:latin typeface="Georgia"/>
                <a:cs typeface="Georgia"/>
              </a:rPr>
              <a:t>Е</a:t>
            </a:r>
            <a:r>
              <a:rPr sz="2150" b="1" spc="185" dirty="0">
                <a:latin typeface="Georgia"/>
                <a:cs typeface="Georgia"/>
              </a:rPr>
              <a:t>С</a:t>
            </a:r>
            <a:r>
              <a:rPr sz="2150" b="1" spc="140" dirty="0">
                <a:latin typeface="Georgia"/>
                <a:cs typeface="Georgia"/>
              </a:rPr>
              <a:t>Т</a:t>
            </a:r>
            <a:r>
              <a:rPr sz="2150" b="1" spc="80" dirty="0">
                <a:latin typeface="Georgia"/>
                <a:cs typeface="Georgia"/>
              </a:rPr>
              <a:t>Н</a:t>
            </a:r>
            <a:r>
              <a:rPr sz="2150" b="1" spc="229" dirty="0">
                <a:latin typeface="Georgia"/>
                <a:cs typeface="Georgia"/>
              </a:rPr>
              <a:t>Ы</a:t>
            </a:r>
            <a:r>
              <a:rPr sz="2150" b="1" spc="55" dirty="0">
                <a:latin typeface="Georgia"/>
                <a:cs typeface="Georgia"/>
              </a:rPr>
              <a:t>Е  </a:t>
            </a:r>
            <a:r>
              <a:rPr sz="2150" b="1" spc="120" dirty="0">
                <a:latin typeface="Georgia"/>
                <a:cs typeface="Georgia"/>
              </a:rPr>
              <a:t>ИГРЫ</a:t>
            </a:r>
            <a:endParaRPr sz="215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26285" y="14178146"/>
            <a:ext cx="2510155" cy="63309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695325" marR="5080" indent="-683260">
              <a:lnSpc>
                <a:spcPts val="2190"/>
              </a:lnSpc>
              <a:spcBef>
                <a:spcPts val="509"/>
              </a:spcBef>
            </a:pPr>
            <a:r>
              <a:rPr sz="2150" b="1" spc="185" dirty="0">
                <a:latin typeface="Georgia"/>
                <a:cs typeface="Georgia"/>
              </a:rPr>
              <a:t>С</a:t>
            </a:r>
            <a:r>
              <a:rPr sz="2150" b="1" spc="125" dirty="0">
                <a:latin typeface="Georgia"/>
                <a:cs typeface="Georgia"/>
              </a:rPr>
              <a:t>О</a:t>
            </a:r>
            <a:r>
              <a:rPr sz="2150" b="1" spc="200" dirty="0">
                <a:latin typeface="Georgia"/>
                <a:cs typeface="Georgia"/>
              </a:rPr>
              <a:t>В</a:t>
            </a:r>
            <a:r>
              <a:rPr sz="2150" b="1" spc="195" dirty="0">
                <a:latin typeface="Georgia"/>
                <a:cs typeface="Georgia"/>
              </a:rPr>
              <a:t>М</a:t>
            </a:r>
            <a:r>
              <a:rPr sz="2150" b="1" spc="100" dirty="0">
                <a:latin typeface="Georgia"/>
                <a:cs typeface="Georgia"/>
              </a:rPr>
              <a:t>Е</a:t>
            </a:r>
            <a:r>
              <a:rPr sz="2150" b="1" spc="185" dirty="0">
                <a:latin typeface="Georgia"/>
                <a:cs typeface="Georgia"/>
              </a:rPr>
              <a:t>С</a:t>
            </a:r>
            <a:r>
              <a:rPr sz="2150" b="1" spc="140" dirty="0">
                <a:latin typeface="Georgia"/>
                <a:cs typeface="Georgia"/>
              </a:rPr>
              <a:t>Т</a:t>
            </a:r>
            <a:r>
              <a:rPr sz="2150" b="1" spc="80" dirty="0">
                <a:latin typeface="Georgia"/>
                <a:cs typeface="Georgia"/>
              </a:rPr>
              <a:t>Н</a:t>
            </a:r>
            <a:r>
              <a:rPr sz="2150" b="1" spc="229" dirty="0">
                <a:latin typeface="Georgia"/>
                <a:cs typeface="Georgia"/>
              </a:rPr>
              <a:t>Ы</a:t>
            </a:r>
            <a:r>
              <a:rPr sz="2150" b="1" spc="30" dirty="0">
                <a:latin typeface="Georgia"/>
                <a:cs typeface="Georgia"/>
              </a:rPr>
              <a:t>Й  </a:t>
            </a:r>
            <a:r>
              <a:rPr sz="2150" b="1" spc="155" dirty="0">
                <a:latin typeface="Georgia"/>
                <a:cs typeface="Georgia"/>
              </a:rPr>
              <a:t>ДОСУГ</a:t>
            </a:r>
            <a:endParaRPr sz="215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995093" y="10688439"/>
            <a:ext cx="2369185" cy="118808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marR="5080" algn="ctr">
              <a:lnSpc>
                <a:spcPts val="2190"/>
              </a:lnSpc>
              <a:spcBef>
                <a:spcPts val="509"/>
              </a:spcBef>
            </a:pPr>
            <a:r>
              <a:rPr sz="2150" b="1" spc="185" dirty="0">
                <a:latin typeface="Georgia"/>
                <a:cs typeface="Georgia"/>
              </a:rPr>
              <a:t>С</a:t>
            </a:r>
            <a:r>
              <a:rPr sz="2150" b="1" spc="125" dirty="0">
                <a:latin typeface="Georgia"/>
                <a:cs typeface="Georgia"/>
              </a:rPr>
              <a:t>О</a:t>
            </a:r>
            <a:r>
              <a:rPr sz="2150" b="1" spc="200" dirty="0">
                <a:latin typeface="Georgia"/>
                <a:cs typeface="Georgia"/>
              </a:rPr>
              <a:t>В</a:t>
            </a:r>
            <a:r>
              <a:rPr sz="2150" b="1" spc="195" dirty="0">
                <a:latin typeface="Georgia"/>
                <a:cs typeface="Georgia"/>
              </a:rPr>
              <a:t>М</a:t>
            </a:r>
            <a:r>
              <a:rPr sz="2150" b="1" spc="100" dirty="0">
                <a:latin typeface="Georgia"/>
                <a:cs typeface="Georgia"/>
              </a:rPr>
              <a:t>Е</a:t>
            </a:r>
            <a:r>
              <a:rPr sz="2150" b="1" spc="185" dirty="0">
                <a:latin typeface="Georgia"/>
                <a:cs typeface="Georgia"/>
              </a:rPr>
              <a:t>С</a:t>
            </a:r>
            <a:r>
              <a:rPr sz="2150" b="1" spc="140" dirty="0">
                <a:latin typeface="Georgia"/>
                <a:cs typeface="Georgia"/>
              </a:rPr>
              <a:t>Т</a:t>
            </a:r>
            <a:r>
              <a:rPr sz="2150" b="1" spc="80" dirty="0">
                <a:latin typeface="Georgia"/>
                <a:cs typeface="Georgia"/>
              </a:rPr>
              <a:t>Н</a:t>
            </a:r>
            <a:r>
              <a:rPr sz="2150" b="1" spc="125" dirty="0">
                <a:latin typeface="Georgia"/>
                <a:cs typeface="Georgia"/>
              </a:rPr>
              <a:t>О</a:t>
            </a:r>
            <a:r>
              <a:rPr sz="2150" b="1" spc="55" dirty="0">
                <a:latin typeface="Georgia"/>
                <a:cs typeface="Georgia"/>
              </a:rPr>
              <a:t>Е  </a:t>
            </a:r>
            <a:r>
              <a:rPr sz="2150" b="1" spc="110" dirty="0">
                <a:latin typeface="Georgia"/>
                <a:cs typeface="Georgia"/>
              </a:rPr>
              <a:t>ЧТЕНИЕ </a:t>
            </a:r>
            <a:r>
              <a:rPr sz="2150" b="1" spc="114" dirty="0">
                <a:latin typeface="Georgia"/>
                <a:cs typeface="Georgia"/>
              </a:rPr>
              <a:t> </a:t>
            </a:r>
            <a:r>
              <a:rPr sz="2150" b="1" spc="125" dirty="0">
                <a:latin typeface="Georgia"/>
                <a:cs typeface="Georgia"/>
              </a:rPr>
              <a:t>ПЕРЕД</a:t>
            </a:r>
            <a:endParaRPr sz="2150">
              <a:latin typeface="Georgia"/>
              <a:cs typeface="Georgia"/>
            </a:endParaRPr>
          </a:p>
          <a:p>
            <a:pPr algn="ctr">
              <a:lnSpc>
                <a:spcPts val="2170"/>
              </a:lnSpc>
            </a:pPr>
            <a:r>
              <a:rPr sz="2150" b="1" spc="145" dirty="0">
                <a:latin typeface="Georgia"/>
                <a:cs typeface="Georgia"/>
              </a:rPr>
              <a:t>СНОМ</a:t>
            </a:r>
            <a:endParaRPr sz="2150">
              <a:latin typeface="Georgia"/>
              <a:cs typeface="Georgi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766097" y="9024580"/>
            <a:ext cx="2910840" cy="2578100"/>
          </a:xfrm>
          <a:custGeom>
            <a:avLst/>
            <a:gdLst/>
            <a:ahLst/>
            <a:cxnLst/>
            <a:rect l="l" t="t" r="r" b="b"/>
            <a:pathLst>
              <a:path w="2910840" h="2578100">
                <a:moveTo>
                  <a:pt x="1491735" y="2552699"/>
                </a:moveTo>
                <a:lnTo>
                  <a:pt x="1422419" y="2552699"/>
                </a:lnTo>
                <a:lnTo>
                  <a:pt x="1412502" y="2539999"/>
                </a:lnTo>
                <a:lnTo>
                  <a:pt x="1396810" y="2527299"/>
                </a:lnTo>
                <a:lnTo>
                  <a:pt x="1375711" y="2514599"/>
                </a:lnTo>
                <a:lnTo>
                  <a:pt x="1349572" y="2501899"/>
                </a:lnTo>
                <a:lnTo>
                  <a:pt x="1318759" y="2476499"/>
                </a:lnTo>
                <a:lnTo>
                  <a:pt x="1283640" y="2451099"/>
                </a:lnTo>
                <a:lnTo>
                  <a:pt x="1244581" y="2425699"/>
                </a:lnTo>
                <a:lnTo>
                  <a:pt x="1201949" y="2387599"/>
                </a:lnTo>
                <a:lnTo>
                  <a:pt x="1156112" y="2349499"/>
                </a:lnTo>
                <a:lnTo>
                  <a:pt x="1107437" y="2311399"/>
                </a:lnTo>
                <a:lnTo>
                  <a:pt x="1056289" y="2273299"/>
                </a:lnTo>
                <a:lnTo>
                  <a:pt x="1003037" y="2222499"/>
                </a:lnTo>
                <a:lnTo>
                  <a:pt x="948048" y="2184399"/>
                </a:lnTo>
                <a:lnTo>
                  <a:pt x="891687" y="2133599"/>
                </a:lnTo>
                <a:lnTo>
                  <a:pt x="776322" y="2031999"/>
                </a:lnTo>
                <a:lnTo>
                  <a:pt x="718051" y="1968499"/>
                </a:lnTo>
                <a:lnTo>
                  <a:pt x="677340" y="1930399"/>
                </a:lnTo>
                <a:lnTo>
                  <a:pt x="637740" y="1892299"/>
                </a:lnTo>
                <a:lnTo>
                  <a:pt x="599260" y="1854199"/>
                </a:lnTo>
                <a:lnTo>
                  <a:pt x="561909" y="1816099"/>
                </a:lnTo>
                <a:lnTo>
                  <a:pt x="525694" y="1777999"/>
                </a:lnTo>
                <a:lnTo>
                  <a:pt x="490625" y="1739899"/>
                </a:lnTo>
                <a:lnTo>
                  <a:pt x="456708" y="1701799"/>
                </a:lnTo>
                <a:lnTo>
                  <a:pt x="423953" y="1663699"/>
                </a:lnTo>
                <a:lnTo>
                  <a:pt x="392368" y="1625599"/>
                </a:lnTo>
                <a:lnTo>
                  <a:pt x="361961" y="1587499"/>
                </a:lnTo>
                <a:lnTo>
                  <a:pt x="332740" y="1549399"/>
                </a:lnTo>
                <a:lnTo>
                  <a:pt x="304715" y="1511299"/>
                </a:lnTo>
                <a:lnTo>
                  <a:pt x="277892" y="1473199"/>
                </a:lnTo>
                <a:lnTo>
                  <a:pt x="252280" y="1435099"/>
                </a:lnTo>
                <a:lnTo>
                  <a:pt x="227888" y="1409699"/>
                </a:lnTo>
                <a:lnTo>
                  <a:pt x="196674" y="1358899"/>
                </a:lnTo>
                <a:lnTo>
                  <a:pt x="167733" y="1308099"/>
                </a:lnTo>
                <a:lnTo>
                  <a:pt x="141071" y="1257299"/>
                </a:lnTo>
                <a:lnTo>
                  <a:pt x="116694" y="1206499"/>
                </a:lnTo>
                <a:lnTo>
                  <a:pt x="94608" y="1168399"/>
                </a:lnTo>
                <a:lnTo>
                  <a:pt x="74820" y="1117599"/>
                </a:lnTo>
                <a:lnTo>
                  <a:pt x="57336" y="1079499"/>
                </a:lnTo>
                <a:lnTo>
                  <a:pt x="42162" y="1028699"/>
                </a:lnTo>
                <a:lnTo>
                  <a:pt x="29306" y="990599"/>
                </a:lnTo>
                <a:lnTo>
                  <a:pt x="18773" y="939799"/>
                </a:lnTo>
                <a:lnTo>
                  <a:pt x="10569" y="901699"/>
                </a:lnTo>
                <a:lnTo>
                  <a:pt x="4701" y="850899"/>
                </a:lnTo>
                <a:lnTo>
                  <a:pt x="1176" y="812799"/>
                </a:lnTo>
                <a:lnTo>
                  <a:pt x="0" y="774699"/>
                </a:lnTo>
                <a:lnTo>
                  <a:pt x="1427" y="723899"/>
                </a:lnTo>
                <a:lnTo>
                  <a:pt x="5656" y="685799"/>
                </a:lnTo>
                <a:lnTo>
                  <a:pt x="12602" y="634999"/>
                </a:lnTo>
                <a:lnTo>
                  <a:pt x="22184" y="584199"/>
                </a:lnTo>
                <a:lnTo>
                  <a:pt x="34319" y="546099"/>
                </a:lnTo>
                <a:lnTo>
                  <a:pt x="48926" y="507999"/>
                </a:lnTo>
                <a:lnTo>
                  <a:pt x="65920" y="457199"/>
                </a:lnTo>
                <a:lnTo>
                  <a:pt x="85221" y="419099"/>
                </a:lnTo>
                <a:lnTo>
                  <a:pt x="106744" y="380999"/>
                </a:lnTo>
                <a:lnTo>
                  <a:pt x="130409" y="342899"/>
                </a:lnTo>
                <a:lnTo>
                  <a:pt x="156133" y="304799"/>
                </a:lnTo>
                <a:lnTo>
                  <a:pt x="183833" y="266699"/>
                </a:lnTo>
                <a:lnTo>
                  <a:pt x="213426" y="241299"/>
                </a:lnTo>
                <a:lnTo>
                  <a:pt x="244831" y="203199"/>
                </a:lnTo>
                <a:lnTo>
                  <a:pt x="277965" y="177799"/>
                </a:lnTo>
                <a:lnTo>
                  <a:pt x="312745" y="152399"/>
                </a:lnTo>
                <a:lnTo>
                  <a:pt x="349089" y="126999"/>
                </a:lnTo>
                <a:lnTo>
                  <a:pt x="386915" y="101599"/>
                </a:lnTo>
                <a:lnTo>
                  <a:pt x="426140" y="76199"/>
                </a:lnTo>
                <a:lnTo>
                  <a:pt x="466681" y="63499"/>
                </a:lnTo>
                <a:lnTo>
                  <a:pt x="508457" y="38099"/>
                </a:lnTo>
                <a:lnTo>
                  <a:pt x="551385" y="25399"/>
                </a:lnTo>
                <a:lnTo>
                  <a:pt x="640366" y="0"/>
                </a:lnTo>
                <a:lnTo>
                  <a:pt x="875463" y="0"/>
                </a:lnTo>
                <a:lnTo>
                  <a:pt x="922253" y="12699"/>
                </a:lnTo>
                <a:lnTo>
                  <a:pt x="968413" y="12699"/>
                </a:lnTo>
                <a:lnTo>
                  <a:pt x="1013839" y="25399"/>
                </a:lnTo>
                <a:lnTo>
                  <a:pt x="1058426" y="50799"/>
                </a:lnTo>
                <a:lnTo>
                  <a:pt x="1102069" y="63499"/>
                </a:lnTo>
                <a:lnTo>
                  <a:pt x="1144662" y="88899"/>
                </a:lnTo>
                <a:lnTo>
                  <a:pt x="1165382" y="101599"/>
                </a:lnTo>
                <a:lnTo>
                  <a:pt x="732550" y="101599"/>
                </a:lnTo>
                <a:lnTo>
                  <a:pt x="685580" y="114299"/>
                </a:lnTo>
                <a:lnTo>
                  <a:pt x="639619" y="114299"/>
                </a:lnTo>
                <a:lnTo>
                  <a:pt x="551185" y="139699"/>
                </a:lnTo>
                <a:lnTo>
                  <a:pt x="508941" y="165099"/>
                </a:lnTo>
                <a:lnTo>
                  <a:pt x="468164" y="177799"/>
                </a:lnTo>
                <a:lnTo>
                  <a:pt x="428971" y="203199"/>
                </a:lnTo>
                <a:lnTo>
                  <a:pt x="391475" y="228599"/>
                </a:lnTo>
                <a:lnTo>
                  <a:pt x="355791" y="253999"/>
                </a:lnTo>
                <a:lnTo>
                  <a:pt x="322035" y="279399"/>
                </a:lnTo>
                <a:lnTo>
                  <a:pt x="290319" y="317499"/>
                </a:lnTo>
                <a:lnTo>
                  <a:pt x="260760" y="355599"/>
                </a:lnTo>
                <a:lnTo>
                  <a:pt x="233472" y="380999"/>
                </a:lnTo>
                <a:lnTo>
                  <a:pt x="208569" y="419099"/>
                </a:lnTo>
                <a:lnTo>
                  <a:pt x="186167" y="457199"/>
                </a:lnTo>
                <a:lnTo>
                  <a:pt x="166379" y="507999"/>
                </a:lnTo>
                <a:lnTo>
                  <a:pt x="149321" y="546099"/>
                </a:lnTo>
                <a:lnTo>
                  <a:pt x="135108" y="584199"/>
                </a:lnTo>
                <a:lnTo>
                  <a:pt x="123853" y="634999"/>
                </a:lnTo>
                <a:lnTo>
                  <a:pt x="115672" y="673099"/>
                </a:lnTo>
                <a:lnTo>
                  <a:pt x="110679" y="723899"/>
                </a:lnTo>
                <a:lnTo>
                  <a:pt x="108989" y="774699"/>
                </a:lnTo>
                <a:lnTo>
                  <a:pt x="110458" y="812799"/>
                </a:lnTo>
                <a:lnTo>
                  <a:pt x="114858" y="863599"/>
                </a:lnTo>
                <a:lnTo>
                  <a:pt x="122185" y="901699"/>
                </a:lnTo>
                <a:lnTo>
                  <a:pt x="132432" y="952499"/>
                </a:lnTo>
                <a:lnTo>
                  <a:pt x="145594" y="990599"/>
                </a:lnTo>
                <a:lnTo>
                  <a:pt x="161663" y="1041399"/>
                </a:lnTo>
                <a:lnTo>
                  <a:pt x="180635" y="1092199"/>
                </a:lnTo>
                <a:lnTo>
                  <a:pt x="202502" y="1142999"/>
                </a:lnTo>
                <a:lnTo>
                  <a:pt x="227259" y="1193799"/>
                </a:lnTo>
                <a:lnTo>
                  <a:pt x="254900" y="1244599"/>
                </a:lnTo>
                <a:lnTo>
                  <a:pt x="285419" y="1295399"/>
                </a:lnTo>
                <a:lnTo>
                  <a:pt x="343867" y="1384299"/>
                </a:lnTo>
                <a:lnTo>
                  <a:pt x="370322" y="1422399"/>
                </a:lnTo>
                <a:lnTo>
                  <a:pt x="398163" y="1460499"/>
                </a:lnTo>
                <a:lnTo>
                  <a:pt x="427380" y="1498599"/>
                </a:lnTo>
                <a:lnTo>
                  <a:pt x="457960" y="1536699"/>
                </a:lnTo>
                <a:lnTo>
                  <a:pt x="489893" y="1574799"/>
                </a:lnTo>
                <a:lnTo>
                  <a:pt x="523166" y="1612899"/>
                </a:lnTo>
                <a:lnTo>
                  <a:pt x="557768" y="1650999"/>
                </a:lnTo>
                <a:lnTo>
                  <a:pt x="593689" y="1689099"/>
                </a:lnTo>
                <a:lnTo>
                  <a:pt x="630915" y="1727199"/>
                </a:lnTo>
                <a:lnTo>
                  <a:pt x="669436" y="1765299"/>
                </a:lnTo>
                <a:lnTo>
                  <a:pt x="709241" y="1816099"/>
                </a:lnTo>
                <a:lnTo>
                  <a:pt x="750317" y="1854199"/>
                </a:lnTo>
                <a:lnTo>
                  <a:pt x="792654" y="1892299"/>
                </a:lnTo>
                <a:lnTo>
                  <a:pt x="892678" y="1993899"/>
                </a:lnTo>
                <a:lnTo>
                  <a:pt x="942208" y="2031999"/>
                </a:lnTo>
                <a:lnTo>
                  <a:pt x="991093" y="2070099"/>
                </a:lnTo>
                <a:lnTo>
                  <a:pt x="1039089" y="2120899"/>
                </a:lnTo>
                <a:lnTo>
                  <a:pt x="1085952" y="2158999"/>
                </a:lnTo>
                <a:lnTo>
                  <a:pt x="1131439" y="2197099"/>
                </a:lnTo>
                <a:lnTo>
                  <a:pt x="1175307" y="2222499"/>
                </a:lnTo>
                <a:lnTo>
                  <a:pt x="1217313" y="2260599"/>
                </a:lnTo>
                <a:lnTo>
                  <a:pt x="1257212" y="2298699"/>
                </a:lnTo>
                <a:lnTo>
                  <a:pt x="1294761" y="2324099"/>
                </a:lnTo>
                <a:lnTo>
                  <a:pt x="1329718" y="2349499"/>
                </a:lnTo>
                <a:lnTo>
                  <a:pt x="1361838" y="2374899"/>
                </a:lnTo>
                <a:lnTo>
                  <a:pt x="1390878" y="2400299"/>
                </a:lnTo>
                <a:lnTo>
                  <a:pt x="1416595" y="2412999"/>
                </a:lnTo>
                <a:lnTo>
                  <a:pt x="1438745" y="2425699"/>
                </a:lnTo>
                <a:lnTo>
                  <a:pt x="1457085" y="2438399"/>
                </a:lnTo>
                <a:lnTo>
                  <a:pt x="1649359" y="2438399"/>
                </a:lnTo>
                <a:lnTo>
                  <a:pt x="1629908" y="2451099"/>
                </a:lnTo>
                <a:lnTo>
                  <a:pt x="1594936" y="2476499"/>
                </a:lnTo>
                <a:lnTo>
                  <a:pt x="1564256" y="2501899"/>
                </a:lnTo>
                <a:lnTo>
                  <a:pt x="1538232" y="2514599"/>
                </a:lnTo>
                <a:lnTo>
                  <a:pt x="1517227" y="2527299"/>
                </a:lnTo>
                <a:lnTo>
                  <a:pt x="1501607" y="2539999"/>
                </a:lnTo>
                <a:lnTo>
                  <a:pt x="1491735" y="2552699"/>
                </a:lnTo>
                <a:close/>
              </a:path>
              <a:path w="2910840" h="2578100">
                <a:moveTo>
                  <a:pt x="1582915" y="393699"/>
                </a:moveTo>
                <a:lnTo>
                  <a:pt x="1457085" y="393699"/>
                </a:lnTo>
                <a:lnTo>
                  <a:pt x="1482838" y="342899"/>
                </a:lnTo>
                <a:lnTo>
                  <a:pt x="1511100" y="304799"/>
                </a:lnTo>
                <a:lnTo>
                  <a:pt x="1541808" y="266699"/>
                </a:lnTo>
                <a:lnTo>
                  <a:pt x="1574902" y="228599"/>
                </a:lnTo>
                <a:lnTo>
                  <a:pt x="1610321" y="203199"/>
                </a:lnTo>
                <a:lnTo>
                  <a:pt x="1648003" y="165099"/>
                </a:lnTo>
                <a:lnTo>
                  <a:pt x="1728068" y="114299"/>
                </a:lnTo>
                <a:lnTo>
                  <a:pt x="1769507" y="88899"/>
                </a:lnTo>
                <a:lnTo>
                  <a:pt x="1812101" y="63499"/>
                </a:lnTo>
                <a:lnTo>
                  <a:pt x="1855744" y="50799"/>
                </a:lnTo>
                <a:lnTo>
                  <a:pt x="1900330" y="25399"/>
                </a:lnTo>
                <a:lnTo>
                  <a:pt x="1945756" y="12699"/>
                </a:lnTo>
                <a:lnTo>
                  <a:pt x="1991917" y="12699"/>
                </a:lnTo>
                <a:lnTo>
                  <a:pt x="2038707" y="0"/>
                </a:lnTo>
                <a:lnTo>
                  <a:pt x="2273804" y="0"/>
                </a:lnTo>
                <a:lnTo>
                  <a:pt x="2362785" y="25399"/>
                </a:lnTo>
                <a:lnTo>
                  <a:pt x="2405713" y="38099"/>
                </a:lnTo>
                <a:lnTo>
                  <a:pt x="2447488" y="63499"/>
                </a:lnTo>
                <a:lnTo>
                  <a:pt x="2488030" y="76199"/>
                </a:lnTo>
                <a:lnTo>
                  <a:pt x="2527255" y="101599"/>
                </a:lnTo>
                <a:lnTo>
                  <a:pt x="2084997" y="101599"/>
                </a:lnTo>
                <a:lnTo>
                  <a:pt x="2037461" y="114299"/>
                </a:lnTo>
                <a:lnTo>
                  <a:pt x="1990721" y="114299"/>
                </a:lnTo>
                <a:lnTo>
                  <a:pt x="1900251" y="139699"/>
                </a:lnTo>
                <a:lnTo>
                  <a:pt x="1856834" y="165099"/>
                </a:lnTo>
                <a:lnTo>
                  <a:pt x="1814835" y="190499"/>
                </a:lnTo>
                <a:lnTo>
                  <a:pt x="1774412" y="203199"/>
                </a:lnTo>
                <a:lnTo>
                  <a:pt x="1735720" y="241299"/>
                </a:lnTo>
                <a:lnTo>
                  <a:pt x="1698915" y="266699"/>
                </a:lnTo>
                <a:lnTo>
                  <a:pt x="1664153" y="292099"/>
                </a:lnTo>
                <a:lnTo>
                  <a:pt x="1631590" y="330199"/>
                </a:lnTo>
                <a:lnTo>
                  <a:pt x="1601381" y="368299"/>
                </a:lnTo>
                <a:lnTo>
                  <a:pt x="1582915" y="393699"/>
                </a:lnTo>
                <a:close/>
              </a:path>
              <a:path w="2910840" h="2578100">
                <a:moveTo>
                  <a:pt x="1456502" y="673099"/>
                </a:moveTo>
                <a:lnTo>
                  <a:pt x="1406378" y="533399"/>
                </a:lnTo>
                <a:lnTo>
                  <a:pt x="1387147" y="495299"/>
                </a:lnTo>
                <a:lnTo>
                  <a:pt x="1364937" y="444499"/>
                </a:lnTo>
                <a:lnTo>
                  <a:pt x="1339905" y="406399"/>
                </a:lnTo>
                <a:lnTo>
                  <a:pt x="1312206" y="368299"/>
                </a:lnTo>
                <a:lnTo>
                  <a:pt x="1281997" y="330199"/>
                </a:lnTo>
                <a:lnTo>
                  <a:pt x="1249434" y="292099"/>
                </a:lnTo>
                <a:lnTo>
                  <a:pt x="1214672" y="266699"/>
                </a:lnTo>
                <a:lnTo>
                  <a:pt x="1177867" y="241299"/>
                </a:lnTo>
                <a:lnTo>
                  <a:pt x="1139175" y="203199"/>
                </a:lnTo>
                <a:lnTo>
                  <a:pt x="1098752" y="190499"/>
                </a:lnTo>
                <a:lnTo>
                  <a:pt x="1056753" y="165099"/>
                </a:lnTo>
                <a:lnTo>
                  <a:pt x="1013336" y="139699"/>
                </a:lnTo>
                <a:lnTo>
                  <a:pt x="922866" y="114299"/>
                </a:lnTo>
                <a:lnTo>
                  <a:pt x="876126" y="114299"/>
                </a:lnTo>
                <a:lnTo>
                  <a:pt x="828590" y="101599"/>
                </a:lnTo>
                <a:lnTo>
                  <a:pt x="1165382" y="101599"/>
                </a:lnTo>
                <a:lnTo>
                  <a:pt x="1186102" y="114299"/>
                </a:lnTo>
                <a:lnTo>
                  <a:pt x="1266167" y="165099"/>
                </a:lnTo>
                <a:lnTo>
                  <a:pt x="1303849" y="203199"/>
                </a:lnTo>
                <a:lnTo>
                  <a:pt x="1339267" y="228599"/>
                </a:lnTo>
                <a:lnTo>
                  <a:pt x="1372362" y="266699"/>
                </a:lnTo>
                <a:lnTo>
                  <a:pt x="1403070" y="304799"/>
                </a:lnTo>
                <a:lnTo>
                  <a:pt x="1431331" y="342899"/>
                </a:lnTo>
                <a:lnTo>
                  <a:pt x="1457085" y="393699"/>
                </a:lnTo>
                <a:lnTo>
                  <a:pt x="1582915" y="393699"/>
                </a:lnTo>
                <a:lnTo>
                  <a:pt x="1573682" y="406399"/>
                </a:lnTo>
                <a:lnTo>
                  <a:pt x="1548650" y="444499"/>
                </a:lnTo>
                <a:lnTo>
                  <a:pt x="1526440" y="495299"/>
                </a:lnTo>
                <a:lnTo>
                  <a:pt x="1507209" y="533399"/>
                </a:lnTo>
                <a:lnTo>
                  <a:pt x="1456502" y="673099"/>
                </a:lnTo>
                <a:close/>
              </a:path>
              <a:path w="2910840" h="2578100">
                <a:moveTo>
                  <a:pt x="1649359" y="2438399"/>
                </a:moveTo>
                <a:lnTo>
                  <a:pt x="1457085" y="2438399"/>
                </a:lnTo>
                <a:lnTo>
                  <a:pt x="1475407" y="2425699"/>
                </a:lnTo>
                <a:lnTo>
                  <a:pt x="1497507" y="2412999"/>
                </a:lnTo>
                <a:lnTo>
                  <a:pt x="1523144" y="2400299"/>
                </a:lnTo>
                <a:lnTo>
                  <a:pt x="1552079" y="2374899"/>
                </a:lnTo>
                <a:lnTo>
                  <a:pt x="1584072" y="2349499"/>
                </a:lnTo>
                <a:lnTo>
                  <a:pt x="1618883" y="2324099"/>
                </a:lnTo>
                <a:lnTo>
                  <a:pt x="1656272" y="2298699"/>
                </a:lnTo>
                <a:lnTo>
                  <a:pt x="1695999" y="2260599"/>
                </a:lnTo>
                <a:lnTo>
                  <a:pt x="1737825" y="2222499"/>
                </a:lnTo>
                <a:lnTo>
                  <a:pt x="1781509" y="2197099"/>
                </a:lnTo>
                <a:lnTo>
                  <a:pt x="1826811" y="2158999"/>
                </a:lnTo>
                <a:lnTo>
                  <a:pt x="1873493" y="2120899"/>
                </a:lnTo>
                <a:lnTo>
                  <a:pt x="1921313" y="2070099"/>
                </a:lnTo>
                <a:lnTo>
                  <a:pt x="1970032" y="2031999"/>
                </a:lnTo>
                <a:lnTo>
                  <a:pt x="2019410" y="1981199"/>
                </a:lnTo>
                <a:lnTo>
                  <a:pt x="2069208" y="1943099"/>
                </a:lnTo>
                <a:lnTo>
                  <a:pt x="2119185" y="1892299"/>
                </a:lnTo>
                <a:lnTo>
                  <a:pt x="2161397" y="1854199"/>
                </a:lnTo>
                <a:lnTo>
                  <a:pt x="2202351" y="1816099"/>
                </a:lnTo>
                <a:lnTo>
                  <a:pt x="2242039" y="1765299"/>
                </a:lnTo>
                <a:lnTo>
                  <a:pt x="2280451" y="1727199"/>
                </a:lnTo>
                <a:lnTo>
                  <a:pt x="2317579" y="1689099"/>
                </a:lnTo>
                <a:lnTo>
                  <a:pt x="2353413" y="1650999"/>
                </a:lnTo>
                <a:lnTo>
                  <a:pt x="2387944" y="1612899"/>
                </a:lnTo>
                <a:lnTo>
                  <a:pt x="2421164" y="1574799"/>
                </a:lnTo>
                <a:lnTo>
                  <a:pt x="2453064" y="1536699"/>
                </a:lnTo>
                <a:lnTo>
                  <a:pt x="2483634" y="1498599"/>
                </a:lnTo>
                <a:lnTo>
                  <a:pt x="2512867" y="1460499"/>
                </a:lnTo>
                <a:lnTo>
                  <a:pt x="2540752" y="1422399"/>
                </a:lnTo>
                <a:lnTo>
                  <a:pt x="2567281" y="1384299"/>
                </a:lnTo>
                <a:lnTo>
                  <a:pt x="2625860" y="1295399"/>
                </a:lnTo>
                <a:lnTo>
                  <a:pt x="2656447" y="1231899"/>
                </a:lnTo>
                <a:lnTo>
                  <a:pt x="2684197" y="1181099"/>
                </a:lnTo>
                <a:lnTo>
                  <a:pt x="2709099" y="1142999"/>
                </a:lnTo>
                <a:lnTo>
                  <a:pt x="2731144" y="1092199"/>
                </a:lnTo>
                <a:lnTo>
                  <a:pt x="2750321" y="1041399"/>
                </a:lnTo>
                <a:lnTo>
                  <a:pt x="2766621" y="990599"/>
                </a:lnTo>
                <a:lnTo>
                  <a:pt x="2780032" y="952499"/>
                </a:lnTo>
                <a:lnTo>
                  <a:pt x="2790546" y="901699"/>
                </a:lnTo>
                <a:lnTo>
                  <a:pt x="2798151" y="863599"/>
                </a:lnTo>
                <a:lnTo>
                  <a:pt x="2802838" y="812799"/>
                </a:lnTo>
                <a:lnTo>
                  <a:pt x="2804597" y="774699"/>
                </a:lnTo>
                <a:lnTo>
                  <a:pt x="2802908" y="723899"/>
                </a:lnTo>
                <a:lnTo>
                  <a:pt x="2797915" y="673099"/>
                </a:lnTo>
                <a:lnTo>
                  <a:pt x="2789734" y="634999"/>
                </a:lnTo>
                <a:lnTo>
                  <a:pt x="2778479" y="584199"/>
                </a:lnTo>
                <a:lnTo>
                  <a:pt x="2764266" y="546099"/>
                </a:lnTo>
                <a:lnTo>
                  <a:pt x="2747208" y="507999"/>
                </a:lnTo>
                <a:lnTo>
                  <a:pt x="2727420" y="457199"/>
                </a:lnTo>
                <a:lnTo>
                  <a:pt x="2705018" y="419099"/>
                </a:lnTo>
                <a:lnTo>
                  <a:pt x="2680115" y="380999"/>
                </a:lnTo>
                <a:lnTo>
                  <a:pt x="2652827" y="355599"/>
                </a:lnTo>
                <a:lnTo>
                  <a:pt x="2623268" y="317499"/>
                </a:lnTo>
                <a:lnTo>
                  <a:pt x="2591552" y="279399"/>
                </a:lnTo>
                <a:lnTo>
                  <a:pt x="2557795" y="253999"/>
                </a:lnTo>
                <a:lnTo>
                  <a:pt x="2522112" y="228599"/>
                </a:lnTo>
                <a:lnTo>
                  <a:pt x="2484616" y="203199"/>
                </a:lnTo>
                <a:lnTo>
                  <a:pt x="2445423" y="177799"/>
                </a:lnTo>
                <a:lnTo>
                  <a:pt x="2404646" y="165099"/>
                </a:lnTo>
                <a:lnTo>
                  <a:pt x="2362402" y="139699"/>
                </a:lnTo>
                <a:lnTo>
                  <a:pt x="2273968" y="114299"/>
                </a:lnTo>
                <a:lnTo>
                  <a:pt x="2228007" y="114299"/>
                </a:lnTo>
                <a:lnTo>
                  <a:pt x="2181037" y="101599"/>
                </a:lnTo>
                <a:lnTo>
                  <a:pt x="2527255" y="101599"/>
                </a:lnTo>
                <a:lnTo>
                  <a:pt x="2565081" y="126999"/>
                </a:lnTo>
                <a:lnTo>
                  <a:pt x="2601425" y="152399"/>
                </a:lnTo>
                <a:lnTo>
                  <a:pt x="2636205" y="177799"/>
                </a:lnTo>
                <a:lnTo>
                  <a:pt x="2669339" y="203199"/>
                </a:lnTo>
                <a:lnTo>
                  <a:pt x="2700743" y="241299"/>
                </a:lnTo>
                <a:lnTo>
                  <a:pt x="2730337" y="266699"/>
                </a:lnTo>
                <a:lnTo>
                  <a:pt x="2758037" y="304799"/>
                </a:lnTo>
                <a:lnTo>
                  <a:pt x="2783760" y="342899"/>
                </a:lnTo>
                <a:lnTo>
                  <a:pt x="2807425" y="380999"/>
                </a:lnTo>
                <a:lnTo>
                  <a:pt x="2828949" y="419099"/>
                </a:lnTo>
                <a:lnTo>
                  <a:pt x="2848250" y="457199"/>
                </a:lnTo>
                <a:lnTo>
                  <a:pt x="2865244" y="507999"/>
                </a:lnTo>
                <a:lnTo>
                  <a:pt x="2879850" y="546099"/>
                </a:lnTo>
                <a:lnTo>
                  <a:pt x="2891986" y="584199"/>
                </a:lnTo>
                <a:lnTo>
                  <a:pt x="2901568" y="634999"/>
                </a:lnTo>
                <a:lnTo>
                  <a:pt x="2908514" y="685799"/>
                </a:lnTo>
                <a:lnTo>
                  <a:pt x="2910392" y="698499"/>
                </a:lnTo>
                <a:lnTo>
                  <a:pt x="2910392" y="838199"/>
                </a:lnTo>
                <a:lnTo>
                  <a:pt x="2908787" y="850899"/>
                </a:lnTo>
                <a:lnTo>
                  <a:pt x="2902626" y="901699"/>
                </a:lnTo>
                <a:lnTo>
                  <a:pt x="2894157" y="939799"/>
                </a:lnTo>
                <a:lnTo>
                  <a:pt x="2883384" y="990599"/>
                </a:lnTo>
                <a:lnTo>
                  <a:pt x="2870310" y="1028699"/>
                </a:lnTo>
                <a:lnTo>
                  <a:pt x="2854940" y="1066799"/>
                </a:lnTo>
                <a:lnTo>
                  <a:pt x="2837277" y="1117599"/>
                </a:lnTo>
                <a:lnTo>
                  <a:pt x="2817325" y="1168399"/>
                </a:lnTo>
                <a:lnTo>
                  <a:pt x="2795089" y="1206499"/>
                </a:lnTo>
                <a:lnTo>
                  <a:pt x="2770571" y="1257299"/>
                </a:lnTo>
                <a:lnTo>
                  <a:pt x="2743775" y="1308099"/>
                </a:lnTo>
                <a:lnTo>
                  <a:pt x="2714707" y="1358899"/>
                </a:lnTo>
                <a:lnTo>
                  <a:pt x="2683368" y="1396999"/>
                </a:lnTo>
                <a:lnTo>
                  <a:pt x="2658983" y="1435099"/>
                </a:lnTo>
                <a:lnTo>
                  <a:pt x="2633392" y="1473199"/>
                </a:lnTo>
                <a:lnTo>
                  <a:pt x="2606602" y="1511299"/>
                </a:lnTo>
                <a:lnTo>
                  <a:pt x="2578617" y="1549399"/>
                </a:lnTo>
                <a:lnTo>
                  <a:pt x="2549446" y="1587499"/>
                </a:lnTo>
                <a:lnTo>
                  <a:pt x="2519093" y="1625599"/>
                </a:lnTo>
                <a:lnTo>
                  <a:pt x="2487565" y="1663699"/>
                </a:lnTo>
                <a:lnTo>
                  <a:pt x="2454868" y="1701799"/>
                </a:lnTo>
                <a:lnTo>
                  <a:pt x="2421009" y="1739899"/>
                </a:lnTo>
                <a:lnTo>
                  <a:pt x="2385993" y="1777999"/>
                </a:lnTo>
                <a:lnTo>
                  <a:pt x="2349827" y="1816099"/>
                </a:lnTo>
                <a:lnTo>
                  <a:pt x="2312518" y="1854199"/>
                </a:lnTo>
                <a:lnTo>
                  <a:pt x="2274070" y="1892299"/>
                </a:lnTo>
                <a:lnTo>
                  <a:pt x="2234491" y="1930399"/>
                </a:lnTo>
                <a:lnTo>
                  <a:pt x="2193787" y="1968499"/>
                </a:lnTo>
                <a:lnTo>
                  <a:pt x="2135624" y="2031999"/>
                </a:lnTo>
                <a:lnTo>
                  <a:pt x="2077749" y="2082799"/>
                </a:lnTo>
                <a:lnTo>
                  <a:pt x="2020526" y="2133599"/>
                </a:lnTo>
                <a:lnTo>
                  <a:pt x="1964320" y="2184399"/>
                </a:lnTo>
                <a:lnTo>
                  <a:pt x="1909494" y="2222499"/>
                </a:lnTo>
                <a:lnTo>
                  <a:pt x="1856413" y="2273299"/>
                </a:lnTo>
                <a:lnTo>
                  <a:pt x="1805439" y="2311399"/>
                </a:lnTo>
                <a:lnTo>
                  <a:pt x="1756938" y="2349499"/>
                </a:lnTo>
                <a:lnTo>
                  <a:pt x="1711273" y="2387599"/>
                </a:lnTo>
                <a:lnTo>
                  <a:pt x="1668809" y="2425699"/>
                </a:lnTo>
                <a:lnTo>
                  <a:pt x="1649359" y="2438399"/>
                </a:lnTo>
                <a:close/>
              </a:path>
              <a:path w="2910840" h="2578100">
                <a:moveTo>
                  <a:pt x="1461468" y="2578099"/>
                </a:moveTo>
                <a:lnTo>
                  <a:pt x="1452702" y="2578099"/>
                </a:lnTo>
                <a:lnTo>
                  <a:pt x="1426195" y="2552699"/>
                </a:lnTo>
                <a:lnTo>
                  <a:pt x="1487975" y="2552699"/>
                </a:lnTo>
                <a:lnTo>
                  <a:pt x="1461468" y="2578099"/>
                </a:lnTo>
                <a:close/>
              </a:path>
            </a:pathLst>
          </a:custGeom>
          <a:solidFill>
            <a:srgbClr val="FF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609511" y="10070390"/>
            <a:ext cx="2910840" cy="2578100"/>
          </a:xfrm>
          <a:custGeom>
            <a:avLst/>
            <a:gdLst/>
            <a:ahLst/>
            <a:cxnLst/>
            <a:rect l="l" t="t" r="r" b="b"/>
            <a:pathLst>
              <a:path w="2910840" h="2578100">
                <a:moveTo>
                  <a:pt x="1491735" y="2552699"/>
                </a:moveTo>
                <a:lnTo>
                  <a:pt x="1422418" y="2552699"/>
                </a:lnTo>
                <a:lnTo>
                  <a:pt x="1412501" y="2539999"/>
                </a:lnTo>
                <a:lnTo>
                  <a:pt x="1396810" y="2527299"/>
                </a:lnTo>
                <a:lnTo>
                  <a:pt x="1375711" y="2514599"/>
                </a:lnTo>
                <a:lnTo>
                  <a:pt x="1349571" y="2501899"/>
                </a:lnTo>
                <a:lnTo>
                  <a:pt x="1318758" y="2476499"/>
                </a:lnTo>
                <a:lnTo>
                  <a:pt x="1283639" y="2451099"/>
                </a:lnTo>
                <a:lnTo>
                  <a:pt x="1244580" y="2425699"/>
                </a:lnTo>
                <a:lnTo>
                  <a:pt x="1201949" y="2387599"/>
                </a:lnTo>
                <a:lnTo>
                  <a:pt x="1156112" y="2349499"/>
                </a:lnTo>
                <a:lnTo>
                  <a:pt x="1107436" y="2311399"/>
                </a:lnTo>
                <a:lnTo>
                  <a:pt x="1056289" y="2273299"/>
                </a:lnTo>
                <a:lnTo>
                  <a:pt x="1003037" y="2222499"/>
                </a:lnTo>
                <a:lnTo>
                  <a:pt x="948047" y="2184399"/>
                </a:lnTo>
                <a:lnTo>
                  <a:pt x="891687" y="2133599"/>
                </a:lnTo>
                <a:lnTo>
                  <a:pt x="776321" y="2031999"/>
                </a:lnTo>
                <a:lnTo>
                  <a:pt x="718051" y="1968499"/>
                </a:lnTo>
                <a:lnTo>
                  <a:pt x="677339" y="1930399"/>
                </a:lnTo>
                <a:lnTo>
                  <a:pt x="637739" y="1892299"/>
                </a:lnTo>
                <a:lnTo>
                  <a:pt x="599260" y="1854199"/>
                </a:lnTo>
                <a:lnTo>
                  <a:pt x="561908" y="1816099"/>
                </a:lnTo>
                <a:lnTo>
                  <a:pt x="525694" y="1777999"/>
                </a:lnTo>
                <a:lnTo>
                  <a:pt x="490624" y="1739899"/>
                </a:lnTo>
                <a:lnTo>
                  <a:pt x="456708" y="1701799"/>
                </a:lnTo>
                <a:lnTo>
                  <a:pt x="423953" y="1663699"/>
                </a:lnTo>
                <a:lnTo>
                  <a:pt x="392368" y="1625599"/>
                </a:lnTo>
                <a:lnTo>
                  <a:pt x="361960" y="1587499"/>
                </a:lnTo>
                <a:lnTo>
                  <a:pt x="332740" y="1549399"/>
                </a:lnTo>
                <a:lnTo>
                  <a:pt x="304714" y="1511299"/>
                </a:lnTo>
                <a:lnTo>
                  <a:pt x="277891" y="1473199"/>
                </a:lnTo>
                <a:lnTo>
                  <a:pt x="252279" y="1435099"/>
                </a:lnTo>
                <a:lnTo>
                  <a:pt x="227887" y="1409699"/>
                </a:lnTo>
                <a:lnTo>
                  <a:pt x="196674" y="1358899"/>
                </a:lnTo>
                <a:lnTo>
                  <a:pt x="167733" y="1308099"/>
                </a:lnTo>
                <a:lnTo>
                  <a:pt x="141070" y="1257299"/>
                </a:lnTo>
                <a:lnTo>
                  <a:pt x="116693" y="1206499"/>
                </a:lnTo>
                <a:lnTo>
                  <a:pt x="94607" y="1168399"/>
                </a:lnTo>
                <a:lnTo>
                  <a:pt x="74819" y="1117599"/>
                </a:lnTo>
                <a:lnTo>
                  <a:pt x="57335" y="1079499"/>
                </a:lnTo>
                <a:lnTo>
                  <a:pt x="42162" y="1028699"/>
                </a:lnTo>
                <a:lnTo>
                  <a:pt x="29305" y="990599"/>
                </a:lnTo>
                <a:lnTo>
                  <a:pt x="18772" y="939799"/>
                </a:lnTo>
                <a:lnTo>
                  <a:pt x="10568" y="901699"/>
                </a:lnTo>
                <a:lnTo>
                  <a:pt x="4701" y="850899"/>
                </a:lnTo>
                <a:lnTo>
                  <a:pt x="1175" y="812799"/>
                </a:lnTo>
                <a:lnTo>
                  <a:pt x="0" y="774699"/>
                </a:lnTo>
                <a:lnTo>
                  <a:pt x="1427" y="723899"/>
                </a:lnTo>
                <a:lnTo>
                  <a:pt x="5655" y="685799"/>
                </a:lnTo>
                <a:lnTo>
                  <a:pt x="12601" y="634999"/>
                </a:lnTo>
                <a:lnTo>
                  <a:pt x="22184" y="584199"/>
                </a:lnTo>
                <a:lnTo>
                  <a:pt x="34319" y="546099"/>
                </a:lnTo>
                <a:lnTo>
                  <a:pt x="48925" y="507999"/>
                </a:lnTo>
                <a:lnTo>
                  <a:pt x="65920" y="457199"/>
                </a:lnTo>
                <a:lnTo>
                  <a:pt x="85220" y="419099"/>
                </a:lnTo>
                <a:lnTo>
                  <a:pt x="106744" y="380999"/>
                </a:lnTo>
                <a:lnTo>
                  <a:pt x="130409" y="342899"/>
                </a:lnTo>
                <a:lnTo>
                  <a:pt x="156133" y="304799"/>
                </a:lnTo>
                <a:lnTo>
                  <a:pt x="183832" y="266699"/>
                </a:lnTo>
                <a:lnTo>
                  <a:pt x="213426" y="241299"/>
                </a:lnTo>
                <a:lnTo>
                  <a:pt x="244831" y="203199"/>
                </a:lnTo>
                <a:lnTo>
                  <a:pt x="277964" y="177799"/>
                </a:lnTo>
                <a:lnTo>
                  <a:pt x="312745" y="152399"/>
                </a:lnTo>
                <a:lnTo>
                  <a:pt x="349089" y="126999"/>
                </a:lnTo>
                <a:lnTo>
                  <a:pt x="386914" y="101599"/>
                </a:lnTo>
                <a:lnTo>
                  <a:pt x="426139" y="76199"/>
                </a:lnTo>
                <a:lnTo>
                  <a:pt x="466681" y="63499"/>
                </a:lnTo>
                <a:lnTo>
                  <a:pt x="508457" y="38099"/>
                </a:lnTo>
                <a:lnTo>
                  <a:pt x="551384" y="25399"/>
                </a:lnTo>
                <a:lnTo>
                  <a:pt x="640365" y="0"/>
                </a:lnTo>
                <a:lnTo>
                  <a:pt x="875462" y="0"/>
                </a:lnTo>
                <a:lnTo>
                  <a:pt x="922252" y="12699"/>
                </a:lnTo>
                <a:lnTo>
                  <a:pt x="968413" y="12699"/>
                </a:lnTo>
                <a:lnTo>
                  <a:pt x="1013839" y="25399"/>
                </a:lnTo>
                <a:lnTo>
                  <a:pt x="1058426" y="50799"/>
                </a:lnTo>
                <a:lnTo>
                  <a:pt x="1102068" y="63499"/>
                </a:lnTo>
                <a:lnTo>
                  <a:pt x="1144662" y="88899"/>
                </a:lnTo>
                <a:lnTo>
                  <a:pt x="1165382" y="101599"/>
                </a:lnTo>
                <a:lnTo>
                  <a:pt x="732549" y="101599"/>
                </a:lnTo>
                <a:lnTo>
                  <a:pt x="685579" y="114299"/>
                </a:lnTo>
                <a:lnTo>
                  <a:pt x="639618" y="114299"/>
                </a:lnTo>
                <a:lnTo>
                  <a:pt x="551184" y="139699"/>
                </a:lnTo>
                <a:lnTo>
                  <a:pt x="508940" y="165099"/>
                </a:lnTo>
                <a:lnTo>
                  <a:pt x="468164" y="177799"/>
                </a:lnTo>
                <a:lnTo>
                  <a:pt x="428970" y="203199"/>
                </a:lnTo>
                <a:lnTo>
                  <a:pt x="391475" y="228599"/>
                </a:lnTo>
                <a:lnTo>
                  <a:pt x="355791" y="253999"/>
                </a:lnTo>
                <a:lnTo>
                  <a:pt x="322034" y="279399"/>
                </a:lnTo>
                <a:lnTo>
                  <a:pt x="290319" y="317499"/>
                </a:lnTo>
                <a:lnTo>
                  <a:pt x="260760" y="355599"/>
                </a:lnTo>
                <a:lnTo>
                  <a:pt x="233471" y="380999"/>
                </a:lnTo>
                <a:lnTo>
                  <a:pt x="208569" y="419099"/>
                </a:lnTo>
                <a:lnTo>
                  <a:pt x="186166" y="457199"/>
                </a:lnTo>
                <a:lnTo>
                  <a:pt x="166379" y="507999"/>
                </a:lnTo>
                <a:lnTo>
                  <a:pt x="149321" y="546099"/>
                </a:lnTo>
                <a:lnTo>
                  <a:pt x="135107" y="584199"/>
                </a:lnTo>
                <a:lnTo>
                  <a:pt x="123852" y="634999"/>
                </a:lnTo>
                <a:lnTo>
                  <a:pt x="115671" y="673099"/>
                </a:lnTo>
                <a:lnTo>
                  <a:pt x="110679" y="723899"/>
                </a:lnTo>
                <a:lnTo>
                  <a:pt x="108989" y="774699"/>
                </a:lnTo>
                <a:lnTo>
                  <a:pt x="110457" y="812799"/>
                </a:lnTo>
                <a:lnTo>
                  <a:pt x="114858" y="863599"/>
                </a:lnTo>
                <a:lnTo>
                  <a:pt x="122185" y="901699"/>
                </a:lnTo>
                <a:lnTo>
                  <a:pt x="132432" y="952499"/>
                </a:lnTo>
                <a:lnTo>
                  <a:pt x="145593" y="990599"/>
                </a:lnTo>
                <a:lnTo>
                  <a:pt x="161663" y="1041399"/>
                </a:lnTo>
                <a:lnTo>
                  <a:pt x="180634" y="1092199"/>
                </a:lnTo>
                <a:lnTo>
                  <a:pt x="202501" y="1142999"/>
                </a:lnTo>
                <a:lnTo>
                  <a:pt x="227259" y="1193799"/>
                </a:lnTo>
                <a:lnTo>
                  <a:pt x="254900" y="1244599"/>
                </a:lnTo>
                <a:lnTo>
                  <a:pt x="285419" y="1295399"/>
                </a:lnTo>
                <a:lnTo>
                  <a:pt x="343866" y="1384299"/>
                </a:lnTo>
                <a:lnTo>
                  <a:pt x="370321" y="1422399"/>
                </a:lnTo>
                <a:lnTo>
                  <a:pt x="398163" y="1460499"/>
                </a:lnTo>
                <a:lnTo>
                  <a:pt x="427379" y="1498599"/>
                </a:lnTo>
                <a:lnTo>
                  <a:pt x="457960" y="1536699"/>
                </a:lnTo>
                <a:lnTo>
                  <a:pt x="489892" y="1574799"/>
                </a:lnTo>
                <a:lnTo>
                  <a:pt x="523165" y="1612899"/>
                </a:lnTo>
                <a:lnTo>
                  <a:pt x="557768" y="1650999"/>
                </a:lnTo>
                <a:lnTo>
                  <a:pt x="593688" y="1689099"/>
                </a:lnTo>
                <a:lnTo>
                  <a:pt x="630914" y="1727199"/>
                </a:lnTo>
                <a:lnTo>
                  <a:pt x="669436" y="1765299"/>
                </a:lnTo>
                <a:lnTo>
                  <a:pt x="709240" y="1816099"/>
                </a:lnTo>
                <a:lnTo>
                  <a:pt x="750317" y="1854199"/>
                </a:lnTo>
                <a:lnTo>
                  <a:pt x="792653" y="1892299"/>
                </a:lnTo>
                <a:lnTo>
                  <a:pt x="892677" y="1993899"/>
                </a:lnTo>
                <a:lnTo>
                  <a:pt x="942207" y="2031999"/>
                </a:lnTo>
                <a:lnTo>
                  <a:pt x="991092" y="2070099"/>
                </a:lnTo>
                <a:lnTo>
                  <a:pt x="1039088" y="2120899"/>
                </a:lnTo>
                <a:lnTo>
                  <a:pt x="1085951" y="2158999"/>
                </a:lnTo>
                <a:lnTo>
                  <a:pt x="1131439" y="2197099"/>
                </a:lnTo>
                <a:lnTo>
                  <a:pt x="1175307" y="2222499"/>
                </a:lnTo>
                <a:lnTo>
                  <a:pt x="1217312" y="2260599"/>
                </a:lnTo>
                <a:lnTo>
                  <a:pt x="1257211" y="2298699"/>
                </a:lnTo>
                <a:lnTo>
                  <a:pt x="1294761" y="2324099"/>
                </a:lnTo>
                <a:lnTo>
                  <a:pt x="1329717" y="2349499"/>
                </a:lnTo>
                <a:lnTo>
                  <a:pt x="1361837" y="2374899"/>
                </a:lnTo>
                <a:lnTo>
                  <a:pt x="1390878" y="2400299"/>
                </a:lnTo>
                <a:lnTo>
                  <a:pt x="1416594" y="2412999"/>
                </a:lnTo>
                <a:lnTo>
                  <a:pt x="1438744" y="2425699"/>
                </a:lnTo>
                <a:lnTo>
                  <a:pt x="1457084" y="2438399"/>
                </a:lnTo>
                <a:lnTo>
                  <a:pt x="1649358" y="2438399"/>
                </a:lnTo>
                <a:lnTo>
                  <a:pt x="1629908" y="2451099"/>
                </a:lnTo>
                <a:lnTo>
                  <a:pt x="1594935" y="2476499"/>
                </a:lnTo>
                <a:lnTo>
                  <a:pt x="1564255" y="2501899"/>
                </a:lnTo>
                <a:lnTo>
                  <a:pt x="1538231" y="2514599"/>
                </a:lnTo>
                <a:lnTo>
                  <a:pt x="1517227" y="2527299"/>
                </a:lnTo>
                <a:lnTo>
                  <a:pt x="1501607" y="2539999"/>
                </a:lnTo>
                <a:lnTo>
                  <a:pt x="1491735" y="2552699"/>
                </a:lnTo>
                <a:close/>
              </a:path>
              <a:path w="2910840" h="2578100">
                <a:moveTo>
                  <a:pt x="1582915" y="393699"/>
                </a:moveTo>
                <a:lnTo>
                  <a:pt x="1457084" y="393699"/>
                </a:lnTo>
                <a:lnTo>
                  <a:pt x="1482838" y="342899"/>
                </a:lnTo>
                <a:lnTo>
                  <a:pt x="1511099" y="304799"/>
                </a:lnTo>
                <a:lnTo>
                  <a:pt x="1541808" y="266699"/>
                </a:lnTo>
                <a:lnTo>
                  <a:pt x="1574902" y="228599"/>
                </a:lnTo>
                <a:lnTo>
                  <a:pt x="1610320" y="203199"/>
                </a:lnTo>
                <a:lnTo>
                  <a:pt x="1648003" y="165099"/>
                </a:lnTo>
                <a:lnTo>
                  <a:pt x="1728067" y="114299"/>
                </a:lnTo>
                <a:lnTo>
                  <a:pt x="1769507" y="88899"/>
                </a:lnTo>
                <a:lnTo>
                  <a:pt x="1812100" y="63499"/>
                </a:lnTo>
                <a:lnTo>
                  <a:pt x="1855743" y="50799"/>
                </a:lnTo>
                <a:lnTo>
                  <a:pt x="1900330" y="25399"/>
                </a:lnTo>
                <a:lnTo>
                  <a:pt x="1945756" y="12699"/>
                </a:lnTo>
                <a:lnTo>
                  <a:pt x="1991916" y="12699"/>
                </a:lnTo>
                <a:lnTo>
                  <a:pt x="2038706" y="0"/>
                </a:lnTo>
                <a:lnTo>
                  <a:pt x="2273804" y="0"/>
                </a:lnTo>
                <a:lnTo>
                  <a:pt x="2362785" y="25399"/>
                </a:lnTo>
                <a:lnTo>
                  <a:pt x="2405712" y="38099"/>
                </a:lnTo>
                <a:lnTo>
                  <a:pt x="2447488" y="63499"/>
                </a:lnTo>
                <a:lnTo>
                  <a:pt x="2488029" y="76199"/>
                </a:lnTo>
                <a:lnTo>
                  <a:pt x="2527254" y="101599"/>
                </a:lnTo>
                <a:lnTo>
                  <a:pt x="2084996" y="101599"/>
                </a:lnTo>
                <a:lnTo>
                  <a:pt x="2037460" y="114299"/>
                </a:lnTo>
                <a:lnTo>
                  <a:pt x="1990720" y="114299"/>
                </a:lnTo>
                <a:lnTo>
                  <a:pt x="1900251" y="139699"/>
                </a:lnTo>
                <a:lnTo>
                  <a:pt x="1856833" y="165099"/>
                </a:lnTo>
                <a:lnTo>
                  <a:pt x="1814835" y="190499"/>
                </a:lnTo>
                <a:lnTo>
                  <a:pt x="1774412" y="203199"/>
                </a:lnTo>
                <a:lnTo>
                  <a:pt x="1735720" y="241299"/>
                </a:lnTo>
                <a:lnTo>
                  <a:pt x="1698915" y="266699"/>
                </a:lnTo>
                <a:lnTo>
                  <a:pt x="1664153" y="292099"/>
                </a:lnTo>
                <a:lnTo>
                  <a:pt x="1631589" y="330199"/>
                </a:lnTo>
                <a:lnTo>
                  <a:pt x="1601380" y="368299"/>
                </a:lnTo>
                <a:lnTo>
                  <a:pt x="1582915" y="393699"/>
                </a:lnTo>
                <a:close/>
              </a:path>
              <a:path w="2910840" h="2578100">
                <a:moveTo>
                  <a:pt x="1456502" y="673099"/>
                </a:moveTo>
                <a:lnTo>
                  <a:pt x="1406378" y="533399"/>
                </a:lnTo>
                <a:lnTo>
                  <a:pt x="1387146" y="495299"/>
                </a:lnTo>
                <a:lnTo>
                  <a:pt x="1364936" y="444499"/>
                </a:lnTo>
                <a:lnTo>
                  <a:pt x="1339904" y="406399"/>
                </a:lnTo>
                <a:lnTo>
                  <a:pt x="1312206" y="368299"/>
                </a:lnTo>
                <a:lnTo>
                  <a:pt x="1281997" y="330199"/>
                </a:lnTo>
                <a:lnTo>
                  <a:pt x="1249433" y="292099"/>
                </a:lnTo>
                <a:lnTo>
                  <a:pt x="1214671" y="266699"/>
                </a:lnTo>
                <a:lnTo>
                  <a:pt x="1177866" y="241299"/>
                </a:lnTo>
                <a:lnTo>
                  <a:pt x="1139174" y="203199"/>
                </a:lnTo>
                <a:lnTo>
                  <a:pt x="1098751" y="190499"/>
                </a:lnTo>
                <a:lnTo>
                  <a:pt x="1056753" y="165099"/>
                </a:lnTo>
                <a:lnTo>
                  <a:pt x="1013335" y="139699"/>
                </a:lnTo>
                <a:lnTo>
                  <a:pt x="922866" y="114299"/>
                </a:lnTo>
                <a:lnTo>
                  <a:pt x="876126" y="114299"/>
                </a:lnTo>
                <a:lnTo>
                  <a:pt x="828590" y="101599"/>
                </a:lnTo>
                <a:lnTo>
                  <a:pt x="1165382" y="101599"/>
                </a:lnTo>
                <a:lnTo>
                  <a:pt x="1186101" y="114299"/>
                </a:lnTo>
                <a:lnTo>
                  <a:pt x="1266166" y="165099"/>
                </a:lnTo>
                <a:lnTo>
                  <a:pt x="1303848" y="203199"/>
                </a:lnTo>
                <a:lnTo>
                  <a:pt x="1339267" y="228599"/>
                </a:lnTo>
                <a:lnTo>
                  <a:pt x="1372361" y="266699"/>
                </a:lnTo>
                <a:lnTo>
                  <a:pt x="1403069" y="304799"/>
                </a:lnTo>
                <a:lnTo>
                  <a:pt x="1431331" y="342899"/>
                </a:lnTo>
                <a:lnTo>
                  <a:pt x="1457084" y="393699"/>
                </a:lnTo>
                <a:lnTo>
                  <a:pt x="1582915" y="393699"/>
                </a:lnTo>
                <a:lnTo>
                  <a:pt x="1573682" y="406399"/>
                </a:lnTo>
                <a:lnTo>
                  <a:pt x="1548650" y="444499"/>
                </a:lnTo>
                <a:lnTo>
                  <a:pt x="1526440" y="495299"/>
                </a:lnTo>
                <a:lnTo>
                  <a:pt x="1507208" y="533399"/>
                </a:lnTo>
                <a:lnTo>
                  <a:pt x="1456502" y="673099"/>
                </a:lnTo>
                <a:close/>
              </a:path>
              <a:path w="2910840" h="2578100">
                <a:moveTo>
                  <a:pt x="1649358" y="2438399"/>
                </a:moveTo>
                <a:lnTo>
                  <a:pt x="1457084" y="2438399"/>
                </a:lnTo>
                <a:lnTo>
                  <a:pt x="1475407" y="2425699"/>
                </a:lnTo>
                <a:lnTo>
                  <a:pt x="1497506" y="2412999"/>
                </a:lnTo>
                <a:lnTo>
                  <a:pt x="1523144" y="2400299"/>
                </a:lnTo>
                <a:lnTo>
                  <a:pt x="1552079" y="2374899"/>
                </a:lnTo>
                <a:lnTo>
                  <a:pt x="1584072" y="2349499"/>
                </a:lnTo>
                <a:lnTo>
                  <a:pt x="1618883" y="2324099"/>
                </a:lnTo>
                <a:lnTo>
                  <a:pt x="1656271" y="2298699"/>
                </a:lnTo>
                <a:lnTo>
                  <a:pt x="1695999" y="2260599"/>
                </a:lnTo>
                <a:lnTo>
                  <a:pt x="1737824" y="2222499"/>
                </a:lnTo>
                <a:lnTo>
                  <a:pt x="1781508" y="2197099"/>
                </a:lnTo>
                <a:lnTo>
                  <a:pt x="1826811" y="2158999"/>
                </a:lnTo>
                <a:lnTo>
                  <a:pt x="1873492" y="2120899"/>
                </a:lnTo>
                <a:lnTo>
                  <a:pt x="1921312" y="2070099"/>
                </a:lnTo>
                <a:lnTo>
                  <a:pt x="1970031" y="2031999"/>
                </a:lnTo>
                <a:lnTo>
                  <a:pt x="2019410" y="1981199"/>
                </a:lnTo>
                <a:lnTo>
                  <a:pt x="2069207" y="1943099"/>
                </a:lnTo>
                <a:lnTo>
                  <a:pt x="2119184" y="1892299"/>
                </a:lnTo>
                <a:lnTo>
                  <a:pt x="2161396" y="1854199"/>
                </a:lnTo>
                <a:lnTo>
                  <a:pt x="2202351" y="1816099"/>
                </a:lnTo>
                <a:lnTo>
                  <a:pt x="2242039" y="1765299"/>
                </a:lnTo>
                <a:lnTo>
                  <a:pt x="2280451" y="1727199"/>
                </a:lnTo>
                <a:lnTo>
                  <a:pt x="2317578" y="1689099"/>
                </a:lnTo>
                <a:lnTo>
                  <a:pt x="2353412" y="1650999"/>
                </a:lnTo>
                <a:lnTo>
                  <a:pt x="2387943" y="1612899"/>
                </a:lnTo>
                <a:lnTo>
                  <a:pt x="2421163" y="1574799"/>
                </a:lnTo>
                <a:lnTo>
                  <a:pt x="2453063" y="1536699"/>
                </a:lnTo>
                <a:lnTo>
                  <a:pt x="2483634" y="1498599"/>
                </a:lnTo>
                <a:lnTo>
                  <a:pt x="2512866" y="1460499"/>
                </a:lnTo>
                <a:lnTo>
                  <a:pt x="2540751" y="1422399"/>
                </a:lnTo>
                <a:lnTo>
                  <a:pt x="2567281" y="1384299"/>
                </a:lnTo>
                <a:lnTo>
                  <a:pt x="2625859" y="1295399"/>
                </a:lnTo>
                <a:lnTo>
                  <a:pt x="2656446" y="1231899"/>
                </a:lnTo>
                <a:lnTo>
                  <a:pt x="2684196" y="1181099"/>
                </a:lnTo>
                <a:lnTo>
                  <a:pt x="2709098" y="1142999"/>
                </a:lnTo>
                <a:lnTo>
                  <a:pt x="2731143" y="1092199"/>
                </a:lnTo>
                <a:lnTo>
                  <a:pt x="2750320" y="1041399"/>
                </a:lnTo>
                <a:lnTo>
                  <a:pt x="2766620" y="990599"/>
                </a:lnTo>
                <a:lnTo>
                  <a:pt x="2780032" y="952499"/>
                </a:lnTo>
                <a:lnTo>
                  <a:pt x="2790545" y="901699"/>
                </a:lnTo>
                <a:lnTo>
                  <a:pt x="2798151" y="863599"/>
                </a:lnTo>
                <a:lnTo>
                  <a:pt x="2802838" y="812799"/>
                </a:lnTo>
                <a:lnTo>
                  <a:pt x="2804597" y="774699"/>
                </a:lnTo>
                <a:lnTo>
                  <a:pt x="2802907" y="723899"/>
                </a:lnTo>
                <a:lnTo>
                  <a:pt x="2797914" y="673099"/>
                </a:lnTo>
                <a:lnTo>
                  <a:pt x="2789733" y="634999"/>
                </a:lnTo>
                <a:lnTo>
                  <a:pt x="2778479" y="584199"/>
                </a:lnTo>
                <a:lnTo>
                  <a:pt x="2764265" y="546099"/>
                </a:lnTo>
                <a:lnTo>
                  <a:pt x="2747207" y="507999"/>
                </a:lnTo>
                <a:lnTo>
                  <a:pt x="2727420" y="457199"/>
                </a:lnTo>
                <a:lnTo>
                  <a:pt x="2705017" y="419099"/>
                </a:lnTo>
                <a:lnTo>
                  <a:pt x="2680114" y="380999"/>
                </a:lnTo>
                <a:lnTo>
                  <a:pt x="2652826" y="355599"/>
                </a:lnTo>
                <a:lnTo>
                  <a:pt x="2623267" y="317499"/>
                </a:lnTo>
                <a:lnTo>
                  <a:pt x="2591552" y="279399"/>
                </a:lnTo>
                <a:lnTo>
                  <a:pt x="2557795" y="253999"/>
                </a:lnTo>
                <a:lnTo>
                  <a:pt x="2522111" y="228599"/>
                </a:lnTo>
                <a:lnTo>
                  <a:pt x="2484615" y="203199"/>
                </a:lnTo>
                <a:lnTo>
                  <a:pt x="2445422" y="177799"/>
                </a:lnTo>
                <a:lnTo>
                  <a:pt x="2404646" y="165099"/>
                </a:lnTo>
                <a:lnTo>
                  <a:pt x="2362401" y="139699"/>
                </a:lnTo>
                <a:lnTo>
                  <a:pt x="2273967" y="114299"/>
                </a:lnTo>
                <a:lnTo>
                  <a:pt x="2228007" y="114299"/>
                </a:lnTo>
                <a:lnTo>
                  <a:pt x="2181037" y="101599"/>
                </a:lnTo>
                <a:lnTo>
                  <a:pt x="2527254" y="101599"/>
                </a:lnTo>
                <a:lnTo>
                  <a:pt x="2565080" y="126999"/>
                </a:lnTo>
                <a:lnTo>
                  <a:pt x="2601424" y="152399"/>
                </a:lnTo>
                <a:lnTo>
                  <a:pt x="2636204" y="177799"/>
                </a:lnTo>
                <a:lnTo>
                  <a:pt x="2669338" y="203199"/>
                </a:lnTo>
                <a:lnTo>
                  <a:pt x="2700743" y="241299"/>
                </a:lnTo>
                <a:lnTo>
                  <a:pt x="2730336" y="266699"/>
                </a:lnTo>
                <a:lnTo>
                  <a:pt x="2758036" y="304799"/>
                </a:lnTo>
                <a:lnTo>
                  <a:pt x="2783760" y="342899"/>
                </a:lnTo>
                <a:lnTo>
                  <a:pt x="2807425" y="380999"/>
                </a:lnTo>
                <a:lnTo>
                  <a:pt x="2828949" y="419099"/>
                </a:lnTo>
                <a:lnTo>
                  <a:pt x="2848249" y="457199"/>
                </a:lnTo>
                <a:lnTo>
                  <a:pt x="2865244" y="507999"/>
                </a:lnTo>
                <a:lnTo>
                  <a:pt x="2879850" y="546099"/>
                </a:lnTo>
                <a:lnTo>
                  <a:pt x="2891985" y="584199"/>
                </a:lnTo>
                <a:lnTo>
                  <a:pt x="2901567" y="634999"/>
                </a:lnTo>
                <a:lnTo>
                  <a:pt x="2908514" y="685799"/>
                </a:lnTo>
                <a:lnTo>
                  <a:pt x="2910392" y="698499"/>
                </a:lnTo>
                <a:lnTo>
                  <a:pt x="2910392" y="838199"/>
                </a:lnTo>
                <a:lnTo>
                  <a:pt x="2908787" y="850899"/>
                </a:lnTo>
                <a:lnTo>
                  <a:pt x="2902625" y="901699"/>
                </a:lnTo>
                <a:lnTo>
                  <a:pt x="2894156" y="939799"/>
                </a:lnTo>
                <a:lnTo>
                  <a:pt x="2883383" y="990599"/>
                </a:lnTo>
                <a:lnTo>
                  <a:pt x="2870309" y="1028699"/>
                </a:lnTo>
                <a:lnTo>
                  <a:pt x="2854939" y="1066799"/>
                </a:lnTo>
                <a:lnTo>
                  <a:pt x="2837276" y="1117599"/>
                </a:lnTo>
                <a:lnTo>
                  <a:pt x="2817325" y="1168399"/>
                </a:lnTo>
                <a:lnTo>
                  <a:pt x="2795088" y="1206499"/>
                </a:lnTo>
                <a:lnTo>
                  <a:pt x="2770570" y="1257299"/>
                </a:lnTo>
                <a:lnTo>
                  <a:pt x="2743775" y="1308099"/>
                </a:lnTo>
                <a:lnTo>
                  <a:pt x="2714706" y="1358899"/>
                </a:lnTo>
                <a:lnTo>
                  <a:pt x="2683367" y="1396999"/>
                </a:lnTo>
                <a:lnTo>
                  <a:pt x="2658983" y="1435099"/>
                </a:lnTo>
                <a:lnTo>
                  <a:pt x="2633392" y="1473199"/>
                </a:lnTo>
                <a:lnTo>
                  <a:pt x="2606601" y="1511299"/>
                </a:lnTo>
                <a:lnTo>
                  <a:pt x="2578617" y="1549399"/>
                </a:lnTo>
                <a:lnTo>
                  <a:pt x="2549445" y="1587499"/>
                </a:lnTo>
                <a:lnTo>
                  <a:pt x="2519092" y="1625599"/>
                </a:lnTo>
                <a:lnTo>
                  <a:pt x="2487564" y="1663699"/>
                </a:lnTo>
                <a:lnTo>
                  <a:pt x="2454867" y="1701799"/>
                </a:lnTo>
                <a:lnTo>
                  <a:pt x="2421008" y="1739899"/>
                </a:lnTo>
                <a:lnTo>
                  <a:pt x="2385992" y="1777999"/>
                </a:lnTo>
                <a:lnTo>
                  <a:pt x="2349827" y="1816099"/>
                </a:lnTo>
                <a:lnTo>
                  <a:pt x="2312517" y="1854199"/>
                </a:lnTo>
                <a:lnTo>
                  <a:pt x="2274070" y="1892299"/>
                </a:lnTo>
                <a:lnTo>
                  <a:pt x="2234491" y="1930399"/>
                </a:lnTo>
                <a:lnTo>
                  <a:pt x="2193787" y="1968499"/>
                </a:lnTo>
                <a:lnTo>
                  <a:pt x="2135623" y="2031999"/>
                </a:lnTo>
                <a:lnTo>
                  <a:pt x="2077748" y="2082799"/>
                </a:lnTo>
                <a:lnTo>
                  <a:pt x="2020526" y="2133599"/>
                </a:lnTo>
                <a:lnTo>
                  <a:pt x="1964320" y="2184399"/>
                </a:lnTo>
                <a:lnTo>
                  <a:pt x="1909494" y="2222499"/>
                </a:lnTo>
                <a:lnTo>
                  <a:pt x="1856412" y="2273299"/>
                </a:lnTo>
                <a:lnTo>
                  <a:pt x="1805439" y="2311399"/>
                </a:lnTo>
                <a:lnTo>
                  <a:pt x="1756938" y="2349499"/>
                </a:lnTo>
                <a:lnTo>
                  <a:pt x="1711273" y="2387599"/>
                </a:lnTo>
                <a:lnTo>
                  <a:pt x="1668808" y="2425699"/>
                </a:lnTo>
                <a:lnTo>
                  <a:pt x="1649358" y="2438399"/>
                </a:lnTo>
                <a:close/>
              </a:path>
              <a:path w="2910840" h="2578100">
                <a:moveTo>
                  <a:pt x="1461468" y="2578099"/>
                </a:moveTo>
                <a:lnTo>
                  <a:pt x="1452701" y="2578099"/>
                </a:lnTo>
                <a:lnTo>
                  <a:pt x="1426194" y="2552699"/>
                </a:lnTo>
                <a:lnTo>
                  <a:pt x="1487974" y="2552699"/>
                </a:lnTo>
                <a:lnTo>
                  <a:pt x="1461468" y="2578099"/>
                </a:lnTo>
                <a:close/>
              </a:path>
            </a:pathLst>
          </a:custGeom>
          <a:solidFill>
            <a:srgbClr val="FF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05636" y="13344397"/>
            <a:ext cx="2910840" cy="2578100"/>
          </a:xfrm>
          <a:custGeom>
            <a:avLst/>
            <a:gdLst/>
            <a:ahLst/>
            <a:cxnLst/>
            <a:rect l="l" t="t" r="r" b="b"/>
            <a:pathLst>
              <a:path w="2910840" h="2578100">
                <a:moveTo>
                  <a:pt x="1491735" y="2552699"/>
                </a:moveTo>
                <a:lnTo>
                  <a:pt x="1422419" y="2552699"/>
                </a:lnTo>
                <a:lnTo>
                  <a:pt x="1412502" y="2539999"/>
                </a:lnTo>
                <a:lnTo>
                  <a:pt x="1396810" y="2527299"/>
                </a:lnTo>
                <a:lnTo>
                  <a:pt x="1375711" y="2514599"/>
                </a:lnTo>
                <a:lnTo>
                  <a:pt x="1349572" y="2501899"/>
                </a:lnTo>
                <a:lnTo>
                  <a:pt x="1318759" y="2476499"/>
                </a:lnTo>
                <a:lnTo>
                  <a:pt x="1283640" y="2451099"/>
                </a:lnTo>
                <a:lnTo>
                  <a:pt x="1244581" y="2425699"/>
                </a:lnTo>
                <a:lnTo>
                  <a:pt x="1201949" y="2387599"/>
                </a:lnTo>
                <a:lnTo>
                  <a:pt x="1156112" y="2349499"/>
                </a:lnTo>
                <a:lnTo>
                  <a:pt x="1107437" y="2311399"/>
                </a:lnTo>
                <a:lnTo>
                  <a:pt x="1056289" y="2273299"/>
                </a:lnTo>
                <a:lnTo>
                  <a:pt x="1003037" y="2222499"/>
                </a:lnTo>
                <a:lnTo>
                  <a:pt x="948048" y="2184399"/>
                </a:lnTo>
                <a:lnTo>
                  <a:pt x="891687" y="2133599"/>
                </a:lnTo>
                <a:lnTo>
                  <a:pt x="776322" y="2031999"/>
                </a:lnTo>
                <a:lnTo>
                  <a:pt x="718051" y="1968499"/>
                </a:lnTo>
                <a:lnTo>
                  <a:pt x="677340" y="1930399"/>
                </a:lnTo>
                <a:lnTo>
                  <a:pt x="637740" y="1892299"/>
                </a:lnTo>
                <a:lnTo>
                  <a:pt x="599260" y="1854199"/>
                </a:lnTo>
                <a:lnTo>
                  <a:pt x="561909" y="1816099"/>
                </a:lnTo>
                <a:lnTo>
                  <a:pt x="525694" y="1777999"/>
                </a:lnTo>
                <a:lnTo>
                  <a:pt x="490625" y="1739899"/>
                </a:lnTo>
                <a:lnTo>
                  <a:pt x="456708" y="1701799"/>
                </a:lnTo>
                <a:lnTo>
                  <a:pt x="423953" y="1663699"/>
                </a:lnTo>
                <a:lnTo>
                  <a:pt x="392368" y="1625599"/>
                </a:lnTo>
                <a:lnTo>
                  <a:pt x="361961" y="1587499"/>
                </a:lnTo>
                <a:lnTo>
                  <a:pt x="332740" y="1549399"/>
                </a:lnTo>
                <a:lnTo>
                  <a:pt x="304715" y="1511299"/>
                </a:lnTo>
                <a:lnTo>
                  <a:pt x="277892" y="1473199"/>
                </a:lnTo>
                <a:lnTo>
                  <a:pt x="252280" y="1435099"/>
                </a:lnTo>
                <a:lnTo>
                  <a:pt x="227888" y="1409699"/>
                </a:lnTo>
                <a:lnTo>
                  <a:pt x="196674" y="1358899"/>
                </a:lnTo>
                <a:lnTo>
                  <a:pt x="167733" y="1308099"/>
                </a:lnTo>
                <a:lnTo>
                  <a:pt x="141071" y="1257299"/>
                </a:lnTo>
                <a:lnTo>
                  <a:pt x="116694" y="1206499"/>
                </a:lnTo>
                <a:lnTo>
                  <a:pt x="94608" y="1168399"/>
                </a:lnTo>
                <a:lnTo>
                  <a:pt x="74820" y="1117599"/>
                </a:lnTo>
                <a:lnTo>
                  <a:pt x="57336" y="1079499"/>
                </a:lnTo>
                <a:lnTo>
                  <a:pt x="42162" y="1028699"/>
                </a:lnTo>
                <a:lnTo>
                  <a:pt x="29306" y="990599"/>
                </a:lnTo>
                <a:lnTo>
                  <a:pt x="18773" y="939799"/>
                </a:lnTo>
                <a:lnTo>
                  <a:pt x="10569" y="901699"/>
                </a:lnTo>
                <a:lnTo>
                  <a:pt x="4701" y="850899"/>
                </a:lnTo>
                <a:lnTo>
                  <a:pt x="1176" y="812799"/>
                </a:lnTo>
                <a:lnTo>
                  <a:pt x="0" y="774699"/>
                </a:lnTo>
                <a:lnTo>
                  <a:pt x="1427" y="723899"/>
                </a:lnTo>
                <a:lnTo>
                  <a:pt x="5656" y="685799"/>
                </a:lnTo>
                <a:lnTo>
                  <a:pt x="12602" y="634999"/>
                </a:lnTo>
                <a:lnTo>
                  <a:pt x="22184" y="584199"/>
                </a:lnTo>
                <a:lnTo>
                  <a:pt x="34319" y="546099"/>
                </a:lnTo>
                <a:lnTo>
                  <a:pt x="48926" y="507999"/>
                </a:lnTo>
                <a:lnTo>
                  <a:pt x="65920" y="457199"/>
                </a:lnTo>
                <a:lnTo>
                  <a:pt x="85221" y="419099"/>
                </a:lnTo>
                <a:lnTo>
                  <a:pt x="106744" y="380999"/>
                </a:lnTo>
                <a:lnTo>
                  <a:pt x="130409" y="342899"/>
                </a:lnTo>
                <a:lnTo>
                  <a:pt x="156133" y="304799"/>
                </a:lnTo>
                <a:lnTo>
                  <a:pt x="183833" y="266699"/>
                </a:lnTo>
                <a:lnTo>
                  <a:pt x="213426" y="241299"/>
                </a:lnTo>
                <a:lnTo>
                  <a:pt x="244831" y="203199"/>
                </a:lnTo>
                <a:lnTo>
                  <a:pt x="277965" y="177799"/>
                </a:lnTo>
                <a:lnTo>
                  <a:pt x="312745" y="152399"/>
                </a:lnTo>
                <a:lnTo>
                  <a:pt x="349089" y="126999"/>
                </a:lnTo>
                <a:lnTo>
                  <a:pt x="386915" y="101599"/>
                </a:lnTo>
                <a:lnTo>
                  <a:pt x="426140" y="76199"/>
                </a:lnTo>
                <a:lnTo>
                  <a:pt x="466681" y="63499"/>
                </a:lnTo>
                <a:lnTo>
                  <a:pt x="508457" y="38099"/>
                </a:lnTo>
                <a:lnTo>
                  <a:pt x="551385" y="25399"/>
                </a:lnTo>
                <a:lnTo>
                  <a:pt x="640366" y="0"/>
                </a:lnTo>
                <a:lnTo>
                  <a:pt x="875463" y="0"/>
                </a:lnTo>
                <a:lnTo>
                  <a:pt x="922253" y="12699"/>
                </a:lnTo>
                <a:lnTo>
                  <a:pt x="968413" y="12699"/>
                </a:lnTo>
                <a:lnTo>
                  <a:pt x="1013839" y="25399"/>
                </a:lnTo>
                <a:lnTo>
                  <a:pt x="1058426" y="50799"/>
                </a:lnTo>
                <a:lnTo>
                  <a:pt x="1102069" y="63499"/>
                </a:lnTo>
                <a:lnTo>
                  <a:pt x="1144662" y="88899"/>
                </a:lnTo>
                <a:lnTo>
                  <a:pt x="1165382" y="101599"/>
                </a:lnTo>
                <a:lnTo>
                  <a:pt x="732550" y="101599"/>
                </a:lnTo>
                <a:lnTo>
                  <a:pt x="685580" y="114299"/>
                </a:lnTo>
                <a:lnTo>
                  <a:pt x="639619" y="114299"/>
                </a:lnTo>
                <a:lnTo>
                  <a:pt x="551185" y="139699"/>
                </a:lnTo>
                <a:lnTo>
                  <a:pt x="508941" y="165099"/>
                </a:lnTo>
                <a:lnTo>
                  <a:pt x="468164" y="177799"/>
                </a:lnTo>
                <a:lnTo>
                  <a:pt x="428971" y="203199"/>
                </a:lnTo>
                <a:lnTo>
                  <a:pt x="391475" y="228599"/>
                </a:lnTo>
                <a:lnTo>
                  <a:pt x="355791" y="253999"/>
                </a:lnTo>
                <a:lnTo>
                  <a:pt x="322035" y="279399"/>
                </a:lnTo>
                <a:lnTo>
                  <a:pt x="290319" y="317499"/>
                </a:lnTo>
                <a:lnTo>
                  <a:pt x="260760" y="355599"/>
                </a:lnTo>
                <a:lnTo>
                  <a:pt x="233472" y="380999"/>
                </a:lnTo>
                <a:lnTo>
                  <a:pt x="208569" y="419099"/>
                </a:lnTo>
                <a:lnTo>
                  <a:pt x="186167" y="457199"/>
                </a:lnTo>
                <a:lnTo>
                  <a:pt x="166379" y="507999"/>
                </a:lnTo>
                <a:lnTo>
                  <a:pt x="149321" y="546099"/>
                </a:lnTo>
                <a:lnTo>
                  <a:pt x="135108" y="584199"/>
                </a:lnTo>
                <a:lnTo>
                  <a:pt x="123853" y="634999"/>
                </a:lnTo>
                <a:lnTo>
                  <a:pt x="115672" y="673099"/>
                </a:lnTo>
                <a:lnTo>
                  <a:pt x="110679" y="723899"/>
                </a:lnTo>
                <a:lnTo>
                  <a:pt x="108989" y="774699"/>
                </a:lnTo>
                <a:lnTo>
                  <a:pt x="110458" y="812799"/>
                </a:lnTo>
                <a:lnTo>
                  <a:pt x="114858" y="863599"/>
                </a:lnTo>
                <a:lnTo>
                  <a:pt x="122185" y="901699"/>
                </a:lnTo>
                <a:lnTo>
                  <a:pt x="132432" y="952499"/>
                </a:lnTo>
                <a:lnTo>
                  <a:pt x="145594" y="990599"/>
                </a:lnTo>
                <a:lnTo>
                  <a:pt x="161663" y="1041399"/>
                </a:lnTo>
                <a:lnTo>
                  <a:pt x="180635" y="1092199"/>
                </a:lnTo>
                <a:lnTo>
                  <a:pt x="202502" y="1142999"/>
                </a:lnTo>
                <a:lnTo>
                  <a:pt x="227259" y="1193799"/>
                </a:lnTo>
                <a:lnTo>
                  <a:pt x="254900" y="1244599"/>
                </a:lnTo>
                <a:lnTo>
                  <a:pt x="285419" y="1295399"/>
                </a:lnTo>
                <a:lnTo>
                  <a:pt x="343867" y="1384299"/>
                </a:lnTo>
                <a:lnTo>
                  <a:pt x="370322" y="1422399"/>
                </a:lnTo>
                <a:lnTo>
                  <a:pt x="398163" y="1460499"/>
                </a:lnTo>
                <a:lnTo>
                  <a:pt x="427380" y="1498599"/>
                </a:lnTo>
                <a:lnTo>
                  <a:pt x="457960" y="1536699"/>
                </a:lnTo>
                <a:lnTo>
                  <a:pt x="489893" y="1574799"/>
                </a:lnTo>
                <a:lnTo>
                  <a:pt x="523166" y="1612899"/>
                </a:lnTo>
                <a:lnTo>
                  <a:pt x="557768" y="1650999"/>
                </a:lnTo>
                <a:lnTo>
                  <a:pt x="593689" y="1689099"/>
                </a:lnTo>
                <a:lnTo>
                  <a:pt x="630915" y="1727199"/>
                </a:lnTo>
                <a:lnTo>
                  <a:pt x="669436" y="1765299"/>
                </a:lnTo>
                <a:lnTo>
                  <a:pt x="709241" y="1816099"/>
                </a:lnTo>
                <a:lnTo>
                  <a:pt x="750317" y="1854199"/>
                </a:lnTo>
                <a:lnTo>
                  <a:pt x="792654" y="1892299"/>
                </a:lnTo>
                <a:lnTo>
                  <a:pt x="892678" y="1993899"/>
                </a:lnTo>
                <a:lnTo>
                  <a:pt x="942208" y="2031999"/>
                </a:lnTo>
                <a:lnTo>
                  <a:pt x="991093" y="2070099"/>
                </a:lnTo>
                <a:lnTo>
                  <a:pt x="1039089" y="2120899"/>
                </a:lnTo>
                <a:lnTo>
                  <a:pt x="1085952" y="2158999"/>
                </a:lnTo>
                <a:lnTo>
                  <a:pt x="1131439" y="2197099"/>
                </a:lnTo>
                <a:lnTo>
                  <a:pt x="1175307" y="2222499"/>
                </a:lnTo>
                <a:lnTo>
                  <a:pt x="1217313" y="2260599"/>
                </a:lnTo>
                <a:lnTo>
                  <a:pt x="1257212" y="2298699"/>
                </a:lnTo>
                <a:lnTo>
                  <a:pt x="1294761" y="2324099"/>
                </a:lnTo>
                <a:lnTo>
                  <a:pt x="1329718" y="2349499"/>
                </a:lnTo>
                <a:lnTo>
                  <a:pt x="1361838" y="2374899"/>
                </a:lnTo>
                <a:lnTo>
                  <a:pt x="1390878" y="2400299"/>
                </a:lnTo>
                <a:lnTo>
                  <a:pt x="1416595" y="2412999"/>
                </a:lnTo>
                <a:lnTo>
                  <a:pt x="1438745" y="2425699"/>
                </a:lnTo>
                <a:lnTo>
                  <a:pt x="1457085" y="2438399"/>
                </a:lnTo>
                <a:lnTo>
                  <a:pt x="1649359" y="2438399"/>
                </a:lnTo>
                <a:lnTo>
                  <a:pt x="1629908" y="2451099"/>
                </a:lnTo>
                <a:lnTo>
                  <a:pt x="1594936" y="2476499"/>
                </a:lnTo>
                <a:lnTo>
                  <a:pt x="1564256" y="2501899"/>
                </a:lnTo>
                <a:lnTo>
                  <a:pt x="1538232" y="2514599"/>
                </a:lnTo>
                <a:lnTo>
                  <a:pt x="1517227" y="2527299"/>
                </a:lnTo>
                <a:lnTo>
                  <a:pt x="1501607" y="2539999"/>
                </a:lnTo>
                <a:lnTo>
                  <a:pt x="1491735" y="2552699"/>
                </a:lnTo>
                <a:close/>
              </a:path>
              <a:path w="2910840" h="2578100">
                <a:moveTo>
                  <a:pt x="1582915" y="393699"/>
                </a:moveTo>
                <a:lnTo>
                  <a:pt x="1457085" y="393699"/>
                </a:lnTo>
                <a:lnTo>
                  <a:pt x="1482838" y="342899"/>
                </a:lnTo>
                <a:lnTo>
                  <a:pt x="1511100" y="304799"/>
                </a:lnTo>
                <a:lnTo>
                  <a:pt x="1541808" y="266699"/>
                </a:lnTo>
                <a:lnTo>
                  <a:pt x="1574902" y="228599"/>
                </a:lnTo>
                <a:lnTo>
                  <a:pt x="1610321" y="203199"/>
                </a:lnTo>
                <a:lnTo>
                  <a:pt x="1648003" y="165099"/>
                </a:lnTo>
                <a:lnTo>
                  <a:pt x="1728068" y="114299"/>
                </a:lnTo>
                <a:lnTo>
                  <a:pt x="1769507" y="88899"/>
                </a:lnTo>
                <a:lnTo>
                  <a:pt x="1812101" y="63499"/>
                </a:lnTo>
                <a:lnTo>
                  <a:pt x="1855744" y="50799"/>
                </a:lnTo>
                <a:lnTo>
                  <a:pt x="1900330" y="25399"/>
                </a:lnTo>
                <a:lnTo>
                  <a:pt x="1945756" y="12699"/>
                </a:lnTo>
                <a:lnTo>
                  <a:pt x="1991917" y="12699"/>
                </a:lnTo>
                <a:lnTo>
                  <a:pt x="2038707" y="0"/>
                </a:lnTo>
                <a:lnTo>
                  <a:pt x="2273804" y="0"/>
                </a:lnTo>
                <a:lnTo>
                  <a:pt x="2362785" y="25399"/>
                </a:lnTo>
                <a:lnTo>
                  <a:pt x="2405713" y="38099"/>
                </a:lnTo>
                <a:lnTo>
                  <a:pt x="2447488" y="63499"/>
                </a:lnTo>
                <a:lnTo>
                  <a:pt x="2488030" y="76199"/>
                </a:lnTo>
                <a:lnTo>
                  <a:pt x="2527255" y="101599"/>
                </a:lnTo>
                <a:lnTo>
                  <a:pt x="2084997" y="101599"/>
                </a:lnTo>
                <a:lnTo>
                  <a:pt x="2037461" y="114299"/>
                </a:lnTo>
                <a:lnTo>
                  <a:pt x="1990721" y="114299"/>
                </a:lnTo>
                <a:lnTo>
                  <a:pt x="1900251" y="139699"/>
                </a:lnTo>
                <a:lnTo>
                  <a:pt x="1856834" y="165099"/>
                </a:lnTo>
                <a:lnTo>
                  <a:pt x="1814835" y="190499"/>
                </a:lnTo>
                <a:lnTo>
                  <a:pt x="1774412" y="203199"/>
                </a:lnTo>
                <a:lnTo>
                  <a:pt x="1735720" y="241299"/>
                </a:lnTo>
                <a:lnTo>
                  <a:pt x="1698915" y="266699"/>
                </a:lnTo>
                <a:lnTo>
                  <a:pt x="1664153" y="292099"/>
                </a:lnTo>
                <a:lnTo>
                  <a:pt x="1631590" y="330199"/>
                </a:lnTo>
                <a:lnTo>
                  <a:pt x="1601381" y="368299"/>
                </a:lnTo>
                <a:lnTo>
                  <a:pt x="1582915" y="393699"/>
                </a:lnTo>
                <a:close/>
              </a:path>
              <a:path w="2910840" h="2578100">
                <a:moveTo>
                  <a:pt x="1456502" y="673099"/>
                </a:moveTo>
                <a:lnTo>
                  <a:pt x="1406378" y="533399"/>
                </a:lnTo>
                <a:lnTo>
                  <a:pt x="1387147" y="495299"/>
                </a:lnTo>
                <a:lnTo>
                  <a:pt x="1364937" y="444499"/>
                </a:lnTo>
                <a:lnTo>
                  <a:pt x="1339905" y="406399"/>
                </a:lnTo>
                <a:lnTo>
                  <a:pt x="1312206" y="368299"/>
                </a:lnTo>
                <a:lnTo>
                  <a:pt x="1281997" y="330199"/>
                </a:lnTo>
                <a:lnTo>
                  <a:pt x="1249434" y="292099"/>
                </a:lnTo>
                <a:lnTo>
                  <a:pt x="1214672" y="266699"/>
                </a:lnTo>
                <a:lnTo>
                  <a:pt x="1177867" y="241299"/>
                </a:lnTo>
                <a:lnTo>
                  <a:pt x="1139175" y="203199"/>
                </a:lnTo>
                <a:lnTo>
                  <a:pt x="1098752" y="190499"/>
                </a:lnTo>
                <a:lnTo>
                  <a:pt x="1056753" y="165099"/>
                </a:lnTo>
                <a:lnTo>
                  <a:pt x="1013336" y="139699"/>
                </a:lnTo>
                <a:lnTo>
                  <a:pt x="922866" y="114299"/>
                </a:lnTo>
                <a:lnTo>
                  <a:pt x="876126" y="114299"/>
                </a:lnTo>
                <a:lnTo>
                  <a:pt x="828590" y="101599"/>
                </a:lnTo>
                <a:lnTo>
                  <a:pt x="1165382" y="101599"/>
                </a:lnTo>
                <a:lnTo>
                  <a:pt x="1186102" y="114299"/>
                </a:lnTo>
                <a:lnTo>
                  <a:pt x="1266167" y="165099"/>
                </a:lnTo>
                <a:lnTo>
                  <a:pt x="1303849" y="203199"/>
                </a:lnTo>
                <a:lnTo>
                  <a:pt x="1339267" y="228599"/>
                </a:lnTo>
                <a:lnTo>
                  <a:pt x="1372362" y="266699"/>
                </a:lnTo>
                <a:lnTo>
                  <a:pt x="1403070" y="304799"/>
                </a:lnTo>
                <a:lnTo>
                  <a:pt x="1431331" y="342899"/>
                </a:lnTo>
                <a:lnTo>
                  <a:pt x="1457085" y="393699"/>
                </a:lnTo>
                <a:lnTo>
                  <a:pt x="1582915" y="393699"/>
                </a:lnTo>
                <a:lnTo>
                  <a:pt x="1573682" y="406399"/>
                </a:lnTo>
                <a:lnTo>
                  <a:pt x="1548650" y="444499"/>
                </a:lnTo>
                <a:lnTo>
                  <a:pt x="1526440" y="495299"/>
                </a:lnTo>
                <a:lnTo>
                  <a:pt x="1507209" y="533399"/>
                </a:lnTo>
                <a:lnTo>
                  <a:pt x="1456502" y="673099"/>
                </a:lnTo>
                <a:close/>
              </a:path>
              <a:path w="2910840" h="2578100">
                <a:moveTo>
                  <a:pt x="1649359" y="2438399"/>
                </a:moveTo>
                <a:lnTo>
                  <a:pt x="1457085" y="2438399"/>
                </a:lnTo>
                <a:lnTo>
                  <a:pt x="1475407" y="2425699"/>
                </a:lnTo>
                <a:lnTo>
                  <a:pt x="1497507" y="2412999"/>
                </a:lnTo>
                <a:lnTo>
                  <a:pt x="1523144" y="2400299"/>
                </a:lnTo>
                <a:lnTo>
                  <a:pt x="1552079" y="2374899"/>
                </a:lnTo>
                <a:lnTo>
                  <a:pt x="1584072" y="2349499"/>
                </a:lnTo>
                <a:lnTo>
                  <a:pt x="1618883" y="2324099"/>
                </a:lnTo>
                <a:lnTo>
                  <a:pt x="1656272" y="2298699"/>
                </a:lnTo>
                <a:lnTo>
                  <a:pt x="1695999" y="2260599"/>
                </a:lnTo>
                <a:lnTo>
                  <a:pt x="1737825" y="2222499"/>
                </a:lnTo>
                <a:lnTo>
                  <a:pt x="1781509" y="2197099"/>
                </a:lnTo>
                <a:lnTo>
                  <a:pt x="1826811" y="2158999"/>
                </a:lnTo>
                <a:lnTo>
                  <a:pt x="1873493" y="2120899"/>
                </a:lnTo>
                <a:lnTo>
                  <a:pt x="1921313" y="2070099"/>
                </a:lnTo>
                <a:lnTo>
                  <a:pt x="1970032" y="2031999"/>
                </a:lnTo>
                <a:lnTo>
                  <a:pt x="2019410" y="1981199"/>
                </a:lnTo>
                <a:lnTo>
                  <a:pt x="2069208" y="1943099"/>
                </a:lnTo>
                <a:lnTo>
                  <a:pt x="2119185" y="1892299"/>
                </a:lnTo>
                <a:lnTo>
                  <a:pt x="2161397" y="1854199"/>
                </a:lnTo>
                <a:lnTo>
                  <a:pt x="2202351" y="1816099"/>
                </a:lnTo>
                <a:lnTo>
                  <a:pt x="2242039" y="1765299"/>
                </a:lnTo>
                <a:lnTo>
                  <a:pt x="2280451" y="1727199"/>
                </a:lnTo>
                <a:lnTo>
                  <a:pt x="2317579" y="1689099"/>
                </a:lnTo>
                <a:lnTo>
                  <a:pt x="2353413" y="1650999"/>
                </a:lnTo>
                <a:lnTo>
                  <a:pt x="2387944" y="1612899"/>
                </a:lnTo>
                <a:lnTo>
                  <a:pt x="2421164" y="1574799"/>
                </a:lnTo>
                <a:lnTo>
                  <a:pt x="2453064" y="1536699"/>
                </a:lnTo>
                <a:lnTo>
                  <a:pt x="2483634" y="1498599"/>
                </a:lnTo>
                <a:lnTo>
                  <a:pt x="2512867" y="1460499"/>
                </a:lnTo>
                <a:lnTo>
                  <a:pt x="2540752" y="1422399"/>
                </a:lnTo>
                <a:lnTo>
                  <a:pt x="2567281" y="1384299"/>
                </a:lnTo>
                <a:lnTo>
                  <a:pt x="2625860" y="1295399"/>
                </a:lnTo>
                <a:lnTo>
                  <a:pt x="2656447" y="1231899"/>
                </a:lnTo>
                <a:lnTo>
                  <a:pt x="2684197" y="1181099"/>
                </a:lnTo>
                <a:lnTo>
                  <a:pt x="2709099" y="1142999"/>
                </a:lnTo>
                <a:lnTo>
                  <a:pt x="2731144" y="1092199"/>
                </a:lnTo>
                <a:lnTo>
                  <a:pt x="2750321" y="1041399"/>
                </a:lnTo>
                <a:lnTo>
                  <a:pt x="2766621" y="990599"/>
                </a:lnTo>
                <a:lnTo>
                  <a:pt x="2780032" y="952499"/>
                </a:lnTo>
                <a:lnTo>
                  <a:pt x="2790546" y="901699"/>
                </a:lnTo>
                <a:lnTo>
                  <a:pt x="2798151" y="863599"/>
                </a:lnTo>
                <a:lnTo>
                  <a:pt x="2802838" y="812799"/>
                </a:lnTo>
                <a:lnTo>
                  <a:pt x="2804597" y="774699"/>
                </a:lnTo>
                <a:lnTo>
                  <a:pt x="2802908" y="723899"/>
                </a:lnTo>
                <a:lnTo>
                  <a:pt x="2797915" y="673099"/>
                </a:lnTo>
                <a:lnTo>
                  <a:pt x="2789734" y="634999"/>
                </a:lnTo>
                <a:lnTo>
                  <a:pt x="2778479" y="584199"/>
                </a:lnTo>
                <a:lnTo>
                  <a:pt x="2764266" y="546099"/>
                </a:lnTo>
                <a:lnTo>
                  <a:pt x="2747208" y="507999"/>
                </a:lnTo>
                <a:lnTo>
                  <a:pt x="2727420" y="457199"/>
                </a:lnTo>
                <a:lnTo>
                  <a:pt x="2705018" y="419099"/>
                </a:lnTo>
                <a:lnTo>
                  <a:pt x="2680115" y="380999"/>
                </a:lnTo>
                <a:lnTo>
                  <a:pt x="2652827" y="355599"/>
                </a:lnTo>
                <a:lnTo>
                  <a:pt x="2623268" y="317499"/>
                </a:lnTo>
                <a:lnTo>
                  <a:pt x="2591552" y="279399"/>
                </a:lnTo>
                <a:lnTo>
                  <a:pt x="2557795" y="253999"/>
                </a:lnTo>
                <a:lnTo>
                  <a:pt x="2522112" y="228599"/>
                </a:lnTo>
                <a:lnTo>
                  <a:pt x="2484616" y="203199"/>
                </a:lnTo>
                <a:lnTo>
                  <a:pt x="2445423" y="177799"/>
                </a:lnTo>
                <a:lnTo>
                  <a:pt x="2404646" y="165099"/>
                </a:lnTo>
                <a:lnTo>
                  <a:pt x="2362402" y="139699"/>
                </a:lnTo>
                <a:lnTo>
                  <a:pt x="2273968" y="114299"/>
                </a:lnTo>
                <a:lnTo>
                  <a:pt x="2228007" y="114299"/>
                </a:lnTo>
                <a:lnTo>
                  <a:pt x="2181037" y="101599"/>
                </a:lnTo>
                <a:lnTo>
                  <a:pt x="2527255" y="101599"/>
                </a:lnTo>
                <a:lnTo>
                  <a:pt x="2565081" y="126999"/>
                </a:lnTo>
                <a:lnTo>
                  <a:pt x="2601425" y="152399"/>
                </a:lnTo>
                <a:lnTo>
                  <a:pt x="2636205" y="177799"/>
                </a:lnTo>
                <a:lnTo>
                  <a:pt x="2669339" y="203199"/>
                </a:lnTo>
                <a:lnTo>
                  <a:pt x="2700743" y="241299"/>
                </a:lnTo>
                <a:lnTo>
                  <a:pt x="2730337" y="266699"/>
                </a:lnTo>
                <a:lnTo>
                  <a:pt x="2758037" y="304799"/>
                </a:lnTo>
                <a:lnTo>
                  <a:pt x="2783760" y="342899"/>
                </a:lnTo>
                <a:lnTo>
                  <a:pt x="2807425" y="380999"/>
                </a:lnTo>
                <a:lnTo>
                  <a:pt x="2828949" y="419099"/>
                </a:lnTo>
                <a:lnTo>
                  <a:pt x="2848250" y="457199"/>
                </a:lnTo>
                <a:lnTo>
                  <a:pt x="2865244" y="507999"/>
                </a:lnTo>
                <a:lnTo>
                  <a:pt x="2879850" y="546099"/>
                </a:lnTo>
                <a:lnTo>
                  <a:pt x="2891986" y="584199"/>
                </a:lnTo>
                <a:lnTo>
                  <a:pt x="2901568" y="634999"/>
                </a:lnTo>
                <a:lnTo>
                  <a:pt x="2908514" y="685799"/>
                </a:lnTo>
                <a:lnTo>
                  <a:pt x="2910392" y="698499"/>
                </a:lnTo>
                <a:lnTo>
                  <a:pt x="2910392" y="838199"/>
                </a:lnTo>
                <a:lnTo>
                  <a:pt x="2908787" y="850899"/>
                </a:lnTo>
                <a:lnTo>
                  <a:pt x="2902626" y="901699"/>
                </a:lnTo>
                <a:lnTo>
                  <a:pt x="2894157" y="939799"/>
                </a:lnTo>
                <a:lnTo>
                  <a:pt x="2883384" y="990599"/>
                </a:lnTo>
                <a:lnTo>
                  <a:pt x="2870310" y="1028699"/>
                </a:lnTo>
                <a:lnTo>
                  <a:pt x="2854940" y="1066799"/>
                </a:lnTo>
                <a:lnTo>
                  <a:pt x="2837277" y="1117599"/>
                </a:lnTo>
                <a:lnTo>
                  <a:pt x="2817325" y="1168399"/>
                </a:lnTo>
                <a:lnTo>
                  <a:pt x="2795089" y="1206499"/>
                </a:lnTo>
                <a:lnTo>
                  <a:pt x="2770571" y="1257299"/>
                </a:lnTo>
                <a:lnTo>
                  <a:pt x="2743775" y="1308099"/>
                </a:lnTo>
                <a:lnTo>
                  <a:pt x="2714707" y="1358899"/>
                </a:lnTo>
                <a:lnTo>
                  <a:pt x="2683368" y="1396999"/>
                </a:lnTo>
                <a:lnTo>
                  <a:pt x="2658983" y="1435099"/>
                </a:lnTo>
                <a:lnTo>
                  <a:pt x="2633392" y="1473199"/>
                </a:lnTo>
                <a:lnTo>
                  <a:pt x="2606602" y="1511299"/>
                </a:lnTo>
                <a:lnTo>
                  <a:pt x="2578617" y="1549399"/>
                </a:lnTo>
                <a:lnTo>
                  <a:pt x="2549446" y="1587499"/>
                </a:lnTo>
                <a:lnTo>
                  <a:pt x="2519093" y="1625599"/>
                </a:lnTo>
                <a:lnTo>
                  <a:pt x="2487565" y="1663699"/>
                </a:lnTo>
                <a:lnTo>
                  <a:pt x="2454868" y="1701799"/>
                </a:lnTo>
                <a:lnTo>
                  <a:pt x="2421009" y="1739899"/>
                </a:lnTo>
                <a:lnTo>
                  <a:pt x="2385993" y="1777999"/>
                </a:lnTo>
                <a:lnTo>
                  <a:pt x="2349827" y="1816099"/>
                </a:lnTo>
                <a:lnTo>
                  <a:pt x="2312518" y="1854199"/>
                </a:lnTo>
                <a:lnTo>
                  <a:pt x="2274070" y="1892299"/>
                </a:lnTo>
                <a:lnTo>
                  <a:pt x="2234491" y="1930399"/>
                </a:lnTo>
                <a:lnTo>
                  <a:pt x="2193787" y="1968499"/>
                </a:lnTo>
                <a:lnTo>
                  <a:pt x="2135624" y="2031999"/>
                </a:lnTo>
                <a:lnTo>
                  <a:pt x="2077749" y="2082799"/>
                </a:lnTo>
                <a:lnTo>
                  <a:pt x="2020526" y="2133599"/>
                </a:lnTo>
                <a:lnTo>
                  <a:pt x="1964320" y="2184399"/>
                </a:lnTo>
                <a:lnTo>
                  <a:pt x="1909494" y="2222499"/>
                </a:lnTo>
                <a:lnTo>
                  <a:pt x="1856413" y="2273299"/>
                </a:lnTo>
                <a:lnTo>
                  <a:pt x="1805439" y="2311399"/>
                </a:lnTo>
                <a:lnTo>
                  <a:pt x="1756938" y="2349499"/>
                </a:lnTo>
                <a:lnTo>
                  <a:pt x="1711273" y="2387599"/>
                </a:lnTo>
                <a:lnTo>
                  <a:pt x="1668809" y="2425699"/>
                </a:lnTo>
                <a:lnTo>
                  <a:pt x="1649359" y="2438399"/>
                </a:lnTo>
                <a:close/>
              </a:path>
              <a:path w="2910840" h="2578100">
                <a:moveTo>
                  <a:pt x="1461468" y="2578099"/>
                </a:moveTo>
                <a:lnTo>
                  <a:pt x="1452702" y="2578099"/>
                </a:lnTo>
                <a:lnTo>
                  <a:pt x="1426195" y="2552699"/>
                </a:lnTo>
                <a:lnTo>
                  <a:pt x="1487975" y="2552699"/>
                </a:lnTo>
                <a:lnTo>
                  <a:pt x="1461468" y="2578099"/>
                </a:lnTo>
                <a:close/>
              </a:path>
            </a:pathLst>
          </a:custGeom>
          <a:solidFill>
            <a:srgbClr val="FF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24108" y="13414269"/>
            <a:ext cx="2910840" cy="2578100"/>
          </a:xfrm>
          <a:custGeom>
            <a:avLst/>
            <a:gdLst/>
            <a:ahLst/>
            <a:cxnLst/>
            <a:rect l="l" t="t" r="r" b="b"/>
            <a:pathLst>
              <a:path w="2910840" h="2578100">
                <a:moveTo>
                  <a:pt x="1491735" y="2552699"/>
                </a:moveTo>
                <a:lnTo>
                  <a:pt x="1422419" y="2552699"/>
                </a:lnTo>
                <a:lnTo>
                  <a:pt x="1412502" y="2539999"/>
                </a:lnTo>
                <a:lnTo>
                  <a:pt x="1396810" y="2527299"/>
                </a:lnTo>
                <a:lnTo>
                  <a:pt x="1375711" y="2514599"/>
                </a:lnTo>
                <a:lnTo>
                  <a:pt x="1349572" y="2501899"/>
                </a:lnTo>
                <a:lnTo>
                  <a:pt x="1318759" y="2476499"/>
                </a:lnTo>
                <a:lnTo>
                  <a:pt x="1283640" y="2451099"/>
                </a:lnTo>
                <a:lnTo>
                  <a:pt x="1244581" y="2425699"/>
                </a:lnTo>
                <a:lnTo>
                  <a:pt x="1201949" y="2387599"/>
                </a:lnTo>
                <a:lnTo>
                  <a:pt x="1156112" y="2349499"/>
                </a:lnTo>
                <a:lnTo>
                  <a:pt x="1107437" y="2311399"/>
                </a:lnTo>
                <a:lnTo>
                  <a:pt x="1056289" y="2273299"/>
                </a:lnTo>
                <a:lnTo>
                  <a:pt x="1003037" y="2222499"/>
                </a:lnTo>
                <a:lnTo>
                  <a:pt x="948048" y="2184399"/>
                </a:lnTo>
                <a:lnTo>
                  <a:pt x="891687" y="2133599"/>
                </a:lnTo>
                <a:lnTo>
                  <a:pt x="776322" y="2031999"/>
                </a:lnTo>
                <a:lnTo>
                  <a:pt x="718051" y="1968499"/>
                </a:lnTo>
                <a:lnTo>
                  <a:pt x="677340" y="1930399"/>
                </a:lnTo>
                <a:lnTo>
                  <a:pt x="637740" y="1892299"/>
                </a:lnTo>
                <a:lnTo>
                  <a:pt x="599260" y="1854199"/>
                </a:lnTo>
                <a:lnTo>
                  <a:pt x="561909" y="1816099"/>
                </a:lnTo>
                <a:lnTo>
                  <a:pt x="525694" y="1777999"/>
                </a:lnTo>
                <a:lnTo>
                  <a:pt x="490625" y="1739899"/>
                </a:lnTo>
                <a:lnTo>
                  <a:pt x="456708" y="1701799"/>
                </a:lnTo>
                <a:lnTo>
                  <a:pt x="423953" y="1663699"/>
                </a:lnTo>
                <a:lnTo>
                  <a:pt x="392368" y="1625599"/>
                </a:lnTo>
                <a:lnTo>
                  <a:pt x="361961" y="1587499"/>
                </a:lnTo>
                <a:lnTo>
                  <a:pt x="332740" y="1549399"/>
                </a:lnTo>
                <a:lnTo>
                  <a:pt x="304714" y="1511299"/>
                </a:lnTo>
                <a:lnTo>
                  <a:pt x="277892" y="1473199"/>
                </a:lnTo>
                <a:lnTo>
                  <a:pt x="252280" y="1435099"/>
                </a:lnTo>
                <a:lnTo>
                  <a:pt x="227888" y="1409699"/>
                </a:lnTo>
                <a:lnTo>
                  <a:pt x="196674" y="1358899"/>
                </a:lnTo>
                <a:lnTo>
                  <a:pt x="167733" y="1308099"/>
                </a:lnTo>
                <a:lnTo>
                  <a:pt x="141071" y="1257299"/>
                </a:lnTo>
                <a:lnTo>
                  <a:pt x="116694" y="1206499"/>
                </a:lnTo>
                <a:lnTo>
                  <a:pt x="94608" y="1168399"/>
                </a:lnTo>
                <a:lnTo>
                  <a:pt x="74820" y="1117599"/>
                </a:lnTo>
                <a:lnTo>
                  <a:pt x="57336" y="1079499"/>
                </a:lnTo>
                <a:lnTo>
                  <a:pt x="42162" y="1028699"/>
                </a:lnTo>
                <a:lnTo>
                  <a:pt x="29306" y="990599"/>
                </a:lnTo>
                <a:lnTo>
                  <a:pt x="18773" y="939799"/>
                </a:lnTo>
                <a:lnTo>
                  <a:pt x="10569" y="901699"/>
                </a:lnTo>
                <a:lnTo>
                  <a:pt x="4701" y="850899"/>
                </a:lnTo>
                <a:lnTo>
                  <a:pt x="1176" y="812799"/>
                </a:lnTo>
                <a:lnTo>
                  <a:pt x="0" y="774699"/>
                </a:lnTo>
                <a:lnTo>
                  <a:pt x="1427" y="723899"/>
                </a:lnTo>
                <a:lnTo>
                  <a:pt x="5656" y="685799"/>
                </a:lnTo>
                <a:lnTo>
                  <a:pt x="12602" y="634999"/>
                </a:lnTo>
                <a:lnTo>
                  <a:pt x="22184" y="584199"/>
                </a:lnTo>
                <a:lnTo>
                  <a:pt x="34319" y="546099"/>
                </a:lnTo>
                <a:lnTo>
                  <a:pt x="48926" y="507999"/>
                </a:lnTo>
                <a:lnTo>
                  <a:pt x="65920" y="457199"/>
                </a:lnTo>
                <a:lnTo>
                  <a:pt x="85221" y="419099"/>
                </a:lnTo>
                <a:lnTo>
                  <a:pt x="106744" y="380999"/>
                </a:lnTo>
                <a:lnTo>
                  <a:pt x="130409" y="342899"/>
                </a:lnTo>
                <a:lnTo>
                  <a:pt x="156133" y="304799"/>
                </a:lnTo>
                <a:lnTo>
                  <a:pt x="183833" y="266699"/>
                </a:lnTo>
                <a:lnTo>
                  <a:pt x="213426" y="241299"/>
                </a:lnTo>
                <a:lnTo>
                  <a:pt x="244831" y="203199"/>
                </a:lnTo>
                <a:lnTo>
                  <a:pt x="277965" y="177799"/>
                </a:lnTo>
                <a:lnTo>
                  <a:pt x="312745" y="152399"/>
                </a:lnTo>
                <a:lnTo>
                  <a:pt x="349089" y="126999"/>
                </a:lnTo>
                <a:lnTo>
                  <a:pt x="386915" y="101599"/>
                </a:lnTo>
                <a:lnTo>
                  <a:pt x="426140" y="76199"/>
                </a:lnTo>
                <a:lnTo>
                  <a:pt x="466681" y="63499"/>
                </a:lnTo>
                <a:lnTo>
                  <a:pt x="508457" y="38099"/>
                </a:lnTo>
                <a:lnTo>
                  <a:pt x="551385" y="25399"/>
                </a:lnTo>
                <a:lnTo>
                  <a:pt x="640366" y="0"/>
                </a:lnTo>
                <a:lnTo>
                  <a:pt x="875463" y="0"/>
                </a:lnTo>
                <a:lnTo>
                  <a:pt x="922253" y="12699"/>
                </a:lnTo>
                <a:lnTo>
                  <a:pt x="968413" y="12699"/>
                </a:lnTo>
                <a:lnTo>
                  <a:pt x="1013839" y="25399"/>
                </a:lnTo>
                <a:lnTo>
                  <a:pt x="1058426" y="50799"/>
                </a:lnTo>
                <a:lnTo>
                  <a:pt x="1102069" y="63499"/>
                </a:lnTo>
                <a:lnTo>
                  <a:pt x="1144662" y="88899"/>
                </a:lnTo>
                <a:lnTo>
                  <a:pt x="1165382" y="101599"/>
                </a:lnTo>
                <a:lnTo>
                  <a:pt x="732550" y="101599"/>
                </a:lnTo>
                <a:lnTo>
                  <a:pt x="685580" y="114299"/>
                </a:lnTo>
                <a:lnTo>
                  <a:pt x="639619" y="114299"/>
                </a:lnTo>
                <a:lnTo>
                  <a:pt x="551185" y="139699"/>
                </a:lnTo>
                <a:lnTo>
                  <a:pt x="508941" y="165099"/>
                </a:lnTo>
                <a:lnTo>
                  <a:pt x="468164" y="177799"/>
                </a:lnTo>
                <a:lnTo>
                  <a:pt x="428971" y="203199"/>
                </a:lnTo>
                <a:lnTo>
                  <a:pt x="391475" y="228599"/>
                </a:lnTo>
                <a:lnTo>
                  <a:pt x="355791" y="253999"/>
                </a:lnTo>
                <a:lnTo>
                  <a:pt x="322035" y="279399"/>
                </a:lnTo>
                <a:lnTo>
                  <a:pt x="290319" y="317499"/>
                </a:lnTo>
                <a:lnTo>
                  <a:pt x="260760" y="355599"/>
                </a:lnTo>
                <a:lnTo>
                  <a:pt x="233472" y="380999"/>
                </a:lnTo>
                <a:lnTo>
                  <a:pt x="208569" y="419099"/>
                </a:lnTo>
                <a:lnTo>
                  <a:pt x="186167" y="457199"/>
                </a:lnTo>
                <a:lnTo>
                  <a:pt x="166379" y="507999"/>
                </a:lnTo>
                <a:lnTo>
                  <a:pt x="149321" y="546099"/>
                </a:lnTo>
                <a:lnTo>
                  <a:pt x="135108" y="584199"/>
                </a:lnTo>
                <a:lnTo>
                  <a:pt x="123853" y="634999"/>
                </a:lnTo>
                <a:lnTo>
                  <a:pt x="115672" y="673099"/>
                </a:lnTo>
                <a:lnTo>
                  <a:pt x="110679" y="723899"/>
                </a:lnTo>
                <a:lnTo>
                  <a:pt x="108989" y="774699"/>
                </a:lnTo>
                <a:lnTo>
                  <a:pt x="110458" y="812799"/>
                </a:lnTo>
                <a:lnTo>
                  <a:pt x="114858" y="863599"/>
                </a:lnTo>
                <a:lnTo>
                  <a:pt x="122185" y="901699"/>
                </a:lnTo>
                <a:lnTo>
                  <a:pt x="132432" y="952499"/>
                </a:lnTo>
                <a:lnTo>
                  <a:pt x="145594" y="990599"/>
                </a:lnTo>
                <a:lnTo>
                  <a:pt x="161663" y="1041399"/>
                </a:lnTo>
                <a:lnTo>
                  <a:pt x="180635" y="1092199"/>
                </a:lnTo>
                <a:lnTo>
                  <a:pt x="202502" y="1142999"/>
                </a:lnTo>
                <a:lnTo>
                  <a:pt x="227259" y="1193799"/>
                </a:lnTo>
                <a:lnTo>
                  <a:pt x="254900" y="1244599"/>
                </a:lnTo>
                <a:lnTo>
                  <a:pt x="285419" y="1295399"/>
                </a:lnTo>
                <a:lnTo>
                  <a:pt x="343867" y="1384299"/>
                </a:lnTo>
                <a:lnTo>
                  <a:pt x="370322" y="1422399"/>
                </a:lnTo>
                <a:lnTo>
                  <a:pt x="398163" y="1460499"/>
                </a:lnTo>
                <a:lnTo>
                  <a:pt x="427380" y="1498599"/>
                </a:lnTo>
                <a:lnTo>
                  <a:pt x="457960" y="1536699"/>
                </a:lnTo>
                <a:lnTo>
                  <a:pt x="489893" y="1574799"/>
                </a:lnTo>
                <a:lnTo>
                  <a:pt x="523166" y="1612899"/>
                </a:lnTo>
                <a:lnTo>
                  <a:pt x="557768" y="1650999"/>
                </a:lnTo>
                <a:lnTo>
                  <a:pt x="593688" y="1689099"/>
                </a:lnTo>
                <a:lnTo>
                  <a:pt x="630915" y="1727199"/>
                </a:lnTo>
                <a:lnTo>
                  <a:pt x="669436" y="1765299"/>
                </a:lnTo>
                <a:lnTo>
                  <a:pt x="709241" y="1816099"/>
                </a:lnTo>
                <a:lnTo>
                  <a:pt x="750317" y="1854199"/>
                </a:lnTo>
                <a:lnTo>
                  <a:pt x="792654" y="1892299"/>
                </a:lnTo>
                <a:lnTo>
                  <a:pt x="892678" y="1993899"/>
                </a:lnTo>
                <a:lnTo>
                  <a:pt x="942208" y="2031999"/>
                </a:lnTo>
                <a:lnTo>
                  <a:pt x="991093" y="2070099"/>
                </a:lnTo>
                <a:lnTo>
                  <a:pt x="1039089" y="2120899"/>
                </a:lnTo>
                <a:lnTo>
                  <a:pt x="1085952" y="2158999"/>
                </a:lnTo>
                <a:lnTo>
                  <a:pt x="1131439" y="2197099"/>
                </a:lnTo>
                <a:lnTo>
                  <a:pt x="1175307" y="2222499"/>
                </a:lnTo>
                <a:lnTo>
                  <a:pt x="1217313" y="2260599"/>
                </a:lnTo>
                <a:lnTo>
                  <a:pt x="1257212" y="2298699"/>
                </a:lnTo>
                <a:lnTo>
                  <a:pt x="1294761" y="2324099"/>
                </a:lnTo>
                <a:lnTo>
                  <a:pt x="1329718" y="2349499"/>
                </a:lnTo>
                <a:lnTo>
                  <a:pt x="1361838" y="2374899"/>
                </a:lnTo>
                <a:lnTo>
                  <a:pt x="1390878" y="2400299"/>
                </a:lnTo>
                <a:lnTo>
                  <a:pt x="1416595" y="2412999"/>
                </a:lnTo>
                <a:lnTo>
                  <a:pt x="1438745" y="2425699"/>
                </a:lnTo>
                <a:lnTo>
                  <a:pt x="1457085" y="2438399"/>
                </a:lnTo>
                <a:lnTo>
                  <a:pt x="1649359" y="2438399"/>
                </a:lnTo>
                <a:lnTo>
                  <a:pt x="1629908" y="2451099"/>
                </a:lnTo>
                <a:lnTo>
                  <a:pt x="1594936" y="2476499"/>
                </a:lnTo>
                <a:lnTo>
                  <a:pt x="1564256" y="2501899"/>
                </a:lnTo>
                <a:lnTo>
                  <a:pt x="1538232" y="2514599"/>
                </a:lnTo>
                <a:lnTo>
                  <a:pt x="1517227" y="2527299"/>
                </a:lnTo>
                <a:lnTo>
                  <a:pt x="1501607" y="2539999"/>
                </a:lnTo>
                <a:lnTo>
                  <a:pt x="1491735" y="2552699"/>
                </a:lnTo>
                <a:close/>
              </a:path>
              <a:path w="2910840" h="2578100">
                <a:moveTo>
                  <a:pt x="1582915" y="393699"/>
                </a:moveTo>
                <a:lnTo>
                  <a:pt x="1457085" y="393699"/>
                </a:lnTo>
                <a:lnTo>
                  <a:pt x="1482838" y="342899"/>
                </a:lnTo>
                <a:lnTo>
                  <a:pt x="1511100" y="304799"/>
                </a:lnTo>
                <a:lnTo>
                  <a:pt x="1541808" y="266699"/>
                </a:lnTo>
                <a:lnTo>
                  <a:pt x="1574902" y="228599"/>
                </a:lnTo>
                <a:lnTo>
                  <a:pt x="1610321" y="203199"/>
                </a:lnTo>
                <a:lnTo>
                  <a:pt x="1648003" y="165099"/>
                </a:lnTo>
                <a:lnTo>
                  <a:pt x="1728068" y="114299"/>
                </a:lnTo>
                <a:lnTo>
                  <a:pt x="1769507" y="88899"/>
                </a:lnTo>
                <a:lnTo>
                  <a:pt x="1812101" y="63499"/>
                </a:lnTo>
                <a:lnTo>
                  <a:pt x="1855744" y="50799"/>
                </a:lnTo>
                <a:lnTo>
                  <a:pt x="1900330" y="25399"/>
                </a:lnTo>
                <a:lnTo>
                  <a:pt x="1945756" y="12699"/>
                </a:lnTo>
                <a:lnTo>
                  <a:pt x="1991917" y="12699"/>
                </a:lnTo>
                <a:lnTo>
                  <a:pt x="2038707" y="0"/>
                </a:lnTo>
                <a:lnTo>
                  <a:pt x="2273804" y="0"/>
                </a:lnTo>
                <a:lnTo>
                  <a:pt x="2362785" y="25399"/>
                </a:lnTo>
                <a:lnTo>
                  <a:pt x="2405713" y="38099"/>
                </a:lnTo>
                <a:lnTo>
                  <a:pt x="2447488" y="63499"/>
                </a:lnTo>
                <a:lnTo>
                  <a:pt x="2488030" y="76199"/>
                </a:lnTo>
                <a:lnTo>
                  <a:pt x="2527255" y="101599"/>
                </a:lnTo>
                <a:lnTo>
                  <a:pt x="2084997" y="101599"/>
                </a:lnTo>
                <a:lnTo>
                  <a:pt x="2037461" y="114299"/>
                </a:lnTo>
                <a:lnTo>
                  <a:pt x="1990721" y="114299"/>
                </a:lnTo>
                <a:lnTo>
                  <a:pt x="1900251" y="139699"/>
                </a:lnTo>
                <a:lnTo>
                  <a:pt x="1856834" y="165099"/>
                </a:lnTo>
                <a:lnTo>
                  <a:pt x="1814835" y="190499"/>
                </a:lnTo>
                <a:lnTo>
                  <a:pt x="1774412" y="203199"/>
                </a:lnTo>
                <a:lnTo>
                  <a:pt x="1735720" y="241299"/>
                </a:lnTo>
                <a:lnTo>
                  <a:pt x="1698915" y="266699"/>
                </a:lnTo>
                <a:lnTo>
                  <a:pt x="1664153" y="292099"/>
                </a:lnTo>
                <a:lnTo>
                  <a:pt x="1631590" y="330199"/>
                </a:lnTo>
                <a:lnTo>
                  <a:pt x="1601381" y="368299"/>
                </a:lnTo>
                <a:lnTo>
                  <a:pt x="1582915" y="393699"/>
                </a:lnTo>
                <a:close/>
              </a:path>
              <a:path w="2910840" h="2578100">
                <a:moveTo>
                  <a:pt x="1456502" y="673099"/>
                </a:moveTo>
                <a:lnTo>
                  <a:pt x="1406378" y="533399"/>
                </a:lnTo>
                <a:lnTo>
                  <a:pt x="1387147" y="495299"/>
                </a:lnTo>
                <a:lnTo>
                  <a:pt x="1364937" y="444499"/>
                </a:lnTo>
                <a:lnTo>
                  <a:pt x="1339905" y="406399"/>
                </a:lnTo>
                <a:lnTo>
                  <a:pt x="1312206" y="368299"/>
                </a:lnTo>
                <a:lnTo>
                  <a:pt x="1281997" y="330199"/>
                </a:lnTo>
                <a:lnTo>
                  <a:pt x="1249434" y="292099"/>
                </a:lnTo>
                <a:lnTo>
                  <a:pt x="1214672" y="266699"/>
                </a:lnTo>
                <a:lnTo>
                  <a:pt x="1177867" y="241299"/>
                </a:lnTo>
                <a:lnTo>
                  <a:pt x="1139175" y="203199"/>
                </a:lnTo>
                <a:lnTo>
                  <a:pt x="1098752" y="190499"/>
                </a:lnTo>
                <a:lnTo>
                  <a:pt x="1056753" y="165099"/>
                </a:lnTo>
                <a:lnTo>
                  <a:pt x="1013336" y="139699"/>
                </a:lnTo>
                <a:lnTo>
                  <a:pt x="922866" y="114299"/>
                </a:lnTo>
                <a:lnTo>
                  <a:pt x="876126" y="114299"/>
                </a:lnTo>
                <a:lnTo>
                  <a:pt x="828590" y="101599"/>
                </a:lnTo>
                <a:lnTo>
                  <a:pt x="1165382" y="101599"/>
                </a:lnTo>
                <a:lnTo>
                  <a:pt x="1186102" y="114299"/>
                </a:lnTo>
                <a:lnTo>
                  <a:pt x="1266167" y="165099"/>
                </a:lnTo>
                <a:lnTo>
                  <a:pt x="1303849" y="203199"/>
                </a:lnTo>
                <a:lnTo>
                  <a:pt x="1339267" y="228599"/>
                </a:lnTo>
                <a:lnTo>
                  <a:pt x="1372362" y="266699"/>
                </a:lnTo>
                <a:lnTo>
                  <a:pt x="1403070" y="304799"/>
                </a:lnTo>
                <a:lnTo>
                  <a:pt x="1431331" y="342899"/>
                </a:lnTo>
                <a:lnTo>
                  <a:pt x="1457085" y="393699"/>
                </a:lnTo>
                <a:lnTo>
                  <a:pt x="1582915" y="393699"/>
                </a:lnTo>
                <a:lnTo>
                  <a:pt x="1573682" y="406399"/>
                </a:lnTo>
                <a:lnTo>
                  <a:pt x="1548650" y="444499"/>
                </a:lnTo>
                <a:lnTo>
                  <a:pt x="1526440" y="495299"/>
                </a:lnTo>
                <a:lnTo>
                  <a:pt x="1507209" y="533399"/>
                </a:lnTo>
                <a:lnTo>
                  <a:pt x="1456502" y="673099"/>
                </a:lnTo>
                <a:close/>
              </a:path>
              <a:path w="2910840" h="2578100">
                <a:moveTo>
                  <a:pt x="1649359" y="2438399"/>
                </a:moveTo>
                <a:lnTo>
                  <a:pt x="1457085" y="2438399"/>
                </a:lnTo>
                <a:lnTo>
                  <a:pt x="1475407" y="2425699"/>
                </a:lnTo>
                <a:lnTo>
                  <a:pt x="1497507" y="2412999"/>
                </a:lnTo>
                <a:lnTo>
                  <a:pt x="1523144" y="2400299"/>
                </a:lnTo>
                <a:lnTo>
                  <a:pt x="1552079" y="2374899"/>
                </a:lnTo>
                <a:lnTo>
                  <a:pt x="1584072" y="2349499"/>
                </a:lnTo>
                <a:lnTo>
                  <a:pt x="1618883" y="2324099"/>
                </a:lnTo>
                <a:lnTo>
                  <a:pt x="1656272" y="2298699"/>
                </a:lnTo>
                <a:lnTo>
                  <a:pt x="1695999" y="2260599"/>
                </a:lnTo>
                <a:lnTo>
                  <a:pt x="1737825" y="2222499"/>
                </a:lnTo>
                <a:lnTo>
                  <a:pt x="1781509" y="2197099"/>
                </a:lnTo>
                <a:lnTo>
                  <a:pt x="1826811" y="2158999"/>
                </a:lnTo>
                <a:lnTo>
                  <a:pt x="1873493" y="2120899"/>
                </a:lnTo>
                <a:lnTo>
                  <a:pt x="1921313" y="2070099"/>
                </a:lnTo>
                <a:lnTo>
                  <a:pt x="1970032" y="2031999"/>
                </a:lnTo>
                <a:lnTo>
                  <a:pt x="2019410" y="1981199"/>
                </a:lnTo>
                <a:lnTo>
                  <a:pt x="2069208" y="1943099"/>
                </a:lnTo>
                <a:lnTo>
                  <a:pt x="2119185" y="1892299"/>
                </a:lnTo>
                <a:lnTo>
                  <a:pt x="2161397" y="1854199"/>
                </a:lnTo>
                <a:lnTo>
                  <a:pt x="2202351" y="1816099"/>
                </a:lnTo>
                <a:lnTo>
                  <a:pt x="2242039" y="1765299"/>
                </a:lnTo>
                <a:lnTo>
                  <a:pt x="2280451" y="1727199"/>
                </a:lnTo>
                <a:lnTo>
                  <a:pt x="2317579" y="1689099"/>
                </a:lnTo>
                <a:lnTo>
                  <a:pt x="2353412" y="1650999"/>
                </a:lnTo>
                <a:lnTo>
                  <a:pt x="2387944" y="1612899"/>
                </a:lnTo>
                <a:lnTo>
                  <a:pt x="2421164" y="1574799"/>
                </a:lnTo>
                <a:lnTo>
                  <a:pt x="2453064" y="1536699"/>
                </a:lnTo>
                <a:lnTo>
                  <a:pt x="2483634" y="1498599"/>
                </a:lnTo>
                <a:lnTo>
                  <a:pt x="2512867" y="1460499"/>
                </a:lnTo>
                <a:lnTo>
                  <a:pt x="2540752" y="1422399"/>
                </a:lnTo>
                <a:lnTo>
                  <a:pt x="2567281" y="1384299"/>
                </a:lnTo>
                <a:lnTo>
                  <a:pt x="2625860" y="1295399"/>
                </a:lnTo>
                <a:lnTo>
                  <a:pt x="2656447" y="1231899"/>
                </a:lnTo>
                <a:lnTo>
                  <a:pt x="2684197" y="1181099"/>
                </a:lnTo>
                <a:lnTo>
                  <a:pt x="2709099" y="1142999"/>
                </a:lnTo>
                <a:lnTo>
                  <a:pt x="2731144" y="1092199"/>
                </a:lnTo>
                <a:lnTo>
                  <a:pt x="2750321" y="1041399"/>
                </a:lnTo>
                <a:lnTo>
                  <a:pt x="2766620" y="990599"/>
                </a:lnTo>
                <a:lnTo>
                  <a:pt x="2780032" y="952499"/>
                </a:lnTo>
                <a:lnTo>
                  <a:pt x="2790546" y="901699"/>
                </a:lnTo>
                <a:lnTo>
                  <a:pt x="2798151" y="863599"/>
                </a:lnTo>
                <a:lnTo>
                  <a:pt x="2802838" y="812799"/>
                </a:lnTo>
                <a:lnTo>
                  <a:pt x="2804597" y="774699"/>
                </a:lnTo>
                <a:lnTo>
                  <a:pt x="2802908" y="723899"/>
                </a:lnTo>
                <a:lnTo>
                  <a:pt x="2797915" y="673099"/>
                </a:lnTo>
                <a:lnTo>
                  <a:pt x="2789734" y="634999"/>
                </a:lnTo>
                <a:lnTo>
                  <a:pt x="2778479" y="584199"/>
                </a:lnTo>
                <a:lnTo>
                  <a:pt x="2764266" y="546099"/>
                </a:lnTo>
                <a:lnTo>
                  <a:pt x="2747208" y="507999"/>
                </a:lnTo>
                <a:lnTo>
                  <a:pt x="2727420" y="457199"/>
                </a:lnTo>
                <a:lnTo>
                  <a:pt x="2705018" y="419099"/>
                </a:lnTo>
                <a:lnTo>
                  <a:pt x="2680115" y="380999"/>
                </a:lnTo>
                <a:lnTo>
                  <a:pt x="2652827" y="355599"/>
                </a:lnTo>
                <a:lnTo>
                  <a:pt x="2623268" y="317499"/>
                </a:lnTo>
                <a:lnTo>
                  <a:pt x="2591552" y="279399"/>
                </a:lnTo>
                <a:lnTo>
                  <a:pt x="2557795" y="253999"/>
                </a:lnTo>
                <a:lnTo>
                  <a:pt x="2522112" y="228599"/>
                </a:lnTo>
                <a:lnTo>
                  <a:pt x="2484616" y="203199"/>
                </a:lnTo>
                <a:lnTo>
                  <a:pt x="2445422" y="177799"/>
                </a:lnTo>
                <a:lnTo>
                  <a:pt x="2404646" y="165099"/>
                </a:lnTo>
                <a:lnTo>
                  <a:pt x="2362402" y="139699"/>
                </a:lnTo>
                <a:lnTo>
                  <a:pt x="2273968" y="114299"/>
                </a:lnTo>
                <a:lnTo>
                  <a:pt x="2228007" y="114299"/>
                </a:lnTo>
                <a:lnTo>
                  <a:pt x="2181037" y="101599"/>
                </a:lnTo>
                <a:lnTo>
                  <a:pt x="2527255" y="101599"/>
                </a:lnTo>
                <a:lnTo>
                  <a:pt x="2565080" y="126999"/>
                </a:lnTo>
                <a:lnTo>
                  <a:pt x="2601425" y="152399"/>
                </a:lnTo>
                <a:lnTo>
                  <a:pt x="2636205" y="177799"/>
                </a:lnTo>
                <a:lnTo>
                  <a:pt x="2669339" y="203199"/>
                </a:lnTo>
                <a:lnTo>
                  <a:pt x="2700743" y="241299"/>
                </a:lnTo>
                <a:lnTo>
                  <a:pt x="2730337" y="266699"/>
                </a:lnTo>
                <a:lnTo>
                  <a:pt x="2758037" y="304799"/>
                </a:lnTo>
                <a:lnTo>
                  <a:pt x="2783760" y="342899"/>
                </a:lnTo>
                <a:lnTo>
                  <a:pt x="2807425" y="380999"/>
                </a:lnTo>
                <a:lnTo>
                  <a:pt x="2828949" y="419099"/>
                </a:lnTo>
                <a:lnTo>
                  <a:pt x="2848250" y="457199"/>
                </a:lnTo>
                <a:lnTo>
                  <a:pt x="2865244" y="507999"/>
                </a:lnTo>
                <a:lnTo>
                  <a:pt x="2879850" y="546099"/>
                </a:lnTo>
                <a:lnTo>
                  <a:pt x="2891986" y="584199"/>
                </a:lnTo>
                <a:lnTo>
                  <a:pt x="2901568" y="634999"/>
                </a:lnTo>
                <a:lnTo>
                  <a:pt x="2908514" y="685799"/>
                </a:lnTo>
                <a:lnTo>
                  <a:pt x="2910392" y="698499"/>
                </a:lnTo>
                <a:lnTo>
                  <a:pt x="2910392" y="838199"/>
                </a:lnTo>
                <a:lnTo>
                  <a:pt x="2908787" y="850899"/>
                </a:lnTo>
                <a:lnTo>
                  <a:pt x="2902626" y="901699"/>
                </a:lnTo>
                <a:lnTo>
                  <a:pt x="2894157" y="939799"/>
                </a:lnTo>
                <a:lnTo>
                  <a:pt x="2883384" y="990599"/>
                </a:lnTo>
                <a:lnTo>
                  <a:pt x="2870310" y="1028699"/>
                </a:lnTo>
                <a:lnTo>
                  <a:pt x="2854940" y="1066799"/>
                </a:lnTo>
                <a:lnTo>
                  <a:pt x="2837277" y="1117599"/>
                </a:lnTo>
                <a:lnTo>
                  <a:pt x="2817325" y="1168399"/>
                </a:lnTo>
                <a:lnTo>
                  <a:pt x="2795089" y="1206499"/>
                </a:lnTo>
                <a:lnTo>
                  <a:pt x="2770571" y="1257299"/>
                </a:lnTo>
                <a:lnTo>
                  <a:pt x="2743775" y="1308099"/>
                </a:lnTo>
                <a:lnTo>
                  <a:pt x="2714707" y="1358899"/>
                </a:lnTo>
                <a:lnTo>
                  <a:pt x="2683368" y="1396999"/>
                </a:lnTo>
                <a:lnTo>
                  <a:pt x="2658983" y="1435099"/>
                </a:lnTo>
                <a:lnTo>
                  <a:pt x="2633392" y="1473199"/>
                </a:lnTo>
                <a:lnTo>
                  <a:pt x="2606602" y="1511299"/>
                </a:lnTo>
                <a:lnTo>
                  <a:pt x="2578617" y="1549399"/>
                </a:lnTo>
                <a:lnTo>
                  <a:pt x="2549446" y="1587499"/>
                </a:lnTo>
                <a:lnTo>
                  <a:pt x="2519093" y="1625599"/>
                </a:lnTo>
                <a:lnTo>
                  <a:pt x="2487565" y="1663699"/>
                </a:lnTo>
                <a:lnTo>
                  <a:pt x="2454868" y="1701799"/>
                </a:lnTo>
                <a:lnTo>
                  <a:pt x="2421009" y="1739899"/>
                </a:lnTo>
                <a:lnTo>
                  <a:pt x="2385993" y="1777999"/>
                </a:lnTo>
                <a:lnTo>
                  <a:pt x="2349827" y="1816099"/>
                </a:lnTo>
                <a:lnTo>
                  <a:pt x="2312518" y="1854199"/>
                </a:lnTo>
                <a:lnTo>
                  <a:pt x="2274070" y="1892299"/>
                </a:lnTo>
                <a:lnTo>
                  <a:pt x="2234491" y="1930399"/>
                </a:lnTo>
                <a:lnTo>
                  <a:pt x="2193787" y="1968499"/>
                </a:lnTo>
                <a:lnTo>
                  <a:pt x="2135624" y="2031999"/>
                </a:lnTo>
                <a:lnTo>
                  <a:pt x="2077749" y="2082799"/>
                </a:lnTo>
                <a:lnTo>
                  <a:pt x="2020526" y="2133599"/>
                </a:lnTo>
                <a:lnTo>
                  <a:pt x="1964320" y="2184399"/>
                </a:lnTo>
                <a:lnTo>
                  <a:pt x="1909494" y="2222499"/>
                </a:lnTo>
                <a:lnTo>
                  <a:pt x="1856413" y="2273299"/>
                </a:lnTo>
                <a:lnTo>
                  <a:pt x="1805439" y="2311399"/>
                </a:lnTo>
                <a:lnTo>
                  <a:pt x="1756938" y="2349499"/>
                </a:lnTo>
                <a:lnTo>
                  <a:pt x="1711273" y="2387599"/>
                </a:lnTo>
                <a:lnTo>
                  <a:pt x="1668809" y="2425699"/>
                </a:lnTo>
                <a:lnTo>
                  <a:pt x="1649359" y="2438399"/>
                </a:lnTo>
                <a:close/>
              </a:path>
              <a:path w="2910840" h="2578100">
                <a:moveTo>
                  <a:pt x="1461468" y="2578099"/>
                </a:moveTo>
                <a:lnTo>
                  <a:pt x="1452702" y="2578099"/>
                </a:lnTo>
                <a:lnTo>
                  <a:pt x="1426195" y="2552699"/>
                </a:lnTo>
                <a:lnTo>
                  <a:pt x="1487975" y="2552699"/>
                </a:lnTo>
                <a:lnTo>
                  <a:pt x="1461468" y="2578099"/>
                </a:lnTo>
                <a:close/>
              </a:path>
            </a:pathLst>
          </a:custGeom>
          <a:solidFill>
            <a:srgbClr val="FF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968275" y="15739913"/>
            <a:ext cx="2510155" cy="91059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065" marR="5080" algn="ctr">
              <a:lnSpc>
                <a:spcPts val="2190"/>
              </a:lnSpc>
              <a:spcBef>
                <a:spcPts val="509"/>
              </a:spcBef>
            </a:pPr>
            <a:r>
              <a:rPr sz="2150" b="1" spc="185" dirty="0">
                <a:latin typeface="Georgia"/>
                <a:cs typeface="Georgia"/>
              </a:rPr>
              <a:t>С</a:t>
            </a:r>
            <a:r>
              <a:rPr sz="2150" b="1" spc="125" dirty="0">
                <a:latin typeface="Georgia"/>
                <a:cs typeface="Georgia"/>
              </a:rPr>
              <a:t>О</a:t>
            </a:r>
            <a:r>
              <a:rPr sz="2150" b="1" spc="200" dirty="0">
                <a:latin typeface="Georgia"/>
                <a:cs typeface="Georgia"/>
              </a:rPr>
              <a:t>В</a:t>
            </a:r>
            <a:r>
              <a:rPr sz="2150" b="1" spc="195" dirty="0">
                <a:latin typeface="Georgia"/>
                <a:cs typeface="Georgia"/>
              </a:rPr>
              <a:t>М</a:t>
            </a:r>
            <a:r>
              <a:rPr sz="2150" b="1" spc="100" dirty="0">
                <a:latin typeface="Georgia"/>
                <a:cs typeface="Georgia"/>
              </a:rPr>
              <a:t>Е</a:t>
            </a:r>
            <a:r>
              <a:rPr sz="2150" b="1" spc="185" dirty="0">
                <a:latin typeface="Georgia"/>
                <a:cs typeface="Georgia"/>
              </a:rPr>
              <a:t>С</a:t>
            </a:r>
            <a:r>
              <a:rPr sz="2150" b="1" spc="140" dirty="0">
                <a:latin typeface="Georgia"/>
                <a:cs typeface="Georgia"/>
              </a:rPr>
              <a:t>Т</a:t>
            </a:r>
            <a:r>
              <a:rPr sz="2150" b="1" spc="80" dirty="0">
                <a:latin typeface="Georgia"/>
                <a:cs typeface="Georgia"/>
              </a:rPr>
              <a:t>Н</a:t>
            </a:r>
            <a:r>
              <a:rPr sz="2150" b="1" spc="229" dirty="0">
                <a:latin typeface="Georgia"/>
                <a:cs typeface="Georgia"/>
              </a:rPr>
              <a:t>Ы</a:t>
            </a:r>
            <a:r>
              <a:rPr sz="2150" b="1" spc="30" dirty="0">
                <a:latin typeface="Georgia"/>
                <a:cs typeface="Georgia"/>
              </a:rPr>
              <a:t>Й  </a:t>
            </a:r>
            <a:r>
              <a:rPr sz="2150" b="1" spc="140" dirty="0">
                <a:latin typeface="Georgia"/>
                <a:cs typeface="Georgia"/>
              </a:rPr>
              <a:t>ПРОСМОТР </a:t>
            </a:r>
            <a:r>
              <a:rPr sz="2150" b="1" spc="145" dirty="0">
                <a:latin typeface="Georgia"/>
                <a:cs typeface="Georgia"/>
              </a:rPr>
              <a:t> </a:t>
            </a:r>
            <a:r>
              <a:rPr sz="2150" b="1" spc="135" dirty="0">
                <a:latin typeface="Georgia"/>
                <a:cs typeface="Georgia"/>
              </a:rPr>
              <a:t>ФИЛЬМА</a:t>
            </a:r>
            <a:endParaRPr sz="2150">
              <a:latin typeface="Georgia"/>
              <a:cs typeface="Georg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766097" y="14984992"/>
            <a:ext cx="2910840" cy="2578100"/>
          </a:xfrm>
          <a:custGeom>
            <a:avLst/>
            <a:gdLst/>
            <a:ahLst/>
            <a:cxnLst/>
            <a:rect l="l" t="t" r="r" b="b"/>
            <a:pathLst>
              <a:path w="2910840" h="2578100">
                <a:moveTo>
                  <a:pt x="1491735" y="2552699"/>
                </a:moveTo>
                <a:lnTo>
                  <a:pt x="1422419" y="2552699"/>
                </a:lnTo>
                <a:lnTo>
                  <a:pt x="1412502" y="2539999"/>
                </a:lnTo>
                <a:lnTo>
                  <a:pt x="1396810" y="2527299"/>
                </a:lnTo>
                <a:lnTo>
                  <a:pt x="1375711" y="2514599"/>
                </a:lnTo>
                <a:lnTo>
                  <a:pt x="1349572" y="2501899"/>
                </a:lnTo>
                <a:lnTo>
                  <a:pt x="1318759" y="2476499"/>
                </a:lnTo>
                <a:lnTo>
                  <a:pt x="1283640" y="2451099"/>
                </a:lnTo>
                <a:lnTo>
                  <a:pt x="1244581" y="2425699"/>
                </a:lnTo>
                <a:lnTo>
                  <a:pt x="1201949" y="2387599"/>
                </a:lnTo>
                <a:lnTo>
                  <a:pt x="1156112" y="2349499"/>
                </a:lnTo>
                <a:lnTo>
                  <a:pt x="1107437" y="2311399"/>
                </a:lnTo>
                <a:lnTo>
                  <a:pt x="1056289" y="2273299"/>
                </a:lnTo>
                <a:lnTo>
                  <a:pt x="1003037" y="2222499"/>
                </a:lnTo>
                <a:lnTo>
                  <a:pt x="948048" y="2184399"/>
                </a:lnTo>
                <a:lnTo>
                  <a:pt x="891687" y="2133599"/>
                </a:lnTo>
                <a:lnTo>
                  <a:pt x="776322" y="2031999"/>
                </a:lnTo>
                <a:lnTo>
                  <a:pt x="718051" y="1968499"/>
                </a:lnTo>
                <a:lnTo>
                  <a:pt x="677340" y="1930399"/>
                </a:lnTo>
                <a:lnTo>
                  <a:pt x="637740" y="1892299"/>
                </a:lnTo>
                <a:lnTo>
                  <a:pt x="599260" y="1854199"/>
                </a:lnTo>
                <a:lnTo>
                  <a:pt x="561909" y="1816099"/>
                </a:lnTo>
                <a:lnTo>
                  <a:pt x="525694" y="1777999"/>
                </a:lnTo>
                <a:lnTo>
                  <a:pt x="490625" y="1739899"/>
                </a:lnTo>
                <a:lnTo>
                  <a:pt x="456708" y="1701799"/>
                </a:lnTo>
                <a:lnTo>
                  <a:pt x="423953" y="1663699"/>
                </a:lnTo>
                <a:lnTo>
                  <a:pt x="392368" y="1625599"/>
                </a:lnTo>
                <a:lnTo>
                  <a:pt x="361961" y="1587499"/>
                </a:lnTo>
                <a:lnTo>
                  <a:pt x="332740" y="1549399"/>
                </a:lnTo>
                <a:lnTo>
                  <a:pt x="304715" y="1511299"/>
                </a:lnTo>
                <a:lnTo>
                  <a:pt x="277892" y="1473199"/>
                </a:lnTo>
                <a:lnTo>
                  <a:pt x="252280" y="1435099"/>
                </a:lnTo>
                <a:lnTo>
                  <a:pt x="227888" y="1409699"/>
                </a:lnTo>
                <a:lnTo>
                  <a:pt x="196674" y="1358899"/>
                </a:lnTo>
                <a:lnTo>
                  <a:pt x="167733" y="1308099"/>
                </a:lnTo>
                <a:lnTo>
                  <a:pt x="141071" y="1257299"/>
                </a:lnTo>
                <a:lnTo>
                  <a:pt x="116694" y="1206499"/>
                </a:lnTo>
                <a:lnTo>
                  <a:pt x="94608" y="1168399"/>
                </a:lnTo>
                <a:lnTo>
                  <a:pt x="74820" y="1117599"/>
                </a:lnTo>
                <a:lnTo>
                  <a:pt x="57336" y="1079499"/>
                </a:lnTo>
                <a:lnTo>
                  <a:pt x="42162" y="1028699"/>
                </a:lnTo>
                <a:lnTo>
                  <a:pt x="29306" y="990599"/>
                </a:lnTo>
                <a:lnTo>
                  <a:pt x="18773" y="939799"/>
                </a:lnTo>
                <a:lnTo>
                  <a:pt x="10569" y="901699"/>
                </a:lnTo>
                <a:lnTo>
                  <a:pt x="4701" y="850899"/>
                </a:lnTo>
                <a:lnTo>
                  <a:pt x="1176" y="812799"/>
                </a:lnTo>
                <a:lnTo>
                  <a:pt x="0" y="774699"/>
                </a:lnTo>
                <a:lnTo>
                  <a:pt x="1427" y="723899"/>
                </a:lnTo>
                <a:lnTo>
                  <a:pt x="5656" y="685799"/>
                </a:lnTo>
                <a:lnTo>
                  <a:pt x="12602" y="634999"/>
                </a:lnTo>
                <a:lnTo>
                  <a:pt x="22184" y="584199"/>
                </a:lnTo>
                <a:lnTo>
                  <a:pt x="34319" y="546099"/>
                </a:lnTo>
                <a:lnTo>
                  <a:pt x="48926" y="507999"/>
                </a:lnTo>
                <a:lnTo>
                  <a:pt x="65920" y="457199"/>
                </a:lnTo>
                <a:lnTo>
                  <a:pt x="85221" y="419099"/>
                </a:lnTo>
                <a:lnTo>
                  <a:pt x="106744" y="380999"/>
                </a:lnTo>
                <a:lnTo>
                  <a:pt x="130409" y="342899"/>
                </a:lnTo>
                <a:lnTo>
                  <a:pt x="156133" y="304799"/>
                </a:lnTo>
                <a:lnTo>
                  <a:pt x="183833" y="266699"/>
                </a:lnTo>
                <a:lnTo>
                  <a:pt x="213426" y="241299"/>
                </a:lnTo>
                <a:lnTo>
                  <a:pt x="244831" y="203199"/>
                </a:lnTo>
                <a:lnTo>
                  <a:pt x="277965" y="177799"/>
                </a:lnTo>
                <a:lnTo>
                  <a:pt x="312745" y="152399"/>
                </a:lnTo>
                <a:lnTo>
                  <a:pt x="349089" y="126999"/>
                </a:lnTo>
                <a:lnTo>
                  <a:pt x="386915" y="101599"/>
                </a:lnTo>
                <a:lnTo>
                  <a:pt x="426140" y="76199"/>
                </a:lnTo>
                <a:lnTo>
                  <a:pt x="466681" y="63499"/>
                </a:lnTo>
                <a:lnTo>
                  <a:pt x="508457" y="38099"/>
                </a:lnTo>
                <a:lnTo>
                  <a:pt x="551385" y="25399"/>
                </a:lnTo>
                <a:lnTo>
                  <a:pt x="640366" y="0"/>
                </a:lnTo>
                <a:lnTo>
                  <a:pt x="875463" y="0"/>
                </a:lnTo>
                <a:lnTo>
                  <a:pt x="922253" y="12699"/>
                </a:lnTo>
                <a:lnTo>
                  <a:pt x="968413" y="12699"/>
                </a:lnTo>
                <a:lnTo>
                  <a:pt x="1013839" y="25399"/>
                </a:lnTo>
                <a:lnTo>
                  <a:pt x="1058426" y="50799"/>
                </a:lnTo>
                <a:lnTo>
                  <a:pt x="1102069" y="63499"/>
                </a:lnTo>
                <a:lnTo>
                  <a:pt x="1144662" y="88899"/>
                </a:lnTo>
                <a:lnTo>
                  <a:pt x="1165382" y="101599"/>
                </a:lnTo>
                <a:lnTo>
                  <a:pt x="732550" y="101599"/>
                </a:lnTo>
                <a:lnTo>
                  <a:pt x="685580" y="114299"/>
                </a:lnTo>
                <a:lnTo>
                  <a:pt x="639619" y="114299"/>
                </a:lnTo>
                <a:lnTo>
                  <a:pt x="551185" y="139699"/>
                </a:lnTo>
                <a:lnTo>
                  <a:pt x="508941" y="165099"/>
                </a:lnTo>
                <a:lnTo>
                  <a:pt x="468164" y="177799"/>
                </a:lnTo>
                <a:lnTo>
                  <a:pt x="428971" y="203199"/>
                </a:lnTo>
                <a:lnTo>
                  <a:pt x="391475" y="228599"/>
                </a:lnTo>
                <a:lnTo>
                  <a:pt x="355791" y="253999"/>
                </a:lnTo>
                <a:lnTo>
                  <a:pt x="322035" y="279399"/>
                </a:lnTo>
                <a:lnTo>
                  <a:pt x="290319" y="317499"/>
                </a:lnTo>
                <a:lnTo>
                  <a:pt x="260760" y="355599"/>
                </a:lnTo>
                <a:lnTo>
                  <a:pt x="233472" y="380999"/>
                </a:lnTo>
                <a:lnTo>
                  <a:pt x="208569" y="419099"/>
                </a:lnTo>
                <a:lnTo>
                  <a:pt x="186167" y="457199"/>
                </a:lnTo>
                <a:lnTo>
                  <a:pt x="166379" y="507999"/>
                </a:lnTo>
                <a:lnTo>
                  <a:pt x="149321" y="546099"/>
                </a:lnTo>
                <a:lnTo>
                  <a:pt x="135108" y="584199"/>
                </a:lnTo>
                <a:lnTo>
                  <a:pt x="123853" y="634999"/>
                </a:lnTo>
                <a:lnTo>
                  <a:pt x="115672" y="673099"/>
                </a:lnTo>
                <a:lnTo>
                  <a:pt x="110679" y="723899"/>
                </a:lnTo>
                <a:lnTo>
                  <a:pt x="108989" y="774699"/>
                </a:lnTo>
                <a:lnTo>
                  <a:pt x="110458" y="812799"/>
                </a:lnTo>
                <a:lnTo>
                  <a:pt x="114858" y="863599"/>
                </a:lnTo>
                <a:lnTo>
                  <a:pt x="122185" y="901699"/>
                </a:lnTo>
                <a:lnTo>
                  <a:pt x="132432" y="952499"/>
                </a:lnTo>
                <a:lnTo>
                  <a:pt x="145594" y="990599"/>
                </a:lnTo>
                <a:lnTo>
                  <a:pt x="161663" y="1041399"/>
                </a:lnTo>
                <a:lnTo>
                  <a:pt x="180635" y="1092199"/>
                </a:lnTo>
                <a:lnTo>
                  <a:pt x="202502" y="1142999"/>
                </a:lnTo>
                <a:lnTo>
                  <a:pt x="227259" y="1193799"/>
                </a:lnTo>
                <a:lnTo>
                  <a:pt x="254900" y="1244599"/>
                </a:lnTo>
                <a:lnTo>
                  <a:pt x="285419" y="1295399"/>
                </a:lnTo>
                <a:lnTo>
                  <a:pt x="343867" y="1384299"/>
                </a:lnTo>
                <a:lnTo>
                  <a:pt x="370322" y="1422399"/>
                </a:lnTo>
                <a:lnTo>
                  <a:pt x="398163" y="1460499"/>
                </a:lnTo>
                <a:lnTo>
                  <a:pt x="427380" y="1498599"/>
                </a:lnTo>
                <a:lnTo>
                  <a:pt x="457960" y="1536699"/>
                </a:lnTo>
                <a:lnTo>
                  <a:pt x="489893" y="1574799"/>
                </a:lnTo>
                <a:lnTo>
                  <a:pt x="523166" y="1612899"/>
                </a:lnTo>
                <a:lnTo>
                  <a:pt x="557768" y="1650999"/>
                </a:lnTo>
                <a:lnTo>
                  <a:pt x="593689" y="1689099"/>
                </a:lnTo>
                <a:lnTo>
                  <a:pt x="630915" y="1727199"/>
                </a:lnTo>
                <a:lnTo>
                  <a:pt x="669436" y="1765299"/>
                </a:lnTo>
                <a:lnTo>
                  <a:pt x="709241" y="1816099"/>
                </a:lnTo>
                <a:lnTo>
                  <a:pt x="750317" y="1854199"/>
                </a:lnTo>
                <a:lnTo>
                  <a:pt x="792654" y="1892299"/>
                </a:lnTo>
                <a:lnTo>
                  <a:pt x="892678" y="1993899"/>
                </a:lnTo>
                <a:lnTo>
                  <a:pt x="942208" y="2031999"/>
                </a:lnTo>
                <a:lnTo>
                  <a:pt x="991093" y="2070099"/>
                </a:lnTo>
                <a:lnTo>
                  <a:pt x="1039089" y="2120899"/>
                </a:lnTo>
                <a:lnTo>
                  <a:pt x="1085952" y="2158999"/>
                </a:lnTo>
                <a:lnTo>
                  <a:pt x="1131439" y="2197099"/>
                </a:lnTo>
                <a:lnTo>
                  <a:pt x="1175307" y="2222499"/>
                </a:lnTo>
                <a:lnTo>
                  <a:pt x="1217313" y="2260599"/>
                </a:lnTo>
                <a:lnTo>
                  <a:pt x="1257212" y="2298699"/>
                </a:lnTo>
                <a:lnTo>
                  <a:pt x="1294761" y="2324099"/>
                </a:lnTo>
                <a:lnTo>
                  <a:pt x="1329718" y="2349499"/>
                </a:lnTo>
                <a:lnTo>
                  <a:pt x="1361838" y="2374899"/>
                </a:lnTo>
                <a:lnTo>
                  <a:pt x="1390878" y="2400299"/>
                </a:lnTo>
                <a:lnTo>
                  <a:pt x="1416595" y="2412999"/>
                </a:lnTo>
                <a:lnTo>
                  <a:pt x="1438745" y="2425699"/>
                </a:lnTo>
                <a:lnTo>
                  <a:pt x="1457085" y="2438399"/>
                </a:lnTo>
                <a:lnTo>
                  <a:pt x="1649359" y="2438399"/>
                </a:lnTo>
                <a:lnTo>
                  <a:pt x="1629908" y="2451099"/>
                </a:lnTo>
                <a:lnTo>
                  <a:pt x="1594936" y="2476499"/>
                </a:lnTo>
                <a:lnTo>
                  <a:pt x="1564256" y="2501899"/>
                </a:lnTo>
                <a:lnTo>
                  <a:pt x="1538232" y="2514599"/>
                </a:lnTo>
                <a:lnTo>
                  <a:pt x="1517227" y="2527299"/>
                </a:lnTo>
                <a:lnTo>
                  <a:pt x="1501607" y="2539999"/>
                </a:lnTo>
                <a:lnTo>
                  <a:pt x="1491735" y="2552699"/>
                </a:lnTo>
                <a:close/>
              </a:path>
              <a:path w="2910840" h="2578100">
                <a:moveTo>
                  <a:pt x="1582915" y="393699"/>
                </a:moveTo>
                <a:lnTo>
                  <a:pt x="1457085" y="393699"/>
                </a:lnTo>
                <a:lnTo>
                  <a:pt x="1482838" y="342899"/>
                </a:lnTo>
                <a:lnTo>
                  <a:pt x="1511100" y="304799"/>
                </a:lnTo>
                <a:lnTo>
                  <a:pt x="1541808" y="266699"/>
                </a:lnTo>
                <a:lnTo>
                  <a:pt x="1574902" y="228599"/>
                </a:lnTo>
                <a:lnTo>
                  <a:pt x="1610321" y="203199"/>
                </a:lnTo>
                <a:lnTo>
                  <a:pt x="1648003" y="165099"/>
                </a:lnTo>
                <a:lnTo>
                  <a:pt x="1728068" y="114299"/>
                </a:lnTo>
                <a:lnTo>
                  <a:pt x="1769507" y="88899"/>
                </a:lnTo>
                <a:lnTo>
                  <a:pt x="1812101" y="63499"/>
                </a:lnTo>
                <a:lnTo>
                  <a:pt x="1855744" y="50799"/>
                </a:lnTo>
                <a:lnTo>
                  <a:pt x="1900330" y="25399"/>
                </a:lnTo>
                <a:lnTo>
                  <a:pt x="1945756" y="12699"/>
                </a:lnTo>
                <a:lnTo>
                  <a:pt x="1991917" y="12699"/>
                </a:lnTo>
                <a:lnTo>
                  <a:pt x="2038707" y="0"/>
                </a:lnTo>
                <a:lnTo>
                  <a:pt x="2273804" y="0"/>
                </a:lnTo>
                <a:lnTo>
                  <a:pt x="2362785" y="25399"/>
                </a:lnTo>
                <a:lnTo>
                  <a:pt x="2405713" y="38099"/>
                </a:lnTo>
                <a:lnTo>
                  <a:pt x="2447488" y="63499"/>
                </a:lnTo>
                <a:lnTo>
                  <a:pt x="2488030" y="76199"/>
                </a:lnTo>
                <a:lnTo>
                  <a:pt x="2527255" y="101599"/>
                </a:lnTo>
                <a:lnTo>
                  <a:pt x="2084997" y="101599"/>
                </a:lnTo>
                <a:lnTo>
                  <a:pt x="2037461" y="114299"/>
                </a:lnTo>
                <a:lnTo>
                  <a:pt x="1990721" y="114299"/>
                </a:lnTo>
                <a:lnTo>
                  <a:pt x="1900251" y="139699"/>
                </a:lnTo>
                <a:lnTo>
                  <a:pt x="1856834" y="165099"/>
                </a:lnTo>
                <a:lnTo>
                  <a:pt x="1814835" y="190499"/>
                </a:lnTo>
                <a:lnTo>
                  <a:pt x="1774412" y="203199"/>
                </a:lnTo>
                <a:lnTo>
                  <a:pt x="1735720" y="241299"/>
                </a:lnTo>
                <a:lnTo>
                  <a:pt x="1698915" y="266699"/>
                </a:lnTo>
                <a:lnTo>
                  <a:pt x="1664153" y="292099"/>
                </a:lnTo>
                <a:lnTo>
                  <a:pt x="1631590" y="330199"/>
                </a:lnTo>
                <a:lnTo>
                  <a:pt x="1601381" y="368299"/>
                </a:lnTo>
                <a:lnTo>
                  <a:pt x="1582915" y="393699"/>
                </a:lnTo>
                <a:close/>
              </a:path>
              <a:path w="2910840" h="2578100">
                <a:moveTo>
                  <a:pt x="1456502" y="673099"/>
                </a:moveTo>
                <a:lnTo>
                  <a:pt x="1406378" y="533399"/>
                </a:lnTo>
                <a:lnTo>
                  <a:pt x="1387147" y="495299"/>
                </a:lnTo>
                <a:lnTo>
                  <a:pt x="1364937" y="444499"/>
                </a:lnTo>
                <a:lnTo>
                  <a:pt x="1339905" y="406399"/>
                </a:lnTo>
                <a:lnTo>
                  <a:pt x="1312206" y="368299"/>
                </a:lnTo>
                <a:lnTo>
                  <a:pt x="1281997" y="330199"/>
                </a:lnTo>
                <a:lnTo>
                  <a:pt x="1249434" y="292099"/>
                </a:lnTo>
                <a:lnTo>
                  <a:pt x="1214672" y="266699"/>
                </a:lnTo>
                <a:lnTo>
                  <a:pt x="1177867" y="241299"/>
                </a:lnTo>
                <a:lnTo>
                  <a:pt x="1139175" y="203199"/>
                </a:lnTo>
                <a:lnTo>
                  <a:pt x="1098752" y="190499"/>
                </a:lnTo>
                <a:lnTo>
                  <a:pt x="1056753" y="165099"/>
                </a:lnTo>
                <a:lnTo>
                  <a:pt x="1013336" y="139699"/>
                </a:lnTo>
                <a:lnTo>
                  <a:pt x="922866" y="114299"/>
                </a:lnTo>
                <a:lnTo>
                  <a:pt x="876126" y="114299"/>
                </a:lnTo>
                <a:lnTo>
                  <a:pt x="828590" y="101599"/>
                </a:lnTo>
                <a:lnTo>
                  <a:pt x="1165382" y="101599"/>
                </a:lnTo>
                <a:lnTo>
                  <a:pt x="1186102" y="114299"/>
                </a:lnTo>
                <a:lnTo>
                  <a:pt x="1266167" y="165099"/>
                </a:lnTo>
                <a:lnTo>
                  <a:pt x="1303849" y="203199"/>
                </a:lnTo>
                <a:lnTo>
                  <a:pt x="1339267" y="228599"/>
                </a:lnTo>
                <a:lnTo>
                  <a:pt x="1372362" y="266699"/>
                </a:lnTo>
                <a:lnTo>
                  <a:pt x="1403070" y="304799"/>
                </a:lnTo>
                <a:lnTo>
                  <a:pt x="1431331" y="342899"/>
                </a:lnTo>
                <a:lnTo>
                  <a:pt x="1457085" y="393699"/>
                </a:lnTo>
                <a:lnTo>
                  <a:pt x="1582915" y="393699"/>
                </a:lnTo>
                <a:lnTo>
                  <a:pt x="1573682" y="406399"/>
                </a:lnTo>
                <a:lnTo>
                  <a:pt x="1548650" y="444499"/>
                </a:lnTo>
                <a:lnTo>
                  <a:pt x="1526440" y="495299"/>
                </a:lnTo>
                <a:lnTo>
                  <a:pt x="1507209" y="533399"/>
                </a:lnTo>
                <a:lnTo>
                  <a:pt x="1456502" y="673099"/>
                </a:lnTo>
                <a:close/>
              </a:path>
              <a:path w="2910840" h="2578100">
                <a:moveTo>
                  <a:pt x="1649359" y="2438399"/>
                </a:moveTo>
                <a:lnTo>
                  <a:pt x="1457085" y="2438399"/>
                </a:lnTo>
                <a:lnTo>
                  <a:pt x="1475407" y="2425699"/>
                </a:lnTo>
                <a:lnTo>
                  <a:pt x="1497507" y="2412999"/>
                </a:lnTo>
                <a:lnTo>
                  <a:pt x="1523144" y="2400299"/>
                </a:lnTo>
                <a:lnTo>
                  <a:pt x="1552079" y="2374899"/>
                </a:lnTo>
                <a:lnTo>
                  <a:pt x="1584072" y="2349499"/>
                </a:lnTo>
                <a:lnTo>
                  <a:pt x="1618883" y="2324099"/>
                </a:lnTo>
                <a:lnTo>
                  <a:pt x="1656272" y="2298699"/>
                </a:lnTo>
                <a:lnTo>
                  <a:pt x="1695999" y="2260599"/>
                </a:lnTo>
                <a:lnTo>
                  <a:pt x="1737825" y="2222499"/>
                </a:lnTo>
                <a:lnTo>
                  <a:pt x="1781509" y="2197099"/>
                </a:lnTo>
                <a:lnTo>
                  <a:pt x="1826811" y="2158999"/>
                </a:lnTo>
                <a:lnTo>
                  <a:pt x="1873493" y="2120899"/>
                </a:lnTo>
                <a:lnTo>
                  <a:pt x="1921313" y="2070099"/>
                </a:lnTo>
                <a:lnTo>
                  <a:pt x="1970032" y="2031999"/>
                </a:lnTo>
                <a:lnTo>
                  <a:pt x="2019410" y="1981199"/>
                </a:lnTo>
                <a:lnTo>
                  <a:pt x="2069208" y="1943099"/>
                </a:lnTo>
                <a:lnTo>
                  <a:pt x="2119185" y="1892299"/>
                </a:lnTo>
                <a:lnTo>
                  <a:pt x="2161397" y="1854199"/>
                </a:lnTo>
                <a:lnTo>
                  <a:pt x="2202351" y="1816099"/>
                </a:lnTo>
                <a:lnTo>
                  <a:pt x="2242039" y="1765299"/>
                </a:lnTo>
                <a:lnTo>
                  <a:pt x="2280451" y="1727199"/>
                </a:lnTo>
                <a:lnTo>
                  <a:pt x="2317579" y="1689099"/>
                </a:lnTo>
                <a:lnTo>
                  <a:pt x="2353413" y="1650999"/>
                </a:lnTo>
                <a:lnTo>
                  <a:pt x="2387944" y="1612899"/>
                </a:lnTo>
                <a:lnTo>
                  <a:pt x="2421164" y="1574799"/>
                </a:lnTo>
                <a:lnTo>
                  <a:pt x="2453064" y="1536699"/>
                </a:lnTo>
                <a:lnTo>
                  <a:pt x="2483634" y="1498599"/>
                </a:lnTo>
                <a:lnTo>
                  <a:pt x="2512867" y="1460499"/>
                </a:lnTo>
                <a:lnTo>
                  <a:pt x="2540752" y="1422399"/>
                </a:lnTo>
                <a:lnTo>
                  <a:pt x="2567281" y="1384299"/>
                </a:lnTo>
                <a:lnTo>
                  <a:pt x="2625860" y="1295399"/>
                </a:lnTo>
                <a:lnTo>
                  <a:pt x="2656447" y="1231899"/>
                </a:lnTo>
                <a:lnTo>
                  <a:pt x="2684197" y="1181099"/>
                </a:lnTo>
                <a:lnTo>
                  <a:pt x="2709099" y="1142999"/>
                </a:lnTo>
                <a:lnTo>
                  <a:pt x="2731144" y="1092199"/>
                </a:lnTo>
                <a:lnTo>
                  <a:pt x="2750321" y="1041399"/>
                </a:lnTo>
                <a:lnTo>
                  <a:pt x="2766621" y="990599"/>
                </a:lnTo>
                <a:lnTo>
                  <a:pt x="2780032" y="952499"/>
                </a:lnTo>
                <a:lnTo>
                  <a:pt x="2790546" y="901699"/>
                </a:lnTo>
                <a:lnTo>
                  <a:pt x="2798151" y="863599"/>
                </a:lnTo>
                <a:lnTo>
                  <a:pt x="2802838" y="812799"/>
                </a:lnTo>
                <a:lnTo>
                  <a:pt x="2804597" y="774699"/>
                </a:lnTo>
                <a:lnTo>
                  <a:pt x="2802908" y="723899"/>
                </a:lnTo>
                <a:lnTo>
                  <a:pt x="2797915" y="673099"/>
                </a:lnTo>
                <a:lnTo>
                  <a:pt x="2789734" y="634999"/>
                </a:lnTo>
                <a:lnTo>
                  <a:pt x="2778479" y="584199"/>
                </a:lnTo>
                <a:lnTo>
                  <a:pt x="2764266" y="546099"/>
                </a:lnTo>
                <a:lnTo>
                  <a:pt x="2747208" y="507999"/>
                </a:lnTo>
                <a:lnTo>
                  <a:pt x="2727420" y="457199"/>
                </a:lnTo>
                <a:lnTo>
                  <a:pt x="2705018" y="419099"/>
                </a:lnTo>
                <a:lnTo>
                  <a:pt x="2680115" y="380999"/>
                </a:lnTo>
                <a:lnTo>
                  <a:pt x="2652827" y="355599"/>
                </a:lnTo>
                <a:lnTo>
                  <a:pt x="2623268" y="317499"/>
                </a:lnTo>
                <a:lnTo>
                  <a:pt x="2591552" y="279399"/>
                </a:lnTo>
                <a:lnTo>
                  <a:pt x="2557795" y="253999"/>
                </a:lnTo>
                <a:lnTo>
                  <a:pt x="2522112" y="228599"/>
                </a:lnTo>
                <a:lnTo>
                  <a:pt x="2484616" y="203199"/>
                </a:lnTo>
                <a:lnTo>
                  <a:pt x="2445423" y="177799"/>
                </a:lnTo>
                <a:lnTo>
                  <a:pt x="2404646" y="165099"/>
                </a:lnTo>
                <a:lnTo>
                  <a:pt x="2362402" y="139699"/>
                </a:lnTo>
                <a:lnTo>
                  <a:pt x="2273968" y="114299"/>
                </a:lnTo>
                <a:lnTo>
                  <a:pt x="2228007" y="114299"/>
                </a:lnTo>
                <a:lnTo>
                  <a:pt x="2181037" y="101599"/>
                </a:lnTo>
                <a:lnTo>
                  <a:pt x="2527255" y="101599"/>
                </a:lnTo>
                <a:lnTo>
                  <a:pt x="2565081" y="126999"/>
                </a:lnTo>
                <a:lnTo>
                  <a:pt x="2601425" y="152399"/>
                </a:lnTo>
                <a:lnTo>
                  <a:pt x="2636205" y="177799"/>
                </a:lnTo>
                <a:lnTo>
                  <a:pt x="2669339" y="203199"/>
                </a:lnTo>
                <a:lnTo>
                  <a:pt x="2700743" y="241299"/>
                </a:lnTo>
                <a:lnTo>
                  <a:pt x="2730337" y="266699"/>
                </a:lnTo>
                <a:lnTo>
                  <a:pt x="2758037" y="304799"/>
                </a:lnTo>
                <a:lnTo>
                  <a:pt x="2783760" y="342899"/>
                </a:lnTo>
                <a:lnTo>
                  <a:pt x="2807425" y="380999"/>
                </a:lnTo>
                <a:lnTo>
                  <a:pt x="2828949" y="419099"/>
                </a:lnTo>
                <a:lnTo>
                  <a:pt x="2848250" y="457199"/>
                </a:lnTo>
                <a:lnTo>
                  <a:pt x="2865244" y="507999"/>
                </a:lnTo>
                <a:lnTo>
                  <a:pt x="2879850" y="546099"/>
                </a:lnTo>
                <a:lnTo>
                  <a:pt x="2891986" y="584199"/>
                </a:lnTo>
                <a:lnTo>
                  <a:pt x="2901568" y="634999"/>
                </a:lnTo>
                <a:lnTo>
                  <a:pt x="2908514" y="685799"/>
                </a:lnTo>
                <a:lnTo>
                  <a:pt x="2910392" y="698499"/>
                </a:lnTo>
                <a:lnTo>
                  <a:pt x="2910392" y="838199"/>
                </a:lnTo>
                <a:lnTo>
                  <a:pt x="2908787" y="850899"/>
                </a:lnTo>
                <a:lnTo>
                  <a:pt x="2902626" y="901699"/>
                </a:lnTo>
                <a:lnTo>
                  <a:pt x="2894157" y="939799"/>
                </a:lnTo>
                <a:lnTo>
                  <a:pt x="2883384" y="990599"/>
                </a:lnTo>
                <a:lnTo>
                  <a:pt x="2870310" y="1028699"/>
                </a:lnTo>
                <a:lnTo>
                  <a:pt x="2854940" y="1066799"/>
                </a:lnTo>
                <a:lnTo>
                  <a:pt x="2837277" y="1117599"/>
                </a:lnTo>
                <a:lnTo>
                  <a:pt x="2817325" y="1168399"/>
                </a:lnTo>
                <a:lnTo>
                  <a:pt x="2795089" y="1206499"/>
                </a:lnTo>
                <a:lnTo>
                  <a:pt x="2770571" y="1257299"/>
                </a:lnTo>
                <a:lnTo>
                  <a:pt x="2743775" y="1308099"/>
                </a:lnTo>
                <a:lnTo>
                  <a:pt x="2714707" y="1358899"/>
                </a:lnTo>
                <a:lnTo>
                  <a:pt x="2683368" y="1396999"/>
                </a:lnTo>
                <a:lnTo>
                  <a:pt x="2658983" y="1435099"/>
                </a:lnTo>
                <a:lnTo>
                  <a:pt x="2633392" y="1473199"/>
                </a:lnTo>
                <a:lnTo>
                  <a:pt x="2606602" y="1511299"/>
                </a:lnTo>
                <a:lnTo>
                  <a:pt x="2578617" y="1549399"/>
                </a:lnTo>
                <a:lnTo>
                  <a:pt x="2549446" y="1587499"/>
                </a:lnTo>
                <a:lnTo>
                  <a:pt x="2519093" y="1625599"/>
                </a:lnTo>
                <a:lnTo>
                  <a:pt x="2487565" y="1663699"/>
                </a:lnTo>
                <a:lnTo>
                  <a:pt x="2454868" y="1701799"/>
                </a:lnTo>
                <a:lnTo>
                  <a:pt x="2421009" y="1739899"/>
                </a:lnTo>
                <a:lnTo>
                  <a:pt x="2385993" y="1777999"/>
                </a:lnTo>
                <a:lnTo>
                  <a:pt x="2349827" y="1816099"/>
                </a:lnTo>
                <a:lnTo>
                  <a:pt x="2312518" y="1854199"/>
                </a:lnTo>
                <a:lnTo>
                  <a:pt x="2274070" y="1892299"/>
                </a:lnTo>
                <a:lnTo>
                  <a:pt x="2234491" y="1930399"/>
                </a:lnTo>
                <a:lnTo>
                  <a:pt x="2193787" y="1968499"/>
                </a:lnTo>
                <a:lnTo>
                  <a:pt x="2135624" y="2031999"/>
                </a:lnTo>
                <a:lnTo>
                  <a:pt x="2077749" y="2082799"/>
                </a:lnTo>
                <a:lnTo>
                  <a:pt x="2020526" y="2133599"/>
                </a:lnTo>
                <a:lnTo>
                  <a:pt x="1964320" y="2184399"/>
                </a:lnTo>
                <a:lnTo>
                  <a:pt x="1909494" y="2222499"/>
                </a:lnTo>
                <a:lnTo>
                  <a:pt x="1856413" y="2273299"/>
                </a:lnTo>
                <a:lnTo>
                  <a:pt x="1805439" y="2311399"/>
                </a:lnTo>
                <a:lnTo>
                  <a:pt x="1756938" y="2349499"/>
                </a:lnTo>
                <a:lnTo>
                  <a:pt x="1711273" y="2387599"/>
                </a:lnTo>
                <a:lnTo>
                  <a:pt x="1668809" y="2425699"/>
                </a:lnTo>
                <a:lnTo>
                  <a:pt x="1649359" y="2438399"/>
                </a:lnTo>
                <a:close/>
              </a:path>
              <a:path w="2910840" h="2578100">
                <a:moveTo>
                  <a:pt x="1461468" y="2578099"/>
                </a:moveTo>
                <a:lnTo>
                  <a:pt x="1452702" y="2578099"/>
                </a:lnTo>
                <a:lnTo>
                  <a:pt x="1426195" y="2552699"/>
                </a:lnTo>
                <a:lnTo>
                  <a:pt x="1487975" y="2552699"/>
                </a:lnTo>
                <a:lnTo>
                  <a:pt x="1461468" y="2578099"/>
                </a:lnTo>
                <a:close/>
              </a:path>
            </a:pathLst>
          </a:custGeom>
          <a:solidFill>
            <a:srgbClr val="FF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96748" y="16574558"/>
            <a:ext cx="2555240" cy="91059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065" marR="5080" algn="ctr">
              <a:lnSpc>
                <a:spcPts val="2190"/>
              </a:lnSpc>
              <a:spcBef>
                <a:spcPts val="509"/>
              </a:spcBef>
            </a:pPr>
            <a:r>
              <a:rPr sz="2150" b="1" spc="120" dirty="0">
                <a:latin typeface="Georgia"/>
                <a:cs typeface="Georgia"/>
              </a:rPr>
              <a:t>ПОЦЕЛУЙ</a:t>
            </a:r>
            <a:r>
              <a:rPr sz="2150" b="1" spc="165" dirty="0">
                <a:latin typeface="Georgia"/>
                <a:cs typeface="Georgia"/>
              </a:rPr>
              <a:t> </a:t>
            </a:r>
            <a:r>
              <a:rPr sz="2150" b="1" spc="95" dirty="0">
                <a:latin typeface="Georgia"/>
                <a:cs typeface="Georgia"/>
              </a:rPr>
              <a:t>ПРИ </a:t>
            </a:r>
            <a:r>
              <a:rPr sz="2150" b="1" spc="-530" dirty="0">
                <a:latin typeface="Georgia"/>
                <a:cs typeface="Georgia"/>
              </a:rPr>
              <a:t> </a:t>
            </a:r>
            <a:r>
              <a:rPr sz="2150" b="1" spc="145" dirty="0">
                <a:latin typeface="Georgia"/>
                <a:cs typeface="Georgia"/>
              </a:rPr>
              <a:t>ВСТРЕЧЕ</a:t>
            </a:r>
            <a:r>
              <a:rPr sz="2150" b="1" spc="210" dirty="0">
                <a:latin typeface="Georgia"/>
                <a:cs typeface="Georgia"/>
              </a:rPr>
              <a:t> </a:t>
            </a:r>
            <a:r>
              <a:rPr sz="2150" b="1" spc="60" dirty="0">
                <a:latin typeface="Georgia"/>
                <a:cs typeface="Georgia"/>
              </a:rPr>
              <a:t>И </a:t>
            </a:r>
            <a:r>
              <a:rPr sz="2150" b="1" spc="65" dirty="0">
                <a:latin typeface="Georgia"/>
                <a:cs typeface="Georgia"/>
              </a:rPr>
              <a:t> </a:t>
            </a:r>
            <a:r>
              <a:rPr sz="2150" b="1" spc="90" dirty="0">
                <a:latin typeface="Georgia"/>
                <a:cs typeface="Georgia"/>
              </a:rPr>
              <a:t>ПРОЩАНИИ</a:t>
            </a:r>
            <a:endParaRPr sz="2150">
              <a:latin typeface="Georgia"/>
              <a:cs typeface="Georg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17238" y="15927097"/>
            <a:ext cx="2910840" cy="2578100"/>
          </a:xfrm>
          <a:custGeom>
            <a:avLst/>
            <a:gdLst/>
            <a:ahLst/>
            <a:cxnLst/>
            <a:rect l="l" t="t" r="r" b="b"/>
            <a:pathLst>
              <a:path w="2910840" h="2578100">
                <a:moveTo>
                  <a:pt x="1491735" y="2552699"/>
                </a:moveTo>
                <a:lnTo>
                  <a:pt x="1422419" y="2552699"/>
                </a:lnTo>
                <a:lnTo>
                  <a:pt x="1412502" y="2539999"/>
                </a:lnTo>
                <a:lnTo>
                  <a:pt x="1396810" y="2527299"/>
                </a:lnTo>
                <a:lnTo>
                  <a:pt x="1375711" y="2514599"/>
                </a:lnTo>
                <a:lnTo>
                  <a:pt x="1349572" y="2501899"/>
                </a:lnTo>
                <a:lnTo>
                  <a:pt x="1318759" y="2476499"/>
                </a:lnTo>
                <a:lnTo>
                  <a:pt x="1283640" y="2451099"/>
                </a:lnTo>
                <a:lnTo>
                  <a:pt x="1244581" y="2425699"/>
                </a:lnTo>
                <a:lnTo>
                  <a:pt x="1201949" y="2387599"/>
                </a:lnTo>
                <a:lnTo>
                  <a:pt x="1156112" y="2349499"/>
                </a:lnTo>
                <a:lnTo>
                  <a:pt x="1107437" y="2311399"/>
                </a:lnTo>
                <a:lnTo>
                  <a:pt x="1056289" y="2273299"/>
                </a:lnTo>
                <a:lnTo>
                  <a:pt x="1003037" y="2222499"/>
                </a:lnTo>
                <a:lnTo>
                  <a:pt x="948048" y="2184399"/>
                </a:lnTo>
                <a:lnTo>
                  <a:pt x="891687" y="2133599"/>
                </a:lnTo>
                <a:lnTo>
                  <a:pt x="776322" y="2031999"/>
                </a:lnTo>
                <a:lnTo>
                  <a:pt x="718051" y="1968499"/>
                </a:lnTo>
                <a:lnTo>
                  <a:pt x="677340" y="1930399"/>
                </a:lnTo>
                <a:lnTo>
                  <a:pt x="637740" y="1892299"/>
                </a:lnTo>
                <a:lnTo>
                  <a:pt x="599260" y="1854199"/>
                </a:lnTo>
                <a:lnTo>
                  <a:pt x="561909" y="1816099"/>
                </a:lnTo>
                <a:lnTo>
                  <a:pt x="525694" y="1777999"/>
                </a:lnTo>
                <a:lnTo>
                  <a:pt x="490625" y="1739899"/>
                </a:lnTo>
                <a:lnTo>
                  <a:pt x="456708" y="1701799"/>
                </a:lnTo>
                <a:lnTo>
                  <a:pt x="423953" y="1663699"/>
                </a:lnTo>
                <a:lnTo>
                  <a:pt x="392368" y="1625599"/>
                </a:lnTo>
                <a:lnTo>
                  <a:pt x="361961" y="1587499"/>
                </a:lnTo>
                <a:lnTo>
                  <a:pt x="332740" y="1549399"/>
                </a:lnTo>
                <a:lnTo>
                  <a:pt x="304715" y="1511299"/>
                </a:lnTo>
                <a:lnTo>
                  <a:pt x="277892" y="1473199"/>
                </a:lnTo>
                <a:lnTo>
                  <a:pt x="252280" y="1435099"/>
                </a:lnTo>
                <a:lnTo>
                  <a:pt x="227888" y="1409699"/>
                </a:lnTo>
                <a:lnTo>
                  <a:pt x="196674" y="1358899"/>
                </a:lnTo>
                <a:lnTo>
                  <a:pt x="167733" y="1308099"/>
                </a:lnTo>
                <a:lnTo>
                  <a:pt x="141071" y="1257299"/>
                </a:lnTo>
                <a:lnTo>
                  <a:pt x="116694" y="1206499"/>
                </a:lnTo>
                <a:lnTo>
                  <a:pt x="94608" y="1168399"/>
                </a:lnTo>
                <a:lnTo>
                  <a:pt x="74820" y="1117599"/>
                </a:lnTo>
                <a:lnTo>
                  <a:pt x="57336" y="1079499"/>
                </a:lnTo>
                <a:lnTo>
                  <a:pt x="42162" y="1028699"/>
                </a:lnTo>
                <a:lnTo>
                  <a:pt x="29306" y="990599"/>
                </a:lnTo>
                <a:lnTo>
                  <a:pt x="18773" y="939799"/>
                </a:lnTo>
                <a:lnTo>
                  <a:pt x="10569" y="901699"/>
                </a:lnTo>
                <a:lnTo>
                  <a:pt x="4701" y="850899"/>
                </a:lnTo>
                <a:lnTo>
                  <a:pt x="1176" y="812799"/>
                </a:lnTo>
                <a:lnTo>
                  <a:pt x="0" y="774699"/>
                </a:lnTo>
                <a:lnTo>
                  <a:pt x="1427" y="723899"/>
                </a:lnTo>
                <a:lnTo>
                  <a:pt x="5656" y="685799"/>
                </a:lnTo>
                <a:lnTo>
                  <a:pt x="12602" y="634999"/>
                </a:lnTo>
                <a:lnTo>
                  <a:pt x="22184" y="584199"/>
                </a:lnTo>
                <a:lnTo>
                  <a:pt x="34319" y="546099"/>
                </a:lnTo>
                <a:lnTo>
                  <a:pt x="48926" y="507999"/>
                </a:lnTo>
                <a:lnTo>
                  <a:pt x="65920" y="457199"/>
                </a:lnTo>
                <a:lnTo>
                  <a:pt x="85221" y="419099"/>
                </a:lnTo>
                <a:lnTo>
                  <a:pt x="106744" y="380999"/>
                </a:lnTo>
                <a:lnTo>
                  <a:pt x="130409" y="342899"/>
                </a:lnTo>
                <a:lnTo>
                  <a:pt x="156133" y="304799"/>
                </a:lnTo>
                <a:lnTo>
                  <a:pt x="183833" y="266699"/>
                </a:lnTo>
                <a:lnTo>
                  <a:pt x="213426" y="241299"/>
                </a:lnTo>
                <a:lnTo>
                  <a:pt x="244831" y="203199"/>
                </a:lnTo>
                <a:lnTo>
                  <a:pt x="277965" y="177799"/>
                </a:lnTo>
                <a:lnTo>
                  <a:pt x="312745" y="152399"/>
                </a:lnTo>
                <a:lnTo>
                  <a:pt x="349089" y="126999"/>
                </a:lnTo>
                <a:lnTo>
                  <a:pt x="386915" y="101599"/>
                </a:lnTo>
                <a:lnTo>
                  <a:pt x="426140" y="76199"/>
                </a:lnTo>
                <a:lnTo>
                  <a:pt x="466681" y="63499"/>
                </a:lnTo>
                <a:lnTo>
                  <a:pt x="508457" y="38099"/>
                </a:lnTo>
                <a:lnTo>
                  <a:pt x="551385" y="25399"/>
                </a:lnTo>
                <a:lnTo>
                  <a:pt x="640366" y="0"/>
                </a:lnTo>
                <a:lnTo>
                  <a:pt x="875463" y="0"/>
                </a:lnTo>
                <a:lnTo>
                  <a:pt x="922253" y="12699"/>
                </a:lnTo>
                <a:lnTo>
                  <a:pt x="968413" y="12699"/>
                </a:lnTo>
                <a:lnTo>
                  <a:pt x="1013839" y="25399"/>
                </a:lnTo>
                <a:lnTo>
                  <a:pt x="1058426" y="50799"/>
                </a:lnTo>
                <a:lnTo>
                  <a:pt x="1102069" y="63499"/>
                </a:lnTo>
                <a:lnTo>
                  <a:pt x="1144662" y="88899"/>
                </a:lnTo>
                <a:lnTo>
                  <a:pt x="1165382" y="101599"/>
                </a:lnTo>
                <a:lnTo>
                  <a:pt x="732550" y="101599"/>
                </a:lnTo>
                <a:lnTo>
                  <a:pt x="685580" y="114299"/>
                </a:lnTo>
                <a:lnTo>
                  <a:pt x="639619" y="114299"/>
                </a:lnTo>
                <a:lnTo>
                  <a:pt x="551185" y="139699"/>
                </a:lnTo>
                <a:lnTo>
                  <a:pt x="508941" y="165099"/>
                </a:lnTo>
                <a:lnTo>
                  <a:pt x="468164" y="177799"/>
                </a:lnTo>
                <a:lnTo>
                  <a:pt x="428971" y="203199"/>
                </a:lnTo>
                <a:lnTo>
                  <a:pt x="391475" y="228599"/>
                </a:lnTo>
                <a:lnTo>
                  <a:pt x="355791" y="253999"/>
                </a:lnTo>
                <a:lnTo>
                  <a:pt x="322035" y="279399"/>
                </a:lnTo>
                <a:lnTo>
                  <a:pt x="290319" y="317499"/>
                </a:lnTo>
                <a:lnTo>
                  <a:pt x="260760" y="355599"/>
                </a:lnTo>
                <a:lnTo>
                  <a:pt x="233472" y="380999"/>
                </a:lnTo>
                <a:lnTo>
                  <a:pt x="208569" y="419099"/>
                </a:lnTo>
                <a:lnTo>
                  <a:pt x="186167" y="457199"/>
                </a:lnTo>
                <a:lnTo>
                  <a:pt x="166379" y="507999"/>
                </a:lnTo>
                <a:lnTo>
                  <a:pt x="149321" y="546099"/>
                </a:lnTo>
                <a:lnTo>
                  <a:pt x="135108" y="584199"/>
                </a:lnTo>
                <a:lnTo>
                  <a:pt x="123853" y="634999"/>
                </a:lnTo>
                <a:lnTo>
                  <a:pt x="115672" y="673099"/>
                </a:lnTo>
                <a:lnTo>
                  <a:pt x="110679" y="723899"/>
                </a:lnTo>
                <a:lnTo>
                  <a:pt x="108989" y="774699"/>
                </a:lnTo>
                <a:lnTo>
                  <a:pt x="110458" y="812799"/>
                </a:lnTo>
                <a:lnTo>
                  <a:pt x="114858" y="863599"/>
                </a:lnTo>
                <a:lnTo>
                  <a:pt x="122185" y="901699"/>
                </a:lnTo>
                <a:lnTo>
                  <a:pt x="132432" y="952499"/>
                </a:lnTo>
                <a:lnTo>
                  <a:pt x="145594" y="990599"/>
                </a:lnTo>
                <a:lnTo>
                  <a:pt x="161663" y="1041399"/>
                </a:lnTo>
                <a:lnTo>
                  <a:pt x="180635" y="1092199"/>
                </a:lnTo>
                <a:lnTo>
                  <a:pt x="202502" y="1142999"/>
                </a:lnTo>
                <a:lnTo>
                  <a:pt x="227259" y="1193799"/>
                </a:lnTo>
                <a:lnTo>
                  <a:pt x="254900" y="1244599"/>
                </a:lnTo>
                <a:lnTo>
                  <a:pt x="285419" y="1295399"/>
                </a:lnTo>
                <a:lnTo>
                  <a:pt x="343867" y="1384299"/>
                </a:lnTo>
                <a:lnTo>
                  <a:pt x="370322" y="1422399"/>
                </a:lnTo>
                <a:lnTo>
                  <a:pt x="398163" y="1460499"/>
                </a:lnTo>
                <a:lnTo>
                  <a:pt x="427380" y="1498599"/>
                </a:lnTo>
                <a:lnTo>
                  <a:pt x="457960" y="1536699"/>
                </a:lnTo>
                <a:lnTo>
                  <a:pt x="489893" y="1574799"/>
                </a:lnTo>
                <a:lnTo>
                  <a:pt x="523166" y="1612899"/>
                </a:lnTo>
                <a:lnTo>
                  <a:pt x="557768" y="1650999"/>
                </a:lnTo>
                <a:lnTo>
                  <a:pt x="593689" y="1689099"/>
                </a:lnTo>
                <a:lnTo>
                  <a:pt x="630915" y="1727199"/>
                </a:lnTo>
                <a:lnTo>
                  <a:pt x="669436" y="1765299"/>
                </a:lnTo>
                <a:lnTo>
                  <a:pt x="709241" y="1816099"/>
                </a:lnTo>
                <a:lnTo>
                  <a:pt x="750317" y="1854199"/>
                </a:lnTo>
                <a:lnTo>
                  <a:pt x="792654" y="1892299"/>
                </a:lnTo>
                <a:lnTo>
                  <a:pt x="892678" y="1993899"/>
                </a:lnTo>
                <a:lnTo>
                  <a:pt x="942208" y="2031999"/>
                </a:lnTo>
                <a:lnTo>
                  <a:pt x="991093" y="2070099"/>
                </a:lnTo>
                <a:lnTo>
                  <a:pt x="1039089" y="2120899"/>
                </a:lnTo>
                <a:lnTo>
                  <a:pt x="1085952" y="2158999"/>
                </a:lnTo>
                <a:lnTo>
                  <a:pt x="1131439" y="2197099"/>
                </a:lnTo>
                <a:lnTo>
                  <a:pt x="1175307" y="2222499"/>
                </a:lnTo>
                <a:lnTo>
                  <a:pt x="1217313" y="2260599"/>
                </a:lnTo>
                <a:lnTo>
                  <a:pt x="1257212" y="2298699"/>
                </a:lnTo>
                <a:lnTo>
                  <a:pt x="1294761" y="2324099"/>
                </a:lnTo>
                <a:lnTo>
                  <a:pt x="1329718" y="2349499"/>
                </a:lnTo>
                <a:lnTo>
                  <a:pt x="1361838" y="2374899"/>
                </a:lnTo>
                <a:lnTo>
                  <a:pt x="1390878" y="2400299"/>
                </a:lnTo>
                <a:lnTo>
                  <a:pt x="1416595" y="2412999"/>
                </a:lnTo>
                <a:lnTo>
                  <a:pt x="1438745" y="2425699"/>
                </a:lnTo>
                <a:lnTo>
                  <a:pt x="1457085" y="2438399"/>
                </a:lnTo>
                <a:lnTo>
                  <a:pt x="1649359" y="2438399"/>
                </a:lnTo>
                <a:lnTo>
                  <a:pt x="1629908" y="2451099"/>
                </a:lnTo>
                <a:lnTo>
                  <a:pt x="1594936" y="2476499"/>
                </a:lnTo>
                <a:lnTo>
                  <a:pt x="1564256" y="2501899"/>
                </a:lnTo>
                <a:lnTo>
                  <a:pt x="1538232" y="2514599"/>
                </a:lnTo>
                <a:lnTo>
                  <a:pt x="1517227" y="2527299"/>
                </a:lnTo>
                <a:lnTo>
                  <a:pt x="1501607" y="2539999"/>
                </a:lnTo>
                <a:lnTo>
                  <a:pt x="1491735" y="2552699"/>
                </a:lnTo>
                <a:close/>
              </a:path>
              <a:path w="2910840" h="2578100">
                <a:moveTo>
                  <a:pt x="1582915" y="393699"/>
                </a:moveTo>
                <a:lnTo>
                  <a:pt x="1457085" y="393699"/>
                </a:lnTo>
                <a:lnTo>
                  <a:pt x="1482838" y="342899"/>
                </a:lnTo>
                <a:lnTo>
                  <a:pt x="1511100" y="304799"/>
                </a:lnTo>
                <a:lnTo>
                  <a:pt x="1541808" y="266699"/>
                </a:lnTo>
                <a:lnTo>
                  <a:pt x="1574902" y="228599"/>
                </a:lnTo>
                <a:lnTo>
                  <a:pt x="1610321" y="203199"/>
                </a:lnTo>
                <a:lnTo>
                  <a:pt x="1648003" y="165099"/>
                </a:lnTo>
                <a:lnTo>
                  <a:pt x="1728068" y="114299"/>
                </a:lnTo>
                <a:lnTo>
                  <a:pt x="1769507" y="88899"/>
                </a:lnTo>
                <a:lnTo>
                  <a:pt x="1812101" y="63499"/>
                </a:lnTo>
                <a:lnTo>
                  <a:pt x="1855744" y="50799"/>
                </a:lnTo>
                <a:lnTo>
                  <a:pt x="1900330" y="25399"/>
                </a:lnTo>
                <a:lnTo>
                  <a:pt x="1945756" y="12699"/>
                </a:lnTo>
                <a:lnTo>
                  <a:pt x="1991917" y="12699"/>
                </a:lnTo>
                <a:lnTo>
                  <a:pt x="2038707" y="0"/>
                </a:lnTo>
                <a:lnTo>
                  <a:pt x="2273804" y="0"/>
                </a:lnTo>
                <a:lnTo>
                  <a:pt x="2362785" y="25399"/>
                </a:lnTo>
                <a:lnTo>
                  <a:pt x="2405713" y="38099"/>
                </a:lnTo>
                <a:lnTo>
                  <a:pt x="2447488" y="63499"/>
                </a:lnTo>
                <a:lnTo>
                  <a:pt x="2488030" y="76199"/>
                </a:lnTo>
                <a:lnTo>
                  <a:pt x="2527255" y="101599"/>
                </a:lnTo>
                <a:lnTo>
                  <a:pt x="2084997" y="101599"/>
                </a:lnTo>
                <a:lnTo>
                  <a:pt x="2037461" y="114299"/>
                </a:lnTo>
                <a:lnTo>
                  <a:pt x="1990721" y="114299"/>
                </a:lnTo>
                <a:lnTo>
                  <a:pt x="1900251" y="139699"/>
                </a:lnTo>
                <a:lnTo>
                  <a:pt x="1856834" y="165099"/>
                </a:lnTo>
                <a:lnTo>
                  <a:pt x="1814835" y="190499"/>
                </a:lnTo>
                <a:lnTo>
                  <a:pt x="1774412" y="203199"/>
                </a:lnTo>
                <a:lnTo>
                  <a:pt x="1735720" y="241299"/>
                </a:lnTo>
                <a:lnTo>
                  <a:pt x="1698915" y="266699"/>
                </a:lnTo>
                <a:lnTo>
                  <a:pt x="1664153" y="292099"/>
                </a:lnTo>
                <a:lnTo>
                  <a:pt x="1631590" y="330199"/>
                </a:lnTo>
                <a:lnTo>
                  <a:pt x="1601381" y="368299"/>
                </a:lnTo>
                <a:lnTo>
                  <a:pt x="1582915" y="393699"/>
                </a:lnTo>
                <a:close/>
              </a:path>
              <a:path w="2910840" h="2578100">
                <a:moveTo>
                  <a:pt x="1456502" y="673099"/>
                </a:moveTo>
                <a:lnTo>
                  <a:pt x="1406378" y="533399"/>
                </a:lnTo>
                <a:lnTo>
                  <a:pt x="1387147" y="495299"/>
                </a:lnTo>
                <a:lnTo>
                  <a:pt x="1364937" y="444499"/>
                </a:lnTo>
                <a:lnTo>
                  <a:pt x="1339905" y="406399"/>
                </a:lnTo>
                <a:lnTo>
                  <a:pt x="1312206" y="368299"/>
                </a:lnTo>
                <a:lnTo>
                  <a:pt x="1281997" y="330199"/>
                </a:lnTo>
                <a:lnTo>
                  <a:pt x="1249434" y="292099"/>
                </a:lnTo>
                <a:lnTo>
                  <a:pt x="1214672" y="266699"/>
                </a:lnTo>
                <a:lnTo>
                  <a:pt x="1177867" y="241299"/>
                </a:lnTo>
                <a:lnTo>
                  <a:pt x="1139175" y="203199"/>
                </a:lnTo>
                <a:lnTo>
                  <a:pt x="1098752" y="190499"/>
                </a:lnTo>
                <a:lnTo>
                  <a:pt x="1056753" y="165099"/>
                </a:lnTo>
                <a:lnTo>
                  <a:pt x="1013336" y="139699"/>
                </a:lnTo>
                <a:lnTo>
                  <a:pt x="922866" y="114299"/>
                </a:lnTo>
                <a:lnTo>
                  <a:pt x="876126" y="114299"/>
                </a:lnTo>
                <a:lnTo>
                  <a:pt x="828590" y="101599"/>
                </a:lnTo>
                <a:lnTo>
                  <a:pt x="1165382" y="101599"/>
                </a:lnTo>
                <a:lnTo>
                  <a:pt x="1186102" y="114299"/>
                </a:lnTo>
                <a:lnTo>
                  <a:pt x="1266167" y="165099"/>
                </a:lnTo>
                <a:lnTo>
                  <a:pt x="1303849" y="203199"/>
                </a:lnTo>
                <a:lnTo>
                  <a:pt x="1339267" y="228599"/>
                </a:lnTo>
                <a:lnTo>
                  <a:pt x="1372362" y="266699"/>
                </a:lnTo>
                <a:lnTo>
                  <a:pt x="1403070" y="304799"/>
                </a:lnTo>
                <a:lnTo>
                  <a:pt x="1431331" y="342899"/>
                </a:lnTo>
                <a:lnTo>
                  <a:pt x="1457085" y="393699"/>
                </a:lnTo>
                <a:lnTo>
                  <a:pt x="1582915" y="393699"/>
                </a:lnTo>
                <a:lnTo>
                  <a:pt x="1573682" y="406399"/>
                </a:lnTo>
                <a:lnTo>
                  <a:pt x="1548650" y="444499"/>
                </a:lnTo>
                <a:lnTo>
                  <a:pt x="1526440" y="495299"/>
                </a:lnTo>
                <a:lnTo>
                  <a:pt x="1507209" y="533399"/>
                </a:lnTo>
                <a:lnTo>
                  <a:pt x="1456502" y="673099"/>
                </a:lnTo>
                <a:close/>
              </a:path>
              <a:path w="2910840" h="2578100">
                <a:moveTo>
                  <a:pt x="1649359" y="2438399"/>
                </a:moveTo>
                <a:lnTo>
                  <a:pt x="1457085" y="2438399"/>
                </a:lnTo>
                <a:lnTo>
                  <a:pt x="1475407" y="2425699"/>
                </a:lnTo>
                <a:lnTo>
                  <a:pt x="1497507" y="2412999"/>
                </a:lnTo>
                <a:lnTo>
                  <a:pt x="1523144" y="2400299"/>
                </a:lnTo>
                <a:lnTo>
                  <a:pt x="1552079" y="2374899"/>
                </a:lnTo>
                <a:lnTo>
                  <a:pt x="1584072" y="2349499"/>
                </a:lnTo>
                <a:lnTo>
                  <a:pt x="1618883" y="2324099"/>
                </a:lnTo>
                <a:lnTo>
                  <a:pt x="1656272" y="2298699"/>
                </a:lnTo>
                <a:lnTo>
                  <a:pt x="1695999" y="2260599"/>
                </a:lnTo>
                <a:lnTo>
                  <a:pt x="1737825" y="2222499"/>
                </a:lnTo>
                <a:lnTo>
                  <a:pt x="1781509" y="2197099"/>
                </a:lnTo>
                <a:lnTo>
                  <a:pt x="1826811" y="2158999"/>
                </a:lnTo>
                <a:lnTo>
                  <a:pt x="1873493" y="2120899"/>
                </a:lnTo>
                <a:lnTo>
                  <a:pt x="1921313" y="2070099"/>
                </a:lnTo>
                <a:lnTo>
                  <a:pt x="1970032" y="2031999"/>
                </a:lnTo>
                <a:lnTo>
                  <a:pt x="2019410" y="1981199"/>
                </a:lnTo>
                <a:lnTo>
                  <a:pt x="2069208" y="1943099"/>
                </a:lnTo>
                <a:lnTo>
                  <a:pt x="2119185" y="1892299"/>
                </a:lnTo>
                <a:lnTo>
                  <a:pt x="2161397" y="1854199"/>
                </a:lnTo>
                <a:lnTo>
                  <a:pt x="2202351" y="1816099"/>
                </a:lnTo>
                <a:lnTo>
                  <a:pt x="2242039" y="1765299"/>
                </a:lnTo>
                <a:lnTo>
                  <a:pt x="2280451" y="1727199"/>
                </a:lnTo>
                <a:lnTo>
                  <a:pt x="2317579" y="1689099"/>
                </a:lnTo>
                <a:lnTo>
                  <a:pt x="2353413" y="1650999"/>
                </a:lnTo>
                <a:lnTo>
                  <a:pt x="2387944" y="1612899"/>
                </a:lnTo>
                <a:lnTo>
                  <a:pt x="2421164" y="1574799"/>
                </a:lnTo>
                <a:lnTo>
                  <a:pt x="2453064" y="1536699"/>
                </a:lnTo>
                <a:lnTo>
                  <a:pt x="2483634" y="1498599"/>
                </a:lnTo>
                <a:lnTo>
                  <a:pt x="2512867" y="1460499"/>
                </a:lnTo>
                <a:lnTo>
                  <a:pt x="2540752" y="1422399"/>
                </a:lnTo>
                <a:lnTo>
                  <a:pt x="2567281" y="1384299"/>
                </a:lnTo>
                <a:lnTo>
                  <a:pt x="2625860" y="1295399"/>
                </a:lnTo>
                <a:lnTo>
                  <a:pt x="2656447" y="1231899"/>
                </a:lnTo>
                <a:lnTo>
                  <a:pt x="2684197" y="1181099"/>
                </a:lnTo>
                <a:lnTo>
                  <a:pt x="2709099" y="1142999"/>
                </a:lnTo>
                <a:lnTo>
                  <a:pt x="2731144" y="1092199"/>
                </a:lnTo>
                <a:lnTo>
                  <a:pt x="2750321" y="1041399"/>
                </a:lnTo>
                <a:lnTo>
                  <a:pt x="2766621" y="990599"/>
                </a:lnTo>
                <a:lnTo>
                  <a:pt x="2780032" y="952499"/>
                </a:lnTo>
                <a:lnTo>
                  <a:pt x="2790546" y="901699"/>
                </a:lnTo>
                <a:lnTo>
                  <a:pt x="2798151" y="863599"/>
                </a:lnTo>
                <a:lnTo>
                  <a:pt x="2802838" y="812799"/>
                </a:lnTo>
                <a:lnTo>
                  <a:pt x="2804597" y="774699"/>
                </a:lnTo>
                <a:lnTo>
                  <a:pt x="2802908" y="723899"/>
                </a:lnTo>
                <a:lnTo>
                  <a:pt x="2797915" y="673099"/>
                </a:lnTo>
                <a:lnTo>
                  <a:pt x="2789734" y="634999"/>
                </a:lnTo>
                <a:lnTo>
                  <a:pt x="2778479" y="584199"/>
                </a:lnTo>
                <a:lnTo>
                  <a:pt x="2764266" y="546099"/>
                </a:lnTo>
                <a:lnTo>
                  <a:pt x="2747208" y="507999"/>
                </a:lnTo>
                <a:lnTo>
                  <a:pt x="2727420" y="457199"/>
                </a:lnTo>
                <a:lnTo>
                  <a:pt x="2705018" y="419099"/>
                </a:lnTo>
                <a:lnTo>
                  <a:pt x="2680115" y="380999"/>
                </a:lnTo>
                <a:lnTo>
                  <a:pt x="2652827" y="355599"/>
                </a:lnTo>
                <a:lnTo>
                  <a:pt x="2623268" y="317499"/>
                </a:lnTo>
                <a:lnTo>
                  <a:pt x="2591552" y="279399"/>
                </a:lnTo>
                <a:lnTo>
                  <a:pt x="2557795" y="253999"/>
                </a:lnTo>
                <a:lnTo>
                  <a:pt x="2522112" y="228599"/>
                </a:lnTo>
                <a:lnTo>
                  <a:pt x="2484616" y="203199"/>
                </a:lnTo>
                <a:lnTo>
                  <a:pt x="2445423" y="177799"/>
                </a:lnTo>
                <a:lnTo>
                  <a:pt x="2404646" y="165099"/>
                </a:lnTo>
                <a:lnTo>
                  <a:pt x="2362402" y="139699"/>
                </a:lnTo>
                <a:lnTo>
                  <a:pt x="2273968" y="114299"/>
                </a:lnTo>
                <a:lnTo>
                  <a:pt x="2228007" y="114299"/>
                </a:lnTo>
                <a:lnTo>
                  <a:pt x="2181037" y="101599"/>
                </a:lnTo>
                <a:lnTo>
                  <a:pt x="2527255" y="101599"/>
                </a:lnTo>
                <a:lnTo>
                  <a:pt x="2565081" y="126999"/>
                </a:lnTo>
                <a:lnTo>
                  <a:pt x="2601425" y="152399"/>
                </a:lnTo>
                <a:lnTo>
                  <a:pt x="2636205" y="177799"/>
                </a:lnTo>
                <a:lnTo>
                  <a:pt x="2669339" y="203199"/>
                </a:lnTo>
                <a:lnTo>
                  <a:pt x="2700743" y="241299"/>
                </a:lnTo>
                <a:lnTo>
                  <a:pt x="2730337" y="266699"/>
                </a:lnTo>
                <a:lnTo>
                  <a:pt x="2758037" y="304799"/>
                </a:lnTo>
                <a:lnTo>
                  <a:pt x="2783760" y="342899"/>
                </a:lnTo>
                <a:lnTo>
                  <a:pt x="2807425" y="380999"/>
                </a:lnTo>
                <a:lnTo>
                  <a:pt x="2828949" y="419099"/>
                </a:lnTo>
                <a:lnTo>
                  <a:pt x="2848250" y="457199"/>
                </a:lnTo>
                <a:lnTo>
                  <a:pt x="2865244" y="507999"/>
                </a:lnTo>
                <a:lnTo>
                  <a:pt x="2879850" y="546099"/>
                </a:lnTo>
                <a:lnTo>
                  <a:pt x="2891986" y="584199"/>
                </a:lnTo>
                <a:lnTo>
                  <a:pt x="2901568" y="634999"/>
                </a:lnTo>
                <a:lnTo>
                  <a:pt x="2908514" y="685799"/>
                </a:lnTo>
                <a:lnTo>
                  <a:pt x="2910392" y="698499"/>
                </a:lnTo>
                <a:lnTo>
                  <a:pt x="2910392" y="838199"/>
                </a:lnTo>
                <a:lnTo>
                  <a:pt x="2908787" y="850899"/>
                </a:lnTo>
                <a:lnTo>
                  <a:pt x="2902626" y="901699"/>
                </a:lnTo>
                <a:lnTo>
                  <a:pt x="2894157" y="939799"/>
                </a:lnTo>
                <a:lnTo>
                  <a:pt x="2883384" y="990599"/>
                </a:lnTo>
                <a:lnTo>
                  <a:pt x="2870310" y="1028699"/>
                </a:lnTo>
                <a:lnTo>
                  <a:pt x="2854940" y="1066799"/>
                </a:lnTo>
                <a:lnTo>
                  <a:pt x="2837277" y="1117599"/>
                </a:lnTo>
                <a:lnTo>
                  <a:pt x="2817325" y="1168399"/>
                </a:lnTo>
                <a:lnTo>
                  <a:pt x="2795089" y="1206499"/>
                </a:lnTo>
                <a:lnTo>
                  <a:pt x="2770571" y="1257299"/>
                </a:lnTo>
                <a:lnTo>
                  <a:pt x="2743775" y="1308099"/>
                </a:lnTo>
                <a:lnTo>
                  <a:pt x="2714707" y="1358899"/>
                </a:lnTo>
                <a:lnTo>
                  <a:pt x="2683368" y="1396999"/>
                </a:lnTo>
                <a:lnTo>
                  <a:pt x="2658983" y="1435099"/>
                </a:lnTo>
                <a:lnTo>
                  <a:pt x="2633392" y="1473199"/>
                </a:lnTo>
                <a:lnTo>
                  <a:pt x="2606602" y="1511299"/>
                </a:lnTo>
                <a:lnTo>
                  <a:pt x="2578617" y="1549399"/>
                </a:lnTo>
                <a:lnTo>
                  <a:pt x="2549446" y="1587499"/>
                </a:lnTo>
                <a:lnTo>
                  <a:pt x="2519093" y="1625599"/>
                </a:lnTo>
                <a:lnTo>
                  <a:pt x="2487565" y="1663699"/>
                </a:lnTo>
                <a:lnTo>
                  <a:pt x="2454868" y="1701799"/>
                </a:lnTo>
                <a:lnTo>
                  <a:pt x="2421009" y="1739899"/>
                </a:lnTo>
                <a:lnTo>
                  <a:pt x="2385993" y="1777999"/>
                </a:lnTo>
                <a:lnTo>
                  <a:pt x="2349827" y="1816099"/>
                </a:lnTo>
                <a:lnTo>
                  <a:pt x="2312518" y="1854199"/>
                </a:lnTo>
                <a:lnTo>
                  <a:pt x="2274070" y="1892299"/>
                </a:lnTo>
                <a:lnTo>
                  <a:pt x="2234491" y="1930399"/>
                </a:lnTo>
                <a:lnTo>
                  <a:pt x="2193787" y="1968499"/>
                </a:lnTo>
                <a:lnTo>
                  <a:pt x="2135624" y="2031999"/>
                </a:lnTo>
                <a:lnTo>
                  <a:pt x="2077749" y="2082799"/>
                </a:lnTo>
                <a:lnTo>
                  <a:pt x="2020526" y="2133599"/>
                </a:lnTo>
                <a:lnTo>
                  <a:pt x="1964320" y="2184399"/>
                </a:lnTo>
                <a:lnTo>
                  <a:pt x="1909494" y="2222499"/>
                </a:lnTo>
                <a:lnTo>
                  <a:pt x="1856413" y="2273299"/>
                </a:lnTo>
                <a:lnTo>
                  <a:pt x="1805439" y="2311399"/>
                </a:lnTo>
                <a:lnTo>
                  <a:pt x="1756938" y="2349499"/>
                </a:lnTo>
                <a:lnTo>
                  <a:pt x="1711273" y="2387599"/>
                </a:lnTo>
                <a:lnTo>
                  <a:pt x="1668809" y="2425699"/>
                </a:lnTo>
                <a:lnTo>
                  <a:pt x="1649359" y="2438399"/>
                </a:lnTo>
                <a:close/>
              </a:path>
              <a:path w="2910840" h="2578100">
                <a:moveTo>
                  <a:pt x="1461468" y="2578099"/>
                </a:moveTo>
                <a:lnTo>
                  <a:pt x="1452702" y="2578099"/>
                </a:lnTo>
                <a:lnTo>
                  <a:pt x="1426195" y="2552699"/>
                </a:lnTo>
                <a:lnTo>
                  <a:pt x="1487975" y="2552699"/>
                </a:lnTo>
                <a:lnTo>
                  <a:pt x="1461468" y="2578099"/>
                </a:lnTo>
                <a:close/>
              </a:path>
            </a:pathLst>
          </a:custGeom>
          <a:solidFill>
            <a:srgbClr val="FF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952714" y="16616675"/>
            <a:ext cx="2492375" cy="118808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065" marR="5080" indent="-635" algn="ctr">
              <a:lnSpc>
                <a:spcPts val="2190"/>
              </a:lnSpc>
              <a:spcBef>
                <a:spcPts val="509"/>
              </a:spcBef>
            </a:pPr>
            <a:r>
              <a:rPr sz="2150" b="1" spc="145" dirty="0">
                <a:latin typeface="Georgia"/>
                <a:cs typeface="Georgia"/>
              </a:rPr>
              <a:t>СОВМЕСТНОЕ </a:t>
            </a:r>
            <a:r>
              <a:rPr sz="2150" b="1" spc="150" dirty="0">
                <a:latin typeface="Georgia"/>
                <a:cs typeface="Georgia"/>
              </a:rPr>
              <a:t> </a:t>
            </a:r>
            <a:r>
              <a:rPr sz="2150" b="1" spc="125" dirty="0">
                <a:latin typeface="Georgia"/>
                <a:cs typeface="Georgia"/>
              </a:rPr>
              <a:t>О</a:t>
            </a:r>
            <a:r>
              <a:rPr sz="2150" b="1" spc="245" dirty="0">
                <a:latin typeface="Georgia"/>
                <a:cs typeface="Georgia"/>
              </a:rPr>
              <a:t>Б</a:t>
            </a:r>
            <a:r>
              <a:rPr sz="2150" b="1" spc="185" dirty="0">
                <a:latin typeface="Georgia"/>
                <a:cs typeface="Georgia"/>
              </a:rPr>
              <a:t>С</a:t>
            </a:r>
            <a:r>
              <a:rPr sz="2150" b="1" spc="195" dirty="0">
                <a:latin typeface="Georgia"/>
                <a:cs typeface="Georgia"/>
              </a:rPr>
              <a:t>У</a:t>
            </a:r>
            <a:r>
              <a:rPr sz="2150" b="1" spc="409" dirty="0">
                <a:latin typeface="Georgia"/>
                <a:cs typeface="Georgia"/>
              </a:rPr>
              <a:t>Ж</a:t>
            </a:r>
            <a:r>
              <a:rPr sz="2150" b="1" spc="204" dirty="0">
                <a:latin typeface="Georgia"/>
                <a:cs typeface="Georgia"/>
              </a:rPr>
              <a:t>Д</a:t>
            </a:r>
            <a:r>
              <a:rPr sz="2150" b="1" spc="100" dirty="0">
                <a:latin typeface="Georgia"/>
                <a:cs typeface="Georgia"/>
              </a:rPr>
              <a:t>Е</a:t>
            </a:r>
            <a:r>
              <a:rPr sz="2150" b="1" spc="80" dirty="0">
                <a:latin typeface="Georgia"/>
                <a:cs typeface="Georgia"/>
              </a:rPr>
              <a:t>Н</a:t>
            </a:r>
            <a:r>
              <a:rPr sz="2150" b="1" spc="65" dirty="0">
                <a:latin typeface="Georgia"/>
                <a:cs typeface="Georgia"/>
              </a:rPr>
              <a:t>И</a:t>
            </a:r>
            <a:r>
              <a:rPr sz="2150" b="1" spc="55" dirty="0">
                <a:latin typeface="Georgia"/>
                <a:cs typeface="Georgia"/>
              </a:rPr>
              <a:t>Е  </a:t>
            </a:r>
            <a:r>
              <a:rPr sz="2150" b="1" spc="160" dirty="0">
                <a:latin typeface="Georgia"/>
                <a:cs typeface="Georgia"/>
              </a:rPr>
              <a:t>ДНЯ</a:t>
            </a:r>
            <a:r>
              <a:rPr sz="2150" b="1" spc="210" dirty="0">
                <a:latin typeface="Georgia"/>
                <a:cs typeface="Georgia"/>
              </a:rPr>
              <a:t> </a:t>
            </a:r>
            <a:r>
              <a:rPr sz="2150" b="1" spc="60" dirty="0">
                <a:latin typeface="Georgia"/>
                <a:cs typeface="Georgia"/>
              </a:rPr>
              <a:t>И </a:t>
            </a:r>
            <a:r>
              <a:rPr sz="2150" b="1" spc="65" dirty="0">
                <a:latin typeface="Georgia"/>
                <a:cs typeface="Georgia"/>
              </a:rPr>
              <a:t> </a:t>
            </a:r>
            <a:r>
              <a:rPr sz="2150" b="1" spc="125" dirty="0">
                <a:latin typeface="Georgia"/>
                <a:cs typeface="Georgia"/>
              </a:rPr>
              <a:t>ПЛАНОВ</a:t>
            </a:r>
            <a:endParaRPr sz="2150">
              <a:latin typeface="Georgia"/>
              <a:cs typeface="Georgi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741583" y="15996969"/>
            <a:ext cx="2910840" cy="2578100"/>
          </a:xfrm>
          <a:custGeom>
            <a:avLst/>
            <a:gdLst/>
            <a:ahLst/>
            <a:cxnLst/>
            <a:rect l="l" t="t" r="r" b="b"/>
            <a:pathLst>
              <a:path w="2910840" h="2578100">
                <a:moveTo>
                  <a:pt x="1491735" y="2552699"/>
                </a:moveTo>
                <a:lnTo>
                  <a:pt x="1422419" y="2552699"/>
                </a:lnTo>
                <a:lnTo>
                  <a:pt x="1412502" y="2539999"/>
                </a:lnTo>
                <a:lnTo>
                  <a:pt x="1396810" y="2527299"/>
                </a:lnTo>
                <a:lnTo>
                  <a:pt x="1375711" y="2514599"/>
                </a:lnTo>
                <a:lnTo>
                  <a:pt x="1349572" y="2501899"/>
                </a:lnTo>
                <a:lnTo>
                  <a:pt x="1318759" y="2476499"/>
                </a:lnTo>
                <a:lnTo>
                  <a:pt x="1283640" y="2451099"/>
                </a:lnTo>
                <a:lnTo>
                  <a:pt x="1244581" y="2425699"/>
                </a:lnTo>
                <a:lnTo>
                  <a:pt x="1201949" y="2387599"/>
                </a:lnTo>
                <a:lnTo>
                  <a:pt x="1156112" y="2349499"/>
                </a:lnTo>
                <a:lnTo>
                  <a:pt x="1107437" y="2311399"/>
                </a:lnTo>
                <a:lnTo>
                  <a:pt x="1056289" y="2273299"/>
                </a:lnTo>
                <a:lnTo>
                  <a:pt x="1003037" y="2222499"/>
                </a:lnTo>
                <a:lnTo>
                  <a:pt x="948048" y="2184399"/>
                </a:lnTo>
                <a:lnTo>
                  <a:pt x="891687" y="2133599"/>
                </a:lnTo>
                <a:lnTo>
                  <a:pt x="776322" y="2031999"/>
                </a:lnTo>
                <a:lnTo>
                  <a:pt x="718051" y="1968499"/>
                </a:lnTo>
                <a:lnTo>
                  <a:pt x="677340" y="1930399"/>
                </a:lnTo>
                <a:lnTo>
                  <a:pt x="637740" y="1892299"/>
                </a:lnTo>
                <a:lnTo>
                  <a:pt x="599260" y="1854199"/>
                </a:lnTo>
                <a:lnTo>
                  <a:pt x="561909" y="1816099"/>
                </a:lnTo>
                <a:lnTo>
                  <a:pt x="525694" y="1777999"/>
                </a:lnTo>
                <a:lnTo>
                  <a:pt x="490625" y="1739899"/>
                </a:lnTo>
                <a:lnTo>
                  <a:pt x="456708" y="1701799"/>
                </a:lnTo>
                <a:lnTo>
                  <a:pt x="423953" y="1663699"/>
                </a:lnTo>
                <a:lnTo>
                  <a:pt x="392368" y="1625599"/>
                </a:lnTo>
                <a:lnTo>
                  <a:pt x="361961" y="1587499"/>
                </a:lnTo>
                <a:lnTo>
                  <a:pt x="332740" y="1549399"/>
                </a:lnTo>
                <a:lnTo>
                  <a:pt x="304715" y="1511299"/>
                </a:lnTo>
                <a:lnTo>
                  <a:pt x="277892" y="1473199"/>
                </a:lnTo>
                <a:lnTo>
                  <a:pt x="252280" y="1435099"/>
                </a:lnTo>
                <a:lnTo>
                  <a:pt x="227888" y="1409699"/>
                </a:lnTo>
                <a:lnTo>
                  <a:pt x="196674" y="1358899"/>
                </a:lnTo>
                <a:lnTo>
                  <a:pt x="167733" y="1308099"/>
                </a:lnTo>
                <a:lnTo>
                  <a:pt x="141071" y="1257299"/>
                </a:lnTo>
                <a:lnTo>
                  <a:pt x="116694" y="1206499"/>
                </a:lnTo>
                <a:lnTo>
                  <a:pt x="94608" y="1168399"/>
                </a:lnTo>
                <a:lnTo>
                  <a:pt x="74820" y="1117599"/>
                </a:lnTo>
                <a:lnTo>
                  <a:pt x="57336" y="1079499"/>
                </a:lnTo>
                <a:lnTo>
                  <a:pt x="42162" y="1028699"/>
                </a:lnTo>
                <a:lnTo>
                  <a:pt x="29306" y="990599"/>
                </a:lnTo>
                <a:lnTo>
                  <a:pt x="18773" y="939799"/>
                </a:lnTo>
                <a:lnTo>
                  <a:pt x="10569" y="901699"/>
                </a:lnTo>
                <a:lnTo>
                  <a:pt x="4701" y="850899"/>
                </a:lnTo>
                <a:lnTo>
                  <a:pt x="1176" y="812799"/>
                </a:lnTo>
                <a:lnTo>
                  <a:pt x="0" y="774699"/>
                </a:lnTo>
                <a:lnTo>
                  <a:pt x="1427" y="723899"/>
                </a:lnTo>
                <a:lnTo>
                  <a:pt x="5656" y="685799"/>
                </a:lnTo>
                <a:lnTo>
                  <a:pt x="12602" y="634999"/>
                </a:lnTo>
                <a:lnTo>
                  <a:pt x="22184" y="584199"/>
                </a:lnTo>
                <a:lnTo>
                  <a:pt x="34319" y="546099"/>
                </a:lnTo>
                <a:lnTo>
                  <a:pt x="48926" y="507999"/>
                </a:lnTo>
                <a:lnTo>
                  <a:pt x="65920" y="457199"/>
                </a:lnTo>
                <a:lnTo>
                  <a:pt x="85221" y="419099"/>
                </a:lnTo>
                <a:lnTo>
                  <a:pt x="106744" y="380999"/>
                </a:lnTo>
                <a:lnTo>
                  <a:pt x="130409" y="342899"/>
                </a:lnTo>
                <a:lnTo>
                  <a:pt x="156133" y="304799"/>
                </a:lnTo>
                <a:lnTo>
                  <a:pt x="183833" y="266699"/>
                </a:lnTo>
                <a:lnTo>
                  <a:pt x="213426" y="241299"/>
                </a:lnTo>
                <a:lnTo>
                  <a:pt x="244831" y="203199"/>
                </a:lnTo>
                <a:lnTo>
                  <a:pt x="277965" y="177799"/>
                </a:lnTo>
                <a:lnTo>
                  <a:pt x="312745" y="152399"/>
                </a:lnTo>
                <a:lnTo>
                  <a:pt x="349089" y="126999"/>
                </a:lnTo>
                <a:lnTo>
                  <a:pt x="386915" y="101599"/>
                </a:lnTo>
                <a:lnTo>
                  <a:pt x="426140" y="76199"/>
                </a:lnTo>
                <a:lnTo>
                  <a:pt x="466681" y="63499"/>
                </a:lnTo>
                <a:lnTo>
                  <a:pt x="508457" y="38099"/>
                </a:lnTo>
                <a:lnTo>
                  <a:pt x="551385" y="25399"/>
                </a:lnTo>
                <a:lnTo>
                  <a:pt x="640366" y="0"/>
                </a:lnTo>
                <a:lnTo>
                  <a:pt x="875463" y="0"/>
                </a:lnTo>
                <a:lnTo>
                  <a:pt x="922253" y="12699"/>
                </a:lnTo>
                <a:lnTo>
                  <a:pt x="968413" y="12699"/>
                </a:lnTo>
                <a:lnTo>
                  <a:pt x="1013839" y="25399"/>
                </a:lnTo>
                <a:lnTo>
                  <a:pt x="1058426" y="50799"/>
                </a:lnTo>
                <a:lnTo>
                  <a:pt x="1102069" y="63499"/>
                </a:lnTo>
                <a:lnTo>
                  <a:pt x="1144662" y="88899"/>
                </a:lnTo>
                <a:lnTo>
                  <a:pt x="1165382" y="101599"/>
                </a:lnTo>
                <a:lnTo>
                  <a:pt x="732550" y="101599"/>
                </a:lnTo>
                <a:lnTo>
                  <a:pt x="685580" y="114299"/>
                </a:lnTo>
                <a:lnTo>
                  <a:pt x="639619" y="114299"/>
                </a:lnTo>
                <a:lnTo>
                  <a:pt x="551185" y="139699"/>
                </a:lnTo>
                <a:lnTo>
                  <a:pt x="508941" y="165099"/>
                </a:lnTo>
                <a:lnTo>
                  <a:pt x="468164" y="177799"/>
                </a:lnTo>
                <a:lnTo>
                  <a:pt x="428971" y="203199"/>
                </a:lnTo>
                <a:lnTo>
                  <a:pt x="391475" y="228599"/>
                </a:lnTo>
                <a:lnTo>
                  <a:pt x="355791" y="253999"/>
                </a:lnTo>
                <a:lnTo>
                  <a:pt x="322035" y="279399"/>
                </a:lnTo>
                <a:lnTo>
                  <a:pt x="290319" y="317499"/>
                </a:lnTo>
                <a:lnTo>
                  <a:pt x="260760" y="355599"/>
                </a:lnTo>
                <a:lnTo>
                  <a:pt x="233472" y="380999"/>
                </a:lnTo>
                <a:lnTo>
                  <a:pt x="208569" y="419099"/>
                </a:lnTo>
                <a:lnTo>
                  <a:pt x="186167" y="457199"/>
                </a:lnTo>
                <a:lnTo>
                  <a:pt x="166379" y="507999"/>
                </a:lnTo>
                <a:lnTo>
                  <a:pt x="149321" y="546099"/>
                </a:lnTo>
                <a:lnTo>
                  <a:pt x="135108" y="584199"/>
                </a:lnTo>
                <a:lnTo>
                  <a:pt x="123853" y="634999"/>
                </a:lnTo>
                <a:lnTo>
                  <a:pt x="115672" y="673099"/>
                </a:lnTo>
                <a:lnTo>
                  <a:pt x="110679" y="723899"/>
                </a:lnTo>
                <a:lnTo>
                  <a:pt x="108989" y="774699"/>
                </a:lnTo>
                <a:lnTo>
                  <a:pt x="110458" y="812799"/>
                </a:lnTo>
                <a:lnTo>
                  <a:pt x="114858" y="863599"/>
                </a:lnTo>
                <a:lnTo>
                  <a:pt x="122185" y="901699"/>
                </a:lnTo>
                <a:lnTo>
                  <a:pt x="132432" y="952499"/>
                </a:lnTo>
                <a:lnTo>
                  <a:pt x="145594" y="990599"/>
                </a:lnTo>
                <a:lnTo>
                  <a:pt x="161663" y="1041399"/>
                </a:lnTo>
                <a:lnTo>
                  <a:pt x="180635" y="1092199"/>
                </a:lnTo>
                <a:lnTo>
                  <a:pt x="202502" y="1142999"/>
                </a:lnTo>
                <a:lnTo>
                  <a:pt x="227259" y="1193799"/>
                </a:lnTo>
                <a:lnTo>
                  <a:pt x="254900" y="1244599"/>
                </a:lnTo>
                <a:lnTo>
                  <a:pt x="285419" y="1295399"/>
                </a:lnTo>
                <a:lnTo>
                  <a:pt x="343867" y="1384299"/>
                </a:lnTo>
                <a:lnTo>
                  <a:pt x="370322" y="1422399"/>
                </a:lnTo>
                <a:lnTo>
                  <a:pt x="398163" y="1460499"/>
                </a:lnTo>
                <a:lnTo>
                  <a:pt x="427380" y="1498599"/>
                </a:lnTo>
                <a:lnTo>
                  <a:pt x="457960" y="1536699"/>
                </a:lnTo>
                <a:lnTo>
                  <a:pt x="489893" y="1574799"/>
                </a:lnTo>
                <a:lnTo>
                  <a:pt x="523166" y="1612899"/>
                </a:lnTo>
                <a:lnTo>
                  <a:pt x="557768" y="1650999"/>
                </a:lnTo>
                <a:lnTo>
                  <a:pt x="593689" y="1689099"/>
                </a:lnTo>
                <a:lnTo>
                  <a:pt x="630915" y="1727199"/>
                </a:lnTo>
                <a:lnTo>
                  <a:pt x="669436" y="1765299"/>
                </a:lnTo>
                <a:lnTo>
                  <a:pt x="709241" y="1816099"/>
                </a:lnTo>
                <a:lnTo>
                  <a:pt x="750317" y="1854199"/>
                </a:lnTo>
                <a:lnTo>
                  <a:pt x="792654" y="1892299"/>
                </a:lnTo>
                <a:lnTo>
                  <a:pt x="892678" y="1993899"/>
                </a:lnTo>
                <a:lnTo>
                  <a:pt x="942208" y="2031999"/>
                </a:lnTo>
                <a:lnTo>
                  <a:pt x="991093" y="2070099"/>
                </a:lnTo>
                <a:lnTo>
                  <a:pt x="1039089" y="2120899"/>
                </a:lnTo>
                <a:lnTo>
                  <a:pt x="1085952" y="2158999"/>
                </a:lnTo>
                <a:lnTo>
                  <a:pt x="1131439" y="2197099"/>
                </a:lnTo>
                <a:lnTo>
                  <a:pt x="1175307" y="2222499"/>
                </a:lnTo>
                <a:lnTo>
                  <a:pt x="1217313" y="2260599"/>
                </a:lnTo>
                <a:lnTo>
                  <a:pt x="1257212" y="2298699"/>
                </a:lnTo>
                <a:lnTo>
                  <a:pt x="1294761" y="2324099"/>
                </a:lnTo>
                <a:lnTo>
                  <a:pt x="1329718" y="2349499"/>
                </a:lnTo>
                <a:lnTo>
                  <a:pt x="1361838" y="2374899"/>
                </a:lnTo>
                <a:lnTo>
                  <a:pt x="1390878" y="2400299"/>
                </a:lnTo>
                <a:lnTo>
                  <a:pt x="1416595" y="2412999"/>
                </a:lnTo>
                <a:lnTo>
                  <a:pt x="1438745" y="2425699"/>
                </a:lnTo>
                <a:lnTo>
                  <a:pt x="1457085" y="2438399"/>
                </a:lnTo>
                <a:lnTo>
                  <a:pt x="1649359" y="2438399"/>
                </a:lnTo>
                <a:lnTo>
                  <a:pt x="1629908" y="2451099"/>
                </a:lnTo>
                <a:lnTo>
                  <a:pt x="1594936" y="2476499"/>
                </a:lnTo>
                <a:lnTo>
                  <a:pt x="1564256" y="2501899"/>
                </a:lnTo>
                <a:lnTo>
                  <a:pt x="1538232" y="2514599"/>
                </a:lnTo>
                <a:lnTo>
                  <a:pt x="1517227" y="2527299"/>
                </a:lnTo>
                <a:lnTo>
                  <a:pt x="1501607" y="2539999"/>
                </a:lnTo>
                <a:lnTo>
                  <a:pt x="1491735" y="2552699"/>
                </a:lnTo>
                <a:close/>
              </a:path>
              <a:path w="2910840" h="2578100">
                <a:moveTo>
                  <a:pt x="1582915" y="393699"/>
                </a:moveTo>
                <a:lnTo>
                  <a:pt x="1457085" y="393699"/>
                </a:lnTo>
                <a:lnTo>
                  <a:pt x="1482838" y="342899"/>
                </a:lnTo>
                <a:lnTo>
                  <a:pt x="1511100" y="304799"/>
                </a:lnTo>
                <a:lnTo>
                  <a:pt x="1541808" y="266699"/>
                </a:lnTo>
                <a:lnTo>
                  <a:pt x="1574902" y="228599"/>
                </a:lnTo>
                <a:lnTo>
                  <a:pt x="1610321" y="203199"/>
                </a:lnTo>
                <a:lnTo>
                  <a:pt x="1648003" y="165099"/>
                </a:lnTo>
                <a:lnTo>
                  <a:pt x="1728068" y="114299"/>
                </a:lnTo>
                <a:lnTo>
                  <a:pt x="1769507" y="88899"/>
                </a:lnTo>
                <a:lnTo>
                  <a:pt x="1812101" y="63499"/>
                </a:lnTo>
                <a:lnTo>
                  <a:pt x="1855744" y="50799"/>
                </a:lnTo>
                <a:lnTo>
                  <a:pt x="1900330" y="25399"/>
                </a:lnTo>
                <a:lnTo>
                  <a:pt x="1945756" y="12699"/>
                </a:lnTo>
                <a:lnTo>
                  <a:pt x="1991917" y="12699"/>
                </a:lnTo>
                <a:lnTo>
                  <a:pt x="2038707" y="0"/>
                </a:lnTo>
                <a:lnTo>
                  <a:pt x="2273804" y="0"/>
                </a:lnTo>
                <a:lnTo>
                  <a:pt x="2362785" y="25399"/>
                </a:lnTo>
                <a:lnTo>
                  <a:pt x="2405713" y="38099"/>
                </a:lnTo>
                <a:lnTo>
                  <a:pt x="2447488" y="63499"/>
                </a:lnTo>
                <a:lnTo>
                  <a:pt x="2488030" y="76199"/>
                </a:lnTo>
                <a:lnTo>
                  <a:pt x="2527255" y="101599"/>
                </a:lnTo>
                <a:lnTo>
                  <a:pt x="2084997" y="101599"/>
                </a:lnTo>
                <a:lnTo>
                  <a:pt x="2037461" y="114299"/>
                </a:lnTo>
                <a:lnTo>
                  <a:pt x="1990721" y="114299"/>
                </a:lnTo>
                <a:lnTo>
                  <a:pt x="1900251" y="139699"/>
                </a:lnTo>
                <a:lnTo>
                  <a:pt x="1856834" y="165099"/>
                </a:lnTo>
                <a:lnTo>
                  <a:pt x="1814835" y="190499"/>
                </a:lnTo>
                <a:lnTo>
                  <a:pt x="1774412" y="203199"/>
                </a:lnTo>
                <a:lnTo>
                  <a:pt x="1735720" y="241299"/>
                </a:lnTo>
                <a:lnTo>
                  <a:pt x="1698915" y="266699"/>
                </a:lnTo>
                <a:lnTo>
                  <a:pt x="1664153" y="292099"/>
                </a:lnTo>
                <a:lnTo>
                  <a:pt x="1631590" y="330199"/>
                </a:lnTo>
                <a:lnTo>
                  <a:pt x="1601381" y="368299"/>
                </a:lnTo>
                <a:lnTo>
                  <a:pt x="1582915" y="393699"/>
                </a:lnTo>
                <a:close/>
              </a:path>
              <a:path w="2910840" h="2578100">
                <a:moveTo>
                  <a:pt x="1456502" y="673099"/>
                </a:moveTo>
                <a:lnTo>
                  <a:pt x="1406378" y="533399"/>
                </a:lnTo>
                <a:lnTo>
                  <a:pt x="1387147" y="495299"/>
                </a:lnTo>
                <a:lnTo>
                  <a:pt x="1364937" y="444499"/>
                </a:lnTo>
                <a:lnTo>
                  <a:pt x="1339905" y="406399"/>
                </a:lnTo>
                <a:lnTo>
                  <a:pt x="1312206" y="368299"/>
                </a:lnTo>
                <a:lnTo>
                  <a:pt x="1281997" y="330199"/>
                </a:lnTo>
                <a:lnTo>
                  <a:pt x="1249434" y="292099"/>
                </a:lnTo>
                <a:lnTo>
                  <a:pt x="1214672" y="266699"/>
                </a:lnTo>
                <a:lnTo>
                  <a:pt x="1177867" y="241299"/>
                </a:lnTo>
                <a:lnTo>
                  <a:pt x="1139175" y="203199"/>
                </a:lnTo>
                <a:lnTo>
                  <a:pt x="1098752" y="190499"/>
                </a:lnTo>
                <a:lnTo>
                  <a:pt x="1056753" y="165099"/>
                </a:lnTo>
                <a:lnTo>
                  <a:pt x="1013336" y="139699"/>
                </a:lnTo>
                <a:lnTo>
                  <a:pt x="922866" y="114299"/>
                </a:lnTo>
                <a:lnTo>
                  <a:pt x="876126" y="114299"/>
                </a:lnTo>
                <a:lnTo>
                  <a:pt x="828590" y="101599"/>
                </a:lnTo>
                <a:lnTo>
                  <a:pt x="1165382" y="101599"/>
                </a:lnTo>
                <a:lnTo>
                  <a:pt x="1186102" y="114299"/>
                </a:lnTo>
                <a:lnTo>
                  <a:pt x="1266167" y="165099"/>
                </a:lnTo>
                <a:lnTo>
                  <a:pt x="1303849" y="203199"/>
                </a:lnTo>
                <a:lnTo>
                  <a:pt x="1339267" y="228599"/>
                </a:lnTo>
                <a:lnTo>
                  <a:pt x="1372362" y="266699"/>
                </a:lnTo>
                <a:lnTo>
                  <a:pt x="1403070" y="304799"/>
                </a:lnTo>
                <a:lnTo>
                  <a:pt x="1431331" y="342899"/>
                </a:lnTo>
                <a:lnTo>
                  <a:pt x="1457085" y="393699"/>
                </a:lnTo>
                <a:lnTo>
                  <a:pt x="1582915" y="393699"/>
                </a:lnTo>
                <a:lnTo>
                  <a:pt x="1573682" y="406399"/>
                </a:lnTo>
                <a:lnTo>
                  <a:pt x="1548650" y="444499"/>
                </a:lnTo>
                <a:lnTo>
                  <a:pt x="1526440" y="495299"/>
                </a:lnTo>
                <a:lnTo>
                  <a:pt x="1507209" y="533399"/>
                </a:lnTo>
                <a:lnTo>
                  <a:pt x="1456502" y="673099"/>
                </a:lnTo>
                <a:close/>
              </a:path>
              <a:path w="2910840" h="2578100">
                <a:moveTo>
                  <a:pt x="1649359" y="2438399"/>
                </a:moveTo>
                <a:lnTo>
                  <a:pt x="1457085" y="2438399"/>
                </a:lnTo>
                <a:lnTo>
                  <a:pt x="1475407" y="2425699"/>
                </a:lnTo>
                <a:lnTo>
                  <a:pt x="1497507" y="2412999"/>
                </a:lnTo>
                <a:lnTo>
                  <a:pt x="1523144" y="2400299"/>
                </a:lnTo>
                <a:lnTo>
                  <a:pt x="1552079" y="2374899"/>
                </a:lnTo>
                <a:lnTo>
                  <a:pt x="1584072" y="2349499"/>
                </a:lnTo>
                <a:lnTo>
                  <a:pt x="1618883" y="2324099"/>
                </a:lnTo>
                <a:lnTo>
                  <a:pt x="1656272" y="2298699"/>
                </a:lnTo>
                <a:lnTo>
                  <a:pt x="1695999" y="2260599"/>
                </a:lnTo>
                <a:lnTo>
                  <a:pt x="1737825" y="2222499"/>
                </a:lnTo>
                <a:lnTo>
                  <a:pt x="1781509" y="2197099"/>
                </a:lnTo>
                <a:lnTo>
                  <a:pt x="1826811" y="2158999"/>
                </a:lnTo>
                <a:lnTo>
                  <a:pt x="1873493" y="2120899"/>
                </a:lnTo>
                <a:lnTo>
                  <a:pt x="1921313" y="2070099"/>
                </a:lnTo>
                <a:lnTo>
                  <a:pt x="1970032" y="2031999"/>
                </a:lnTo>
                <a:lnTo>
                  <a:pt x="2019410" y="1981199"/>
                </a:lnTo>
                <a:lnTo>
                  <a:pt x="2069208" y="1943099"/>
                </a:lnTo>
                <a:lnTo>
                  <a:pt x="2119185" y="1892299"/>
                </a:lnTo>
                <a:lnTo>
                  <a:pt x="2161397" y="1854199"/>
                </a:lnTo>
                <a:lnTo>
                  <a:pt x="2202351" y="1816099"/>
                </a:lnTo>
                <a:lnTo>
                  <a:pt x="2242039" y="1765299"/>
                </a:lnTo>
                <a:lnTo>
                  <a:pt x="2280451" y="1727199"/>
                </a:lnTo>
                <a:lnTo>
                  <a:pt x="2317579" y="1689099"/>
                </a:lnTo>
                <a:lnTo>
                  <a:pt x="2353413" y="1650999"/>
                </a:lnTo>
                <a:lnTo>
                  <a:pt x="2387944" y="1612899"/>
                </a:lnTo>
                <a:lnTo>
                  <a:pt x="2421164" y="1574799"/>
                </a:lnTo>
                <a:lnTo>
                  <a:pt x="2453064" y="1536699"/>
                </a:lnTo>
                <a:lnTo>
                  <a:pt x="2483634" y="1498599"/>
                </a:lnTo>
                <a:lnTo>
                  <a:pt x="2512867" y="1460499"/>
                </a:lnTo>
                <a:lnTo>
                  <a:pt x="2540752" y="1422399"/>
                </a:lnTo>
                <a:lnTo>
                  <a:pt x="2567281" y="1384299"/>
                </a:lnTo>
                <a:lnTo>
                  <a:pt x="2625860" y="1295399"/>
                </a:lnTo>
                <a:lnTo>
                  <a:pt x="2656447" y="1231899"/>
                </a:lnTo>
                <a:lnTo>
                  <a:pt x="2684197" y="1181099"/>
                </a:lnTo>
                <a:lnTo>
                  <a:pt x="2709099" y="1142999"/>
                </a:lnTo>
                <a:lnTo>
                  <a:pt x="2731144" y="1092199"/>
                </a:lnTo>
                <a:lnTo>
                  <a:pt x="2750321" y="1041399"/>
                </a:lnTo>
                <a:lnTo>
                  <a:pt x="2766621" y="990599"/>
                </a:lnTo>
                <a:lnTo>
                  <a:pt x="2780032" y="952499"/>
                </a:lnTo>
                <a:lnTo>
                  <a:pt x="2790546" y="901699"/>
                </a:lnTo>
                <a:lnTo>
                  <a:pt x="2798151" y="863599"/>
                </a:lnTo>
                <a:lnTo>
                  <a:pt x="2802838" y="812799"/>
                </a:lnTo>
                <a:lnTo>
                  <a:pt x="2804597" y="774699"/>
                </a:lnTo>
                <a:lnTo>
                  <a:pt x="2802908" y="723899"/>
                </a:lnTo>
                <a:lnTo>
                  <a:pt x="2797915" y="673099"/>
                </a:lnTo>
                <a:lnTo>
                  <a:pt x="2789734" y="634999"/>
                </a:lnTo>
                <a:lnTo>
                  <a:pt x="2778479" y="584199"/>
                </a:lnTo>
                <a:lnTo>
                  <a:pt x="2764266" y="546099"/>
                </a:lnTo>
                <a:lnTo>
                  <a:pt x="2747208" y="507999"/>
                </a:lnTo>
                <a:lnTo>
                  <a:pt x="2727420" y="457199"/>
                </a:lnTo>
                <a:lnTo>
                  <a:pt x="2705018" y="419099"/>
                </a:lnTo>
                <a:lnTo>
                  <a:pt x="2680115" y="380999"/>
                </a:lnTo>
                <a:lnTo>
                  <a:pt x="2652827" y="355599"/>
                </a:lnTo>
                <a:lnTo>
                  <a:pt x="2623268" y="317499"/>
                </a:lnTo>
                <a:lnTo>
                  <a:pt x="2591552" y="279399"/>
                </a:lnTo>
                <a:lnTo>
                  <a:pt x="2557795" y="253999"/>
                </a:lnTo>
                <a:lnTo>
                  <a:pt x="2522112" y="228599"/>
                </a:lnTo>
                <a:lnTo>
                  <a:pt x="2484616" y="203199"/>
                </a:lnTo>
                <a:lnTo>
                  <a:pt x="2445423" y="177799"/>
                </a:lnTo>
                <a:lnTo>
                  <a:pt x="2404646" y="165099"/>
                </a:lnTo>
                <a:lnTo>
                  <a:pt x="2362402" y="139699"/>
                </a:lnTo>
                <a:lnTo>
                  <a:pt x="2273968" y="114299"/>
                </a:lnTo>
                <a:lnTo>
                  <a:pt x="2228007" y="114299"/>
                </a:lnTo>
                <a:lnTo>
                  <a:pt x="2181037" y="101599"/>
                </a:lnTo>
                <a:lnTo>
                  <a:pt x="2527255" y="101599"/>
                </a:lnTo>
                <a:lnTo>
                  <a:pt x="2565081" y="126999"/>
                </a:lnTo>
                <a:lnTo>
                  <a:pt x="2601425" y="152399"/>
                </a:lnTo>
                <a:lnTo>
                  <a:pt x="2636205" y="177799"/>
                </a:lnTo>
                <a:lnTo>
                  <a:pt x="2669339" y="203199"/>
                </a:lnTo>
                <a:lnTo>
                  <a:pt x="2700743" y="241299"/>
                </a:lnTo>
                <a:lnTo>
                  <a:pt x="2730337" y="266699"/>
                </a:lnTo>
                <a:lnTo>
                  <a:pt x="2758037" y="304799"/>
                </a:lnTo>
                <a:lnTo>
                  <a:pt x="2783760" y="342899"/>
                </a:lnTo>
                <a:lnTo>
                  <a:pt x="2807425" y="380999"/>
                </a:lnTo>
                <a:lnTo>
                  <a:pt x="2828949" y="419099"/>
                </a:lnTo>
                <a:lnTo>
                  <a:pt x="2848250" y="457199"/>
                </a:lnTo>
                <a:lnTo>
                  <a:pt x="2865244" y="507999"/>
                </a:lnTo>
                <a:lnTo>
                  <a:pt x="2879850" y="546099"/>
                </a:lnTo>
                <a:lnTo>
                  <a:pt x="2891986" y="584199"/>
                </a:lnTo>
                <a:lnTo>
                  <a:pt x="2901568" y="634999"/>
                </a:lnTo>
                <a:lnTo>
                  <a:pt x="2908514" y="685799"/>
                </a:lnTo>
                <a:lnTo>
                  <a:pt x="2910393" y="698499"/>
                </a:lnTo>
                <a:lnTo>
                  <a:pt x="2910393" y="838199"/>
                </a:lnTo>
                <a:lnTo>
                  <a:pt x="2908787" y="850899"/>
                </a:lnTo>
                <a:lnTo>
                  <a:pt x="2902626" y="901699"/>
                </a:lnTo>
                <a:lnTo>
                  <a:pt x="2894157" y="939799"/>
                </a:lnTo>
                <a:lnTo>
                  <a:pt x="2883384" y="990599"/>
                </a:lnTo>
                <a:lnTo>
                  <a:pt x="2870310" y="1028699"/>
                </a:lnTo>
                <a:lnTo>
                  <a:pt x="2854940" y="1066799"/>
                </a:lnTo>
                <a:lnTo>
                  <a:pt x="2837277" y="1117599"/>
                </a:lnTo>
                <a:lnTo>
                  <a:pt x="2817325" y="1168399"/>
                </a:lnTo>
                <a:lnTo>
                  <a:pt x="2795089" y="1206499"/>
                </a:lnTo>
                <a:lnTo>
                  <a:pt x="2770571" y="1257299"/>
                </a:lnTo>
                <a:lnTo>
                  <a:pt x="2743775" y="1308099"/>
                </a:lnTo>
                <a:lnTo>
                  <a:pt x="2714707" y="1358899"/>
                </a:lnTo>
                <a:lnTo>
                  <a:pt x="2683368" y="1396999"/>
                </a:lnTo>
                <a:lnTo>
                  <a:pt x="2658983" y="1435099"/>
                </a:lnTo>
                <a:lnTo>
                  <a:pt x="2633392" y="1473199"/>
                </a:lnTo>
                <a:lnTo>
                  <a:pt x="2606602" y="1511299"/>
                </a:lnTo>
                <a:lnTo>
                  <a:pt x="2578617" y="1549399"/>
                </a:lnTo>
                <a:lnTo>
                  <a:pt x="2549446" y="1587499"/>
                </a:lnTo>
                <a:lnTo>
                  <a:pt x="2519093" y="1625599"/>
                </a:lnTo>
                <a:lnTo>
                  <a:pt x="2487565" y="1663699"/>
                </a:lnTo>
                <a:lnTo>
                  <a:pt x="2454868" y="1701799"/>
                </a:lnTo>
                <a:lnTo>
                  <a:pt x="2421009" y="1739899"/>
                </a:lnTo>
                <a:lnTo>
                  <a:pt x="2385993" y="1777999"/>
                </a:lnTo>
                <a:lnTo>
                  <a:pt x="2349827" y="1816099"/>
                </a:lnTo>
                <a:lnTo>
                  <a:pt x="2312518" y="1854199"/>
                </a:lnTo>
                <a:lnTo>
                  <a:pt x="2274070" y="1892299"/>
                </a:lnTo>
                <a:lnTo>
                  <a:pt x="2234491" y="1930399"/>
                </a:lnTo>
                <a:lnTo>
                  <a:pt x="2193787" y="1968499"/>
                </a:lnTo>
                <a:lnTo>
                  <a:pt x="2135624" y="2031999"/>
                </a:lnTo>
                <a:lnTo>
                  <a:pt x="2077749" y="2082799"/>
                </a:lnTo>
                <a:lnTo>
                  <a:pt x="2020526" y="2133599"/>
                </a:lnTo>
                <a:lnTo>
                  <a:pt x="1964320" y="2184399"/>
                </a:lnTo>
                <a:lnTo>
                  <a:pt x="1909494" y="2222499"/>
                </a:lnTo>
                <a:lnTo>
                  <a:pt x="1856413" y="2273299"/>
                </a:lnTo>
                <a:lnTo>
                  <a:pt x="1805439" y="2311399"/>
                </a:lnTo>
                <a:lnTo>
                  <a:pt x="1756938" y="2349499"/>
                </a:lnTo>
                <a:lnTo>
                  <a:pt x="1711273" y="2387599"/>
                </a:lnTo>
                <a:lnTo>
                  <a:pt x="1668809" y="2425699"/>
                </a:lnTo>
                <a:lnTo>
                  <a:pt x="1649359" y="2438399"/>
                </a:lnTo>
                <a:close/>
              </a:path>
              <a:path w="2910840" h="2578100">
                <a:moveTo>
                  <a:pt x="1461468" y="2578099"/>
                </a:moveTo>
                <a:lnTo>
                  <a:pt x="1452702" y="2578099"/>
                </a:lnTo>
                <a:lnTo>
                  <a:pt x="1426195" y="2552699"/>
                </a:lnTo>
                <a:lnTo>
                  <a:pt x="1487975" y="2552699"/>
                </a:lnTo>
                <a:lnTo>
                  <a:pt x="1461468" y="2578099"/>
                </a:lnTo>
                <a:close/>
              </a:path>
            </a:pathLst>
          </a:custGeom>
          <a:solidFill>
            <a:srgbClr val="FF313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0437" y="6405498"/>
            <a:ext cx="681355" cy="704850"/>
          </a:xfrm>
          <a:custGeom>
            <a:avLst/>
            <a:gdLst/>
            <a:ahLst/>
            <a:cxnLst/>
            <a:rect l="l" t="t" r="r" b="b"/>
            <a:pathLst>
              <a:path w="681355" h="704850">
                <a:moveTo>
                  <a:pt x="665353" y="371906"/>
                </a:moveTo>
                <a:lnTo>
                  <a:pt x="662203" y="325374"/>
                </a:lnTo>
                <a:lnTo>
                  <a:pt x="652995" y="281076"/>
                </a:lnTo>
                <a:lnTo>
                  <a:pt x="638124" y="239217"/>
                </a:lnTo>
                <a:lnTo>
                  <a:pt x="617994" y="199999"/>
                </a:lnTo>
                <a:lnTo>
                  <a:pt x="592975" y="163652"/>
                </a:lnTo>
                <a:lnTo>
                  <a:pt x="561644" y="200774"/>
                </a:lnTo>
                <a:lnTo>
                  <a:pt x="587032" y="238582"/>
                </a:lnTo>
                <a:lnTo>
                  <a:pt x="604164" y="279196"/>
                </a:lnTo>
                <a:lnTo>
                  <a:pt x="613854" y="323380"/>
                </a:lnTo>
                <a:lnTo>
                  <a:pt x="616902" y="371906"/>
                </a:lnTo>
                <a:lnTo>
                  <a:pt x="613194" y="418045"/>
                </a:lnTo>
                <a:lnTo>
                  <a:pt x="602437" y="461797"/>
                </a:lnTo>
                <a:lnTo>
                  <a:pt x="585216" y="502577"/>
                </a:lnTo>
                <a:lnTo>
                  <a:pt x="562114" y="539813"/>
                </a:lnTo>
                <a:lnTo>
                  <a:pt x="533717" y="572909"/>
                </a:lnTo>
                <a:lnTo>
                  <a:pt x="500608" y="601294"/>
                </a:lnTo>
                <a:lnTo>
                  <a:pt x="463372" y="624382"/>
                </a:lnTo>
                <a:lnTo>
                  <a:pt x="422579" y="641591"/>
                </a:lnTo>
                <a:lnTo>
                  <a:pt x="378815" y="652348"/>
                </a:lnTo>
                <a:lnTo>
                  <a:pt x="332676" y="656056"/>
                </a:lnTo>
                <a:lnTo>
                  <a:pt x="286524" y="652348"/>
                </a:lnTo>
                <a:lnTo>
                  <a:pt x="242773" y="641591"/>
                </a:lnTo>
                <a:lnTo>
                  <a:pt x="201980" y="624382"/>
                </a:lnTo>
                <a:lnTo>
                  <a:pt x="164731" y="601294"/>
                </a:lnTo>
                <a:lnTo>
                  <a:pt x="131622" y="572909"/>
                </a:lnTo>
                <a:lnTo>
                  <a:pt x="103225" y="539813"/>
                </a:lnTo>
                <a:lnTo>
                  <a:pt x="80137" y="502577"/>
                </a:lnTo>
                <a:lnTo>
                  <a:pt x="62915" y="461797"/>
                </a:lnTo>
                <a:lnTo>
                  <a:pt x="52158" y="418045"/>
                </a:lnTo>
                <a:lnTo>
                  <a:pt x="48437" y="371906"/>
                </a:lnTo>
                <a:lnTo>
                  <a:pt x="52158" y="325755"/>
                </a:lnTo>
                <a:lnTo>
                  <a:pt x="62915" y="281990"/>
                </a:lnTo>
                <a:lnTo>
                  <a:pt x="80137" y="241211"/>
                </a:lnTo>
                <a:lnTo>
                  <a:pt x="103225" y="203962"/>
                </a:lnTo>
                <a:lnTo>
                  <a:pt x="131622" y="170853"/>
                </a:lnTo>
                <a:lnTo>
                  <a:pt x="164731" y="142455"/>
                </a:lnTo>
                <a:lnTo>
                  <a:pt x="201980" y="119367"/>
                </a:lnTo>
                <a:lnTo>
                  <a:pt x="242773" y="102146"/>
                </a:lnTo>
                <a:lnTo>
                  <a:pt x="286524" y="91389"/>
                </a:lnTo>
                <a:lnTo>
                  <a:pt x="332676" y="87668"/>
                </a:lnTo>
                <a:lnTo>
                  <a:pt x="367919" y="89141"/>
                </a:lnTo>
                <a:lnTo>
                  <a:pt x="399948" y="94056"/>
                </a:lnTo>
                <a:lnTo>
                  <a:pt x="430276" y="103187"/>
                </a:lnTo>
                <a:lnTo>
                  <a:pt x="460375" y="117284"/>
                </a:lnTo>
                <a:lnTo>
                  <a:pt x="490131" y="78206"/>
                </a:lnTo>
                <a:lnTo>
                  <a:pt x="453618" y="61023"/>
                </a:lnTo>
                <a:lnTo>
                  <a:pt x="415340" y="48856"/>
                </a:lnTo>
                <a:lnTo>
                  <a:pt x="375094" y="41617"/>
                </a:lnTo>
                <a:lnTo>
                  <a:pt x="332676" y="39217"/>
                </a:lnTo>
                <a:lnTo>
                  <a:pt x="283591" y="42837"/>
                </a:lnTo>
                <a:lnTo>
                  <a:pt x="236728" y="53340"/>
                </a:lnTo>
                <a:lnTo>
                  <a:pt x="192582" y="70205"/>
                </a:lnTo>
                <a:lnTo>
                  <a:pt x="151688" y="92913"/>
                </a:lnTo>
                <a:lnTo>
                  <a:pt x="114554" y="120942"/>
                </a:lnTo>
                <a:lnTo>
                  <a:pt x="81711" y="153784"/>
                </a:lnTo>
                <a:lnTo>
                  <a:pt x="53682" y="190919"/>
                </a:lnTo>
                <a:lnTo>
                  <a:pt x="30975" y="231813"/>
                </a:lnTo>
                <a:lnTo>
                  <a:pt x="14109" y="275945"/>
                </a:lnTo>
                <a:lnTo>
                  <a:pt x="3606" y="322821"/>
                </a:lnTo>
                <a:lnTo>
                  <a:pt x="0" y="371906"/>
                </a:lnTo>
                <a:lnTo>
                  <a:pt x="3606" y="420979"/>
                </a:lnTo>
                <a:lnTo>
                  <a:pt x="14109" y="467855"/>
                </a:lnTo>
                <a:lnTo>
                  <a:pt x="30975" y="512000"/>
                </a:lnTo>
                <a:lnTo>
                  <a:pt x="53682" y="552894"/>
                </a:lnTo>
                <a:lnTo>
                  <a:pt x="81711" y="590016"/>
                </a:lnTo>
                <a:lnTo>
                  <a:pt x="114554" y="622858"/>
                </a:lnTo>
                <a:lnTo>
                  <a:pt x="151688" y="650900"/>
                </a:lnTo>
                <a:lnTo>
                  <a:pt x="192582" y="673608"/>
                </a:lnTo>
                <a:lnTo>
                  <a:pt x="236728" y="690460"/>
                </a:lnTo>
                <a:lnTo>
                  <a:pt x="283591" y="700963"/>
                </a:lnTo>
                <a:lnTo>
                  <a:pt x="332676" y="704583"/>
                </a:lnTo>
                <a:lnTo>
                  <a:pt x="381749" y="700963"/>
                </a:lnTo>
                <a:lnTo>
                  <a:pt x="428625" y="690460"/>
                </a:lnTo>
                <a:lnTo>
                  <a:pt x="472770" y="673608"/>
                </a:lnTo>
                <a:lnTo>
                  <a:pt x="513664" y="650900"/>
                </a:lnTo>
                <a:lnTo>
                  <a:pt x="550786" y="622858"/>
                </a:lnTo>
                <a:lnTo>
                  <a:pt x="583628" y="590016"/>
                </a:lnTo>
                <a:lnTo>
                  <a:pt x="611670" y="552894"/>
                </a:lnTo>
                <a:lnTo>
                  <a:pt x="634377" y="512000"/>
                </a:lnTo>
                <a:lnTo>
                  <a:pt x="651243" y="467855"/>
                </a:lnTo>
                <a:lnTo>
                  <a:pt x="661733" y="420979"/>
                </a:lnTo>
                <a:lnTo>
                  <a:pt x="665353" y="371906"/>
                </a:lnTo>
                <a:close/>
              </a:path>
              <a:path w="681355" h="704850">
                <a:moveTo>
                  <a:pt x="681139" y="7734"/>
                </a:moveTo>
                <a:lnTo>
                  <a:pt x="679246" y="5156"/>
                </a:lnTo>
                <a:lnTo>
                  <a:pt x="671677" y="1028"/>
                </a:lnTo>
                <a:lnTo>
                  <a:pt x="664286" y="0"/>
                </a:lnTo>
                <a:lnTo>
                  <a:pt x="653275" y="0"/>
                </a:lnTo>
                <a:lnTo>
                  <a:pt x="593039" y="9283"/>
                </a:lnTo>
                <a:lnTo>
                  <a:pt x="551637" y="37147"/>
                </a:lnTo>
                <a:lnTo>
                  <a:pt x="523963" y="70116"/>
                </a:lnTo>
                <a:lnTo>
                  <a:pt x="495757" y="105283"/>
                </a:lnTo>
                <a:lnTo>
                  <a:pt x="467017" y="142633"/>
                </a:lnTo>
                <a:lnTo>
                  <a:pt x="437743" y="182181"/>
                </a:lnTo>
                <a:lnTo>
                  <a:pt x="407924" y="223913"/>
                </a:lnTo>
                <a:lnTo>
                  <a:pt x="377583" y="267843"/>
                </a:lnTo>
                <a:lnTo>
                  <a:pt x="346697" y="313956"/>
                </a:lnTo>
                <a:lnTo>
                  <a:pt x="315277" y="362267"/>
                </a:lnTo>
                <a:lnTo>
                  <a:pt x="283337" y="412762"/>
                </a:lnTo>
                <a:lnTo>
                  <a:pt x="278511" y="419646"/>
                </a:lnTo>
                <a:lnTo>
                  <a:pt x="273875" y="423087"/>
                </a:lnTo>
                <a:lnTo>
                  <a:pt x="269405" y="423087"/>
                </a:lnTo>
                <a:lnTo>
                  <a:pt x="264274" y="419214"/>
                </a:lnTo>
                <a:lnTo>
                  <a:pt x="257657" y="407606"/>
                </a:lnTo>
                <a:lnTo>
                  <a:pt x="249567" y="388264"/>
                </a:lnTo>
                <a:lnTo>
                  <a:pt x="239991" y="361175"/>
                </a:lnTo>
                <a:lnTo>
                  <a:pt x="234213" y="346722"/>
                </a:lnTo>
                <a:lnTo>
                  <a:pt x="227215" y="336410"/>
                </a:lnTo>
                <a:lnTo>
                  <a:pt x="218998" y="330212"/>
                </a:lnTo>
                <a:lnTo>
                  <a:pt x="209550" y="328142"/>
                </a:lnTo>
                <a:lnTo>
                  <a:pt x="200710" y="328917"/>
                </a:lnTo>
                <a:lnTo>
                  <a:pt x="154533" y="350685"/>
                </a:lnTo>
                <a:lnTo>
                  <a:pt x="134213" y="382320"/>
                </a:lnTo>
                <a:lnTo>
                  <a:pt x="135890" y="396062"/>
                </a:lnTo>
                <a:lnTo>
                  <a:pt x="149313" y="445592"/>
                </a:lnTo>
                <a:lnTo>
                  <a:pt x="172529" y="513029"/>
                </a:lnTo>
                <a:lnTo>
                  <a:pt x="193167" y="552500"/>
                </a:lnTo>
                <a:lnTo>
                  <a:pt x="246176" y="563435"/>
                </a:lnTo>
                <a:lnTo>
                  <a:pt x="262953" y="562267"/>
                </a:lnTo>
                <a:lnTo>
                  <a:pt x="276618" y="558787"/>
                </a:lnTo>
                <a:lnTo>
                  <a:pt x="287197" y="552983"/>
                </a:lnTo>
                <a:lnTo>
                  <a:pt x="294678" y="544855"/>
                </a:lnTo>
                <a:lnTo>
                  <a:pt x="323265" y="500672"/>
                </a:lnTo>
                <a:lnTo>
                  <a:pt x="352247" y="456857"/>
                </a:lnTo>
                <a:lnTo>
                  <a:pt x="381622" y="413410"/>
                </a:lnTo>
                <a:lnTo>
                  <a:pt x="411403" y="370344"/>
                </a:lnTo>
                <a:lnTo>
                  <a:pt x="441591" y="327647"/>
                </a:lnTo>
                <a:lnTo>
                  <a:pt x="472173" y="285330"/>
                </a:lnTo>
                <a:lnTo>
                  <a:pt x="503161" y="243370"/>
                </a:lnTo>
                <a:lnTo>
                  <a:pt x="534555" y="201790"/>
                </a:lnTo>
                <a:lnTo>
                  <a:pt x="566343" y="160591"/>
                </a:lnTo>
                <a:lnTo>
                  <a:pt x="598525" y="119761"/>
                </a:lnTo>
                <a:lnTo>
                  <a:pt x="631126" y="79298"/>
                </a:lnTo>
                <a:lnTo>
                  <a:pt x="664121" y="39204"/>
                </a:lnTo>
                <a:lnTo>
                  <a:pt x="671563" y="29502"/>
                </a:lnTo>
                <a:lnTo>
                  <a:pt x="676884" y="21539"/>
                </a:lnTo>
                <a:lnTo>
                  <a:pt x="680072" y="15316"/>
                </a:lnTo>
                <a:lnTo>
                  <a:pt x="681139" y="10833"/>
                </a:lnTo>
                <a:lnTo>
                  <a:pt x="681139" y="7734"/>
                </a:lnTo>
                <a:close/>
              </a:path>
            </a:pathLst>
          </a:custGeom>
          <a:solidFill>
            <a:srgbClr val="FF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45592" y="4256550"/>
            <a:ext cx="10991215" cy="1037844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657985" marR="2232660" algn="ctr">
              <a:lnSpc>
                <a:spcPts val="2400"/>
              </a:lnSpc>
              <a:spcBef>
                <a:spcPts val="530"/>
              </a:spcBef>
            </a:pPr>
            <a:r>
              <a:rPr sz="2350" b="1" spc="150" dirty="0">
                <a:latin typeface="Georgia"/>
                <a:cs typeface="Georgia"/>
              </a:rPr>
              <a:t>РАСПОРЯЖЕНИЕ</a:t>
            </a:r>
            <a:r>
              <a:rPr sz="2350" b="1" spc="204" dirty="0">
                <a:latin typeface="Georgia"/>
                <a:cs typeface="Georgia"/>
              </a:rPr>
              <a:t> </a:t>
            </a:r>
            <a:r>
              <a:rPr sz="2350" b="1" spc="145" dirty="0">
                <a:latin typeface="Georgia"/>
                <a:cs typeface="Georgia"/>
              </a:rPr>
              <a:t>ПРАВИТЕЛЬСТВА</a:t>
            </a:r>
            <a:r>
              <a:rPr sz="2350" b="1" spc="204" dirty="0">
                <a:latin typeface="Georgia"/>
                <a:cs typeface="Georgia"/>
              </a:rPr>
              <a:t> </a:t>
            </a:r>
            <a:r>
              <a:rPr sz="2350" b="1" spc="105" dirty="0">
                <a:latin typeface="Georgia"/>
                <a:cs typeface="Georgia"/>
              </a:rPr>
              <a:t>РФ </a:t>
            </a:r>
            <a:r>
              <a:rPr sz="2350" b="1" spc="-580" dirty="0">
                <a:latin typeface="Georgia"/>
                <a:cs typeface="Georgia"/>
              </a:rPr>
              <a:t> </a:t>
            </a:r>
            <a:r>
              <a:rPr sz="2350" b="1" spc="130" dirty="0">
                <a:latin typeface="Georgia"/>
                <a:cs typeface="Georgia"/>
              </a:rPr>
              <a:t>ОТ</a:t>
            </a:r>
            <a:r>
              <a:rPr sz="2350" b="1" spc="235" dirty="0">
                <a:latin typeface="Georgia"/>
                <a:cs typeface="Georgia"/>
              </a:rPr>
              <a:t> </a:t>
            </a:r>
            <a:r>
              <a:rPr sz="2350" b="1" spc="145" dirty="0">
                <a:latin typeface="Georgia"/>
                <a:cs typeface="Georgia"/>
              </a:rPr>
              <a:t>29.05.2015</a:t>
            </a:r>
            <a:r>
              <a:rPr sz="2350" b="1" spc="240" dirty="0">
                <a:latin typeface="Georgia"/>
                <a:cs typeface="Georgia"/>
              </a:rPr>
              <a:t> </a:t>
            </a:r>
            <a:r>
              <a:rPr sz="2350" b="1" spc="15" dirty="0">
                <a:latin typeface="Georgia"/>
                <a:cs typeface="Georgia"/>
              </a:rPr>
              <a:t>№996-Р</a:t>
            </a:r>
            <a:endParaRPr sz="2350">
              <a:latin typeface="Georgia"/>
              <a:cs typeface="Georgia"/>
            </a:endParaRPr>
          </a:p>
          <a:p>
            <a:pPr marR="574675" algn="ctr">
              <a:lnSpc>
                <a:spcPts val="2385"/>
              </a:lnSpc>
            </a:pPr>
            <a:r>
              <a:rPr sz="2350" b="1" spc="130" dirty="0">
                <a:latin typeface="Georgia"/>
                <a:cs typeface="Georgia"/>
              </a:rPr>
              <a:t>“СТРАТЕГИЯ</a:t>
            </a:r>
            <a:r>
              <a:rPr sz="2350" b="1" spc="240" dirty="0">
                <a:latin typeface="Georgia"/>
                <a:cs typeface="Georgia"/>
              </a:rPr>
              <a:t> </a:t>
            </a:r>
            <a:r>
              <a:rPr sz="2350" b="1" spc="130" dirty="0">
                <a:latin typeface="Georgia"/>
                <a:cs typeface="Georgia"/>
              </a:rPr>
              <a:t>РАЗВИТИЯ</a:t>
            </a:r>
            <a:r>
              <a:rPr sz="2350" b="1" spc="240" dirty="0">
                <a:latin typeface="Georgia"/>
                <a:cs typeface="Georgia"/>
              </a:rPr>
              <a:t> </a:t>
            </a:r>
            <a:r>
              <a:rPr sz="2350" b="1" spc="130" dirty="0">
                <a:latin typeface="Georgia"/>
                <a:cs typeface="Georgia"/>
              </a:rPr>
              <a:t>ВОСПИТАНИЯ</a:t>
            </a:r>
            <a:r>
              <a:rPr sz="2350" b="1" spc="240" dirty="0">
                <a:latin typeface="Georgia"/>
                <a:cs typeface="Georgia"/>
              </a:rPr>
              <a:t> </a:t>
            </a:r>
            <a:r>
              <a:rPr sz="2350" b="1" spc="204" dirty="0">
                <a:latin typeface="Georgia"/>
                <a:cs typeface="Georgia"/>
              </a:rPr>
              <a:t>В</a:t>
            </a:r>
            <a:r>
              <a:rPr sz="2350" b="1" spc="240" dirty="0">
                <a:latin typeface="Georgia"/>
                <a:cs typeface="Georgia"/>
              </a:rPr>
              <a:t> </a:t>
            </a:r>
            <a:r>
              <a:rPr sz="2350" b="1" spc="105" dirty="0">
                <a:latin typeface="Georgia"/>
                <a:cs typeface="Georgia"/>
              </a:rPr>
              <a:t>РФ</a:t>
            </a:r>
            <a:r>
              <a:rPr sz="2350" b="1" spc="245" dirty="0">
                <a:latin typeface="Georgia"/>
                <a:cs typeface="Georgia"/>
              </a:rPr>
              <a:t> </a:t>
            </a:r>
            <a:r>
              <a:rPr sz="2350" b="1" spc="165" dirty="0">
                <a:latin typeface="Georgia"/>
                <a:cs typeface="Georgia"/>
              </a:rPr>
              <a:t>ДО</a:t>
            </a:r>
            <a:r>
              <a:rPr sz="2350" b="1" spc="240" dirty="0">
                <a:latin typeface="Georgia"/>
                <a:cs typeface="Georgia"/>
              </a:rPr>
              <a:t> </a:t>
            </a:r>
            <a:r>
              <a:rPr sz="2350" b="1" spc="114" dirty="0">
                <a:latin typeface="Georgia"/>
                <a:cs typeface="Georgia"/>
              </a:rPr>
              <a:t>2025"</a:t>
            </a:r>
            <a:endParaRPr sz="235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Georgia"/>
              <a:cs typeface="Georgia"/>
            </a:endParaRPr>
          </a:p>
          <a:p>
            <a:pPr marL="12700" algn="just">
              <a:lnSpc>
                <a:spcPct val="100000"/>
              </a:lnSpc>
            </a:pPr>
            <a:r>
              <a:rPr sz="2450" b="1" spc="190" dirty="0">
                <a:solidFill>
                  <a:srgbClr val="242323"/>
                </a:solidFill>
                <a:latin typeface="Georgia"/>
                <a:cs typeface="Georgia"/>
              </a:rPr>
              <a:t>ПОДДЕРЖКА</a:t>
            </a:r>
            <a:r>
              <a:rPr sz="2450" b="1" spc="240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2450" b="1" spc="114" dirty="0">
                <a:solidFill>
                  <a:srgbClr val="FF3131"/>
                </a:solidFill>
                <a:latin typeface="Georgia"/>
                <a:cs typeface="Georgia"/>
              </a:rPr>
              <a:t>СЕМЕЙНОГО</a:t>
            </a:r>
            <a:r>
              <a:rPr sz="2450" b="1" spc="245" dirty="0">
                <a:solidFill>
                  <a:srgbClr val="FF3131"/>
                </a:solidFill>
                <a:latin typeface="Georgia"/>
                <a:cs typeface="Georgia"/>
              </a:rPr>
              <a:t> </a:t>
            </a:r>
            <a:r>
              <a:rPr sz="2450" b="1" spc="130" dirty="0">
                <a:solidFill>
                  <a:srgbClr val="FF3131"/>
                </a:solidFill>
                <a:latin typeface="Georgia"/>
                <a:cs typeface="Georgia"/>
              </a:rPr>
              <a:t>ВОСПИТАНИЯ</a:t>
            </a:r>
            <a:r>
              <a:rPr sz="2450" b="1" spc="245" dirty="0">
                <a:solidFill>
                  <a:srgbClr val="FF3131"/>
                </a:solidFill>
                <a:latin typeface="Georgia"/>
                <a:cs typeface="Georgia"/>
              </a:rPr>
              <a:t> </a:t>
            </a:r>
            <a:r>
              <a:rPr sz="2450" b="1" spc="160" dirty="0">
                <a:solidFill>
                  <a:srgbClr val="242323"/>
                </a:solidFill>
                <a:latin typeface="Georgia"/>
                <a:cs typeface="Georgia"/>
              </a:rPr>
              <a:t>ВКЛЮЧАЕТ:</a:t>
            </a:r>
            <a:endParaRPr sz="245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50">
              <a:latin typeface="Georgia"/>
              <a:cs typeface="Georgia"/>
            </a:endParaRPr>
          </a:p>
          <a:p>
            <a:pPr marL="36830" marR="76835" algn="just">
              <a:lnSpc>
                <a:spcPct val="114700"/>
              </a:lnSpc>
            </a:pPr>
            <a:r>
              <a:rPr sz="2050" spc="135" dirty="0">
                <a:latin typeface="Georgia"/>
                <a:cs typeface="Georgia"/>
              </a:rPr>
              <a:t>СОДЕЙСТВИЕ </a:t>
            </a:r>
            <a:r>
              <a:rPr sz="2050" spc="125" dirty="0">
                <a:latin typeface="Georgia"/>
                <a:cs typeface="Georgia"/>
              </a:rPr>
              <a:t>УКРЕПЛЕНИЮ </a:t>
            </a:r>
            <a:r>
              <a:rPr sz="2050" spc="135" dirty="0">
                <a:latin typeface="Georgia"/>
                <a:cs typeface="Georgia"/>
              </a:rPr>
              <a:t>СЕМЬИ </a:t>
            </a:r>
            <a:r>
              <a:rPr sz="2050" spc="125" dirty="0">
                <a:latin typeface="Georgia"/>
                <a:cs typeface="Georgia"/>
              </a:rPr>
              <a:t>И </a:t>
            </a:r>
            <a:r>
              <a:rPr sz="2050" spc="80" dirty="0">
                <a:latin typeface="Georgia"/>
                <a:cs typeface="Georgia"/>
              </a:rPr>
              <a:t>ЗАЩИТУ </a:t>
            </a:r>
            <a:r>
              <a:rPr sz="2050" spc="100" dirty="0">
                <a:latin typeface="Georgia"/>
                <a:cs typeface="Georgia"/>
              </a:rPr>
              <a:t>ПРИОРИТЕТНОГО </a:t>
            </a:r>
            <a:r>
              <a:rPr sz="2050" spc="130" dirty="0">
                <a:latin typeface="Georgia"/>
                <a:cs typeface="Georgia"/>
              </a:rPr>
              <a:t>ПРАВА </a:t>
            </a:r>
            <a:r>
              <a:rPr sz="2050" spc="135" dirty="0">
                <a:latin typeface="Georgia"/>
                <a:cs typeface="Georgia"/>
              </a:rPr>
              <a:t> </a:t>
            </a:r>
            <a:r>
              <a:rPr sz="2050" spc="110" dirty="0">
                <a:latin typeface="Georgia"/>
                <a:cs typeface="Georgia"/>
              </a:rPr>
              <a:t>РОДИТЕЛЕЙ</a:t>
            </a:r>
            <a:r>
              <a:rPr sz="2050" spc="75" dirty="0">
                <a:latin typeface="Georgia"/>
                <a:cs typeface="Georgia"/>
              </a:rPr>
              <a:t> </a:t>
            </a:r>
            <a:r>
              <a:rPr sz="2050" spc="135" dirty="0">
                <a:latin typeface="Georgia"/>
                <a:cs typeface="Georgia"/>
              </a:rPr>
              <a:t>НА</a:t>
            </a:r>
            <a:r>
              <a:rPr sz="2050" spc="75" dirty="0">
                <a:latin typeface="Georgia"/>
                <a:cs typeface="Georgia"/>
              </a:rPr>
              <a:t> </a:t>
            </a:r>
            <a:r>
              <a:rPr sz="2050" spc="120" dirty="0">
                <a:latin typeface="Georgia"/>
                <a:cs typeface="Georgia"/>
              </a:rPr>
              <a:t>ВОСПИТАНИЕ</a:t>
            </a:r>
            <a:r>
              <a:rPr sz="2050" spc="75" dirty="0">
                <a:latin typeface="Georgia"/>
                <a:cs typeface="Georgia"/>
              </a:rPr>
              <a:t> </a:t>
            </a:r>
            <a:r>
              <a:rPr sz="2050" spc="114" dirty="0">
                <a:latin typeface="Georgia"/>
                <a:cs typeface="Georgia"/>
              </a:rPr>
              <a:t>ДЕТЕЙ</a:t>
            </a:r>
            <a:r>
              <a:rPr sz="2050" spc="80" dirty="0">
                <a:latin typeface="Georgia"/>
                <a:cs typeface="Georgia"/>
              </a:rPr>
              <a:t> </a:t>
            </a:r>
            <a:r>
              <a:rPr sz="2050" spc="130" dirty="0">
                <a:latin typeface="Georgia"/>
                <a:cs typeface="Georgia"/>
              </a:rPr>
              <a:t>ПЕРЕД</a:t>
            </a:r>
            <a:r>
              <a:rPr sz="2050" spc="75" dirty="0">
                <a:latin typeface="Georgia"/>
                <a:cs typeface="Georgia"/>
              </a:rPr>
              <a:t> </a:t>
            </a:r>
            <a:r>
              <a:rPr sz="2050" spc="155" dirty="0">
                <a:latin typeface="Georgia"/>
                <a:cs typeface="Georgia"/>
              </a:rPr>
              <a:t>ВСЕМИ</a:t>
            </a:r>
            <a:r>
              <a:rPr sz="2050" spc="75" dirty="0">
                <a:latin typeface="Georgia"/>
                <a:cs typeface="Georgia"/>
              </a:rPr>
              <a:t> </a:t>
            </a:r>
            <a:r>
              <a:rPr sz="2050" spc="90" dirty="0">
                <a:latin typeface="Georgia"/>
                <a:cs typeface="Georgia"/>
              </a:rPr>
              <a:t>ИНЫМИ</a:t>
            </a:r>
            <a:r>
              <a:rPr sz="2050" spc="80" dirty="0">
                <a:latin typeface="Georgia"/>
                <a:cs typeface="Georgia"/>
              </a:rPr>
              <a:t> </a:t>
            </a:r>
            <a:r>
              <a:rPr sz="2050" spc="125" dirty="0">
                <a:latin typeface="Georgia"/>
                <a:cs typeface="Georgia"/>
              </a:rPr>
              <a:t>ЛИЦАМИ</a:t>
            </a:r>
            <a:endParaRPr sz="205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900">
              <a:latin typeface="Georgia"/>
              <a:cs typeface="Georgia"/>
            </a:endParaRPr>
          </a:p>
          <a:p>
            <a:pPr marL="36830" marR="76835" algn="just">
              <a:lnSpc>
                <a:spcPct val="114700"/>
              </a:lnSpc>
            </a:pPr>
            <a:r>
              <a:rPr sz="2050" spc="95" dirty="0">
                <a:latin typeface="Georgia"/>
                <a:cs typeface="Georgia"/>
              </a:rPr>
              <a:t>ПОВЫШЕНИЕ</a:t>
            </a:r>
            <a:r>
              <a:rPr sz="2050" spc="100" dirty="0">
                <a:latin typeface="Georgia"/>
                <a:cs typeface="Georgia"/>
              </a:rPr>
              <a:t> </a:t>
            </a:r>
            <a:r>
              <a:rPr sz="2050" spc="120" dirty="0">
                <a:latin typeface="Georgia"/>
                <a:cs typeface="Georgia"/>
              </a:rPr>
              <a:t>СОЦИАЛЬНОГО</a:t>
            </a:r>
            <a:r>
              <a:rPr sz="2050" spc="125" dirty="0">
                <a:latin typeface="Georgia"/>
                <a:cs typeface="Georgia"/>
              </a:rPr>
              <a:t> </a:t>
            </a:r>
            <a:r>
              <a:rPr sz="2050" spc="140" dirty="0">
                <a:latin typeface="Georgia"/>
                <a:cs typeface="Georgia"/>
              </a:rPr>
              <a:t>СТАТУСА</a:t>
            </a:r>
            <a:r>
              <a:rPr sz="2050" spc="145" dirty="0">
                <a:latin typeface="Georgia"/>
                <a:cs typeface="Georgia"/>
              </a:rPr>
              <a:t> </a:t>
            </a:r>
            <a:r>
              <a:rPr sz="2050" spc="125" dirty="0">
                <a:latin typeface="Georgia"/>
                <a:cs typeface="Georgia"/>
              </a:rPr>
              <a:t>И</a:t>
            </a:r>
            <a:r>
              <a:rPr sz="2050" spc="130" dirty="0">
                <a:latin typeface="Georgia"/>
                <a:cs typeface="Georgia"/>
              </a:rPr>
              <a:t> </a:t>
            </a:r>
            <a:r>
              <a:rPr sz="2050" spc="120" dirty="0">
                <a:latin typeface="Georgia"/>
                <a:cs typeface="Georgia"/>
              </a:rPr>
              <a:t>ОБЩЕСТВЕННОГО</a:t>
            </a:r>
            <a:r>
              <a:rPr sz="2050" spc="125" dirty="0">
                <a:latin typeface="Georgia"/>
                <a:cs typeface="Georgia"/>
              </a:rPr>
              <a:t> </a:t>
            </a:r>
            <a:r>
              <a:rPr sz="2050" spc="140" dirty="0">
                <a:latin typeface="Georgia"/>
                <a:cs typeface="Georgia"/>
              </a:rPr>
              <a:t>ПРЕСТИЖА </a:t>
            </a:r>
            <a:r>
              <a:rPr sz="2050" spc="-480" dirty="0">
                <a:latin typeface="Georgia"/>
                <a:cs typeface="Georgia"/>
              </a:rPr>
              <a:t> </a:t>
            </a:r>
            <a:r>
              <a:rPr sz="2050" spc="120" dirty="0">
                <a:latin typeface="Georgia"/>
                <a:cs typeface="Georgia"/>
              </a:rPr>
              <a:t>ОТЦОВСТВА,</a:t>
            </a:r>
            <a:r>
              <a:rPr sz="2050" spc="125" dirty="0">
                <a:latin typeface="Georgia"/>
                <a:cs typeface="Georgia"/>
              </a:rPr>
              <a:t> </a:t>
            </a:r>
            <a:r>
              <a:rPr sz="2050" spc="120" dirty="0">
                <a:latin typeface="Georgia"/>
                <a:cs typeface="Georgia"/>
              </a:rPr>
              <a:t>МАТЕРИНСТВА,</a:t>
            </a:r>
            <a:r>
              <a:rPr sz="2050" spc="125" dirty="0">
                <a:latin typeface="Georgia"/>
                <a:cs typeface="Georgia"/>
              </a:rPr>
              <a:t> </a:t>
            </a:r>
            <a:r>
              <a:rPr sz="2050" spc="114" dirty="0">
                <a:latin typeface="Georgia"/>
                <a:cs typeface="Georgia"/>
              </a:rPr>
              <a:t>МНОГОДЕТНОСТИ,</a:t>
            </a:r>
            <a:r>
              <a:rPr sz="2050" spc="120" dirty="0">
                <a:latin typeface="Georgia"/>
                <a:cs typeface="Georgia"/>
              </a:rPr>
              <a:t> </a:t>
            </a:r>
            <a:r>
              <a:rPr sz="2050" spc="175" dirty="0">
                <a:latin typeface="Georgia"/>
                <a:cs typeface="Georgia"/>
              </a:rPr>
              <a:t>В</a:t>
            </a:r>
            <a:r>
              <a:rPr sz="2050" spc="180" dirty="0">
                <a:latin typeface="Georgia"/>
                <a:cs typeface="Georgia"/>
              </a:rPr>
              <a:t> </a:t>
            </a:r>
            <a:r>
              <a:rPr sz="2050" spc="135" dirty="0">
                <a:latin typeface="Georgia"/>
                <a:cs typeface="Georgia"/>
              </a:rPr>
              <a:t>ТОМ</a:t>
            </a:r>
            <a:r>
              <a:rPr sz="2050" spc="140" dirty="0">
                <a:latin typeface="Georgia"/>
                <a:cs typeface="Georgia"/>
              </a:rPr>
              <a:t> </a:t>
            </a:r>
            <a:r>
              <a:rPr sz="2050" spc="120" dirty="0">
                <a:latin typeface="Georgia"/>
                <a:cs typeface="Georgia"/>
              </a:rPr>
              <a:t>ЧИСЛЕ</a:t>
            </a:r>
            <a:r>
              <a:rPr sz="2050" spc="125" dirty="0">
                <a:latin typeface="Georgia"/>
                <a:cs typeface="Georgia"/>
              </a:rPr>
              <a:t> </a:t>
            </a:r>
            <a:r>
              <a:rPr sz="2050" spc="140" dirty="0">
                <a:latin typeface="Georgia"/>
                <a:cs typeface="Georgia"/>
              </a:rPr>
              <a:t>СРЕДИ </a:t>
            </a:r>
            <a:r>
              <a:rPr sz="2050" spc="145" dirty="0">
                <a:latin typeface="Georgia"/>
                <a:cs typeface="Georgia"/>
              </a:rPr>
              <a:t> </a:t>
            </a:r>
            <a:r>
              <a:rPr sz="2050" spc="85" dirty="0">
                <a:latin typeface="Georgia"/>
                <a:cs typeface="Georgia"/>
              </a:rPr>
              <a:t>ПРИЕМНЫХ</a:t>
            </a:r>
            <a:r>
              <a:rPr sz="2050" spc="70" dirty="0">
                <a:latin typeface="Georgia"/>
                <a:cs typeface="Georgia"/>
              </a:rPr>
              <a:t> </a:t>
            </a:r>
            <a:r>
              <a:rPr sz="2050" spc="110" dirty="0">
                <a:latin typeface="Georgia"/>
                <a:cs typeface="Georgia"/>
              </a:rPr>
              <a:t>РОДИТЕЛЕЙ</a:t>
            </a:r>
            <a:endParaRPr sz="205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850">
              <a:latin typeface="Georgia"/>
              <a:cs typeface="Georgia"/>
            </a:endParaRPr>
          </a:p>
          <a:p>
            <a:pPr marL="36830" marR="76835" algn="just">
              <a:lnSpc>
                <a:spcPct val="114700"/>
              </a:lnSpc>
            </a:pPr>
            <a:r>
              <a:rPr sz="2050" spc="135" dirty="0">
                <a:latin typeface="Georgia"/>
                <a:cs typeface="Georgia"/>
              </a:rPr>
              <a:t>СОДЕЙСТВИЕ</a:t>
            </a:r>
            <a:r>
              <a:rPr sz="2050" spc="140" dirty="0">
                <a:latin typeface="Georgia"/>
                <a:cs typeface="Georgia"/>
              </a:rPr>
              <a:t> </a:t>
            </a:r>
            <a:r>
              <a:rPr sz="2050" spc="110" dirty="0">
                <a:latin typeface="Georgia"/>
                <a:cs typeface="Georgia"/>
              </a:rPr>
              <a:t>РАЗВИТИЮ</a:t>
            </a:r>
            <a:r>
              <a:rPr sz="2050" spc="114" dirty="0">
                <a:latin typeface="Georgia"/>
                <a:cs typeface="Georgia"/>
              </a:rPr>
              <a:t> </a:t>
            </a:r>
            <a:r>
              <a:rPr sz="2050" spc="85" dirty="0">
                <a:latin typeface="Georgia"/>
                <a:cs typeface="Georgia"/>
              </a:rPr>
              <a:t>КУЛЬТУРЫ</a:t>
            </a:r>
            <a:r>
              <a:rPr sz="2050" spc="90" dirty="0">
                <a:latin typeface="Georgia"/>
                <a:cs typeface="Georgia"/>
              </a:rPr>
              <a:t> </a:t>
            </a:r>
            <a:r>
              <a:rPr sz="2050" spc="135" dirty="0">
                <a:latin typeface="Georgia"/>
                <a:cs typeface="Georgia"/>
              </a:rPr>
              <a:t>СЕМЕЙНОГО</a:t>
            </a:r>
            <a:r>
              <a:rPr sz="2050" spc="140" dirty="0">
                <a:latin typeface="Georgia"/>
                <a:cs typeface="Georgia"/>
              </a:rPr>
              <a:t> </a:t>
            </a:r>
            <a:r>
              <a:rPr sz="2050" spc="125" dirty="0">
                <a:latin typeface="Georgia"/>
                <a:cs typeface="Georgia"/>
              </a:rPr>
              <a:t>ВОСПИТАНИЯ</a:t>
            </a:r>
            <a:r>
              <a:rPr sz="2050" spc="130" dirty="0">
                <a:latin typeface="Georgia"/>
                <a:cs typeface="Georgia"/>
              </a:rPr>
              <a:t> </a:t>
            </a:r>
            <a:r>
              <a:rPr sz="2050" spc="114" dirty="0">
                <a:latin typeface="Georgia"/>
                <a:cs typeface="Georgia"/>
              </a:rPr>
              <a:t>ДЕТЕЙ </a:t>
            </a:r>
            <a:r>
              <a:rPr sz="2050" spc="-480" dirty="0">
                <a:latin typeface="Georgia"/>
                <a:cs typeface="Georgia"/>
              </a:rPr>
              <a:t> </a:t>
            </a:r>
            <a:r>
              <a:rPr sz="2050" spc="135" dirty="0">
                <a:latin typeface="Georgia"/>
                <a:cs typeface="Georgia"/>
              </a:rPr>
              <a:t>НА</a:t>
            </a:r>
            <a:r>
              <a:rPr sz="2050" spc="765" dirty="0">
                <a:latin typeface="Georgia"/>
                <a:cs typeface="Georgia"/>
              </a:rPr>
              <a:t> </a:t>
            </a:r>
            <a:r>
              <a:rPr sz="2050" spc="140" dirty="0">
                <a:latin typeface="Georgia"/>
                <a:cs typeface="Georgia"/>
              </a:rPr>
              <a:t>ОСНОВЕ</a:t>
            </a:r>
            <a:r>
              <a:rPr sz="2050" spc="145" dirty="0">
                <a:latin typeface="Georgia"/>
                <a:cs typeface="Georgia"/>
              </a:rPr>
              <a:t> </a:t>
            </a:r>
            <a:r>
              <a:rPr sz="2050" spc="85" dirty="0">
                <a:latin typeface="Georgia"/>
                <a:cs typeface="Georgia"/>
              </a:rPr>
              <a:t>ТРАДИЦИОННЫХ</a:t>
            </a:r>
            <a:r>
              <a:rPr sz="2050" spc="665" dirty="0">
                <a:latin typeface="Georgia"/>
                <a:cs typeface="Georgia"/>
              </a:rPr>
              <a:t> </a:t>
            </a:r>
            <a:r>
              <a:rPr sz="2050" spc="100" dirty="0">
                <a:latin typeface="Georgia"/>
                <a:cs typeface="Georgia"/>
              </a:rPr>
              <a:t>СЕМЕЙНЫХ</a:t>
            </a:r>
            <a:r>
              <a:rPr sz="2050" spc="105" dirty="0">
                <a:latin typeface="Georgia"/>
                <a:cs typeface="Georgia"/>
              </a:rPr>
              <a:t> </a:t>
            </a:r>
            <a:r>
              <a:rPr sz="2050" spc="85" dirty="0">
                <a:latin typeface="Georgia"/>
                <a:cs typeface="Georgia"/>
              </a:rPr>
              <a:t>ДУХОВНО-НРАВСТВЕННЫХ </a:t>
            </a:r>
            <a:r>
              <a:rPr sz="2050" spc="90" dirty="0">
                <a:latin typeface="Georgia"/>
                <a:cs typeface="Georgia"/>
              </a:rPr>
              <a:t> </a:t>
            </a:r>
            <a:r>
              <a:rPr sz="2050" spc="114" dirty="0">
                <a:latin typeface="Georgia"/>
                <a:cs typeface="Georgia"/>
              </a:rPr>
              <a:t>ЦЕННОСТЕЙ</a:t>
            </a:r>
            <a:endParaRPr sz="205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850">
              <a:latin typeface="Georgia"/>
              <a:cs typeface="Georgia"/>
            </a:endParaRPr>
          </a:p>
          <a:p>
            <a:pPr marL="36830" marR="76835" algn="just">
              <a:lnSpc>
                <a:spcPct val="114700"/>
              </a:lnSpc>
            </a:pPr>
            <a:r>
              <a:rPr sz="2050" spc="120" dirty="0">
                <a:latin typeface="Georgia"/>
                <a:cs typeface="Georgia"/>
              </a:rPr>
              <a:t>ВОЗРОЖДЕНИЕ</a:t>
            </a:r>
            <a:r>
              <a:rPr sz="2050" spc="125" dirty="0">
                <a:latin typeface="Georgia"/>
                <a:cs typeface="Georgia"/>
              </a:rPr>
              <a:t> </a:t>
            </a:r>
            <a:r>
              <a:rPr sz="2050" spc="100" dirty="0">
                <a:latin typeface="Georgia"/>
                <a:cs typeface="Georgia"/>
              </a:rPr>
              <a:t>ЗНАЧИМОСТИ</a:t>
            </a:r>
            <a:r>
              <a:rPr sz="2050" spc="105" dirty="0">
                <a:latin typeface="Georgia"/>
                <a:cs typeface="Georgia"/>
              </a:rPr>
              <a:t> </a:t>
            </a:r>
            <a:r>
              <a:rPr sz="2050" spc="80" dirty="0">
                <a:latin typeface="Georgia"/>
                <a:cs typeface="Georgia"/>
              </a:rPr>
              <a:t>БОЛЬШИХ</a:t>
            </a:r>
            <a:r>
              <a:rPr sz="2050" spc="85" dirty="0">
                <a:latin typeface="Georgia"/>
                <a:cs typeface="Georgia"/>
              </a:rPr>
              <a:t> </a:t>
            </a:r>
            <a:r>
              <a:rPr sz="2050" spc="105" dirty="0">
                <a:latin typeface="Georgia"/>
                <a:cs typeface="Georgia"/>
              </a:rPr>
              <a:t>МНОГОПОКОЛЕННЫХ</a:t>
            </a:r>
            <a:r>
              <a:rPr sz="2050" spc="110" dirty="0">
                <a:latin typeface="Georgia"/>
                <a:cs typeface="Georgia"/>
              </a:rPr>
              <a:t> </a:t>
            </a:r>
            <a:r>
              <a:rPr sz="2050" spc="135" dirty="0">
                <a:latin typeface="Georgia"/>
                <a:cs typeface="Georgia"/>
              </a:rPr>
              <a:t>СЕМЕЙ, </a:t>
            </a:r>
            <a:r>
              <a:rPr sz="2050" spc="140" dirty="0">
                <a:latin typeface="Georgia"/>
                <a:cs typeface="Georgia"/>
              </a:rPr>
              <a:t> </a:t>
            </a:r>
            <a:r>
              <a:rPr sz="2050" spc="105" dirty="0">
                <a:latin typeface="Georgia"/>
                <a:cs typeface="Georgia"/>
              </a:rPr>
              <a:t>ПРОФЕССИОНАЛЬНЫХ</a:t>
            </a:r>
            <a:r>
              <a:rPr sz="2050" spc="70" dirty="0">
                <a:latin typeface="Georgia"/>
                <a:cs typeface="Georgia"/>
              </a:rPr>
              <a:t> </a:t>
            </a:r>
            <a:r>
              <a:rPr sz="2050" spc="120" dirty="0">
                <a:latin typeface="Georgia"/>
                <a:cs typeface="Georgia"/>
              </a:rPr>
              <a:t>ДИНАСТИЙ</a:t>
            </a:r>
            <a:endParaRPr sz="205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850">
              <a:latin typeface="Georgia"/>
              <a:cs typeface="Georgia"/>
            </a:endParaRPr>
          </a:p>
          <a:p>
            <a:pPr marL="36830" marR="76835" algn="just">
              <a:lnSpc>
                <a:spcPct val="114700"/>
              </a:lnSpc>
            </a:pPr>
            <a:r>
              <a:rPr sz="2050" spc="114" dirty="0">
                <a:latin typeface="Georgia"/>
                <a:cs typeface="Georgia"/>
              </a:rPr>
              <a:t>ПОПУЛЯРИЗАЦИЮ </a:t>
            </a:r>
            <a:r>
              <a:rPr sz="2050" spc="105" dirty="0">
                <a:latin typeface="Georgia"/>
                <a:cs typeface="Georgia"/>
              </a:rPr>
              <a:t>ЛУЧШЕГО </a:t>
            </a:r>
            <a:r>
              <a:rPr sz="2050" spc="95" dirty="0">
                <a:latin typeface="Georgia"/>
                <a:cs typeface="Georgia"/>
              </a:rPr>
              <a:t>ОПЫТА </a:t>
            </a:r>
            <a:r>
              <a:rPr sz="2050" spc="125" dirty="0">
                <a:latin typeface="Georgia"/>
                <a:cs typeface="Georgia"/>
              </a:rPr>
              <a:t>ВОСПИТАНИЯ </a:t>
            </a:r>
            <a:r>
              <a:rPr sz="2050" spc="114" dirty="0">
                <a:latin typeface="Georgia"/>
                <a:cs typeface="Georgia"/>
              </a:rPr>
              <a:t>ДЕТЕЙ </a:t>
            </a:r>
            <a:r>
              <a:rPr sz="2050" spc="175" dirty="0">
                <a:latin typeface="Georgia"/>
                <a:cs typeface="Georgia"/>
              </a:rPr>
              <a:t>В </a:t>
            </a:r>
            <a:r>
              <a:rPr sz="2050" spc="114" dirty="0">
                <a:latin typeface="Georgia"/>
                <a:cs typeface="Georgia"/>
              </a:rPr>
              <a:t>СЕМЬЯХ, </a:t>
            </a:r>
            <a:r>
              <a:rPr sz="2050" spc="175" dirty="0">
                <a:latin typeface="Georgia"/>
                <a:cs typeface="Georgia"/>
              </a:rPr>
              <a:t>В </a:t>
            </a:r>
            <a:r>
              <a:rPr sz="2050" spc="180" dirty="0">
                <a:latin typeface="Georgia"/>
                <a:cs typeface="Georgia"/>
              </a:rPr>
              <a:t> </a:t>
            </a:r>
            <a:r>
              <a:rPr sz="2050" spc="135" dirty="0">
                <a:latin typeface="Georgia"/>
                <a:cs typeface="Georgia"/>
              </a:rPr>
              <a:t>ТОМ</a:t>
            </a:r>
            <a:r>
              <a:rPr sz="2050" spc="70" dirty="0">
                <a:latin typeface="Georgia"/>
                <a:cs typeface="Georgia"/>
              </a:rPr>
              <a:t> </a:t>
            </a:r>
            <a:r>
              <a:rPr sz="2050" spc="120" dirty="0">
                <a:latin typeface="Georgia"/>
                <a:cs typeface="Georgia"/>
              </a:rPr>
              <a:t>ЧИСЛЕ</a:t>
            </a:r>
            <a:r>
              <a:rPr sz="2050" spc="75" dirty="0">
                <a:latin typeface="Georgia"/>
                <a:cs typeface="Georgia"/>
              </a:rPr>
              <a:t> </a:t>
            </a:r>
            <a:r>
              <a:rPr sz="2050" spc="95" dirty="0">
                <a:latin typeface="Georgia"/>
                <a:cs typeface="Georgia"/>
              </a:rPr>
              <a:t>МНОГОДЕТНЫХ</a:t>
            </a:r>
            <a:r>
              <a:rPr sz="2050" spc="75" dirty="0">
                <a:latin typeface="Georgia"/>
                <a:cs typeface="Georgia"/>
              </a:rPr>
              <a:t> </a:t>
            </a:r>
            <a:r>
              <a:rPr sz="2050" spc="125" dirty="0">
                <a:latin typeface="Georgia"/>
                <a:cs typeface="Georgia"/>
              </a:rPr>
              <a:t>И</a:t>
            </a:r>
            <a:r>
              <a:rPr sz="2050" spc="75" dirty="0">
                <a:latin typeface="Georgia"/>
                <a:cs typeface="Georgia"/>
              </a:rPr>
              <a:t> </a:t>
            </a:r>
            <a:r>
              <a:rPr sz="2050" spc="85" dirty="0">
                <a:latin typeface="Georgia"/>
                <a:cs typeface="Georgia"/>
              </a:rPr>
              <a:t>ПРИЕМНЫХ</a:t>
            </a:r>
            <a:endParaRPr sz="205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850">
              <a:latin typeface="Georgia"/>
              <a:cs typeface="Georgia"/>
            </a:endParaRPr>
          </a:p>
          <a:p>
            <a:pPr marL="108585" marR="5080" algn="just">
              <a:lnSpc>
                <a:spcPct val="114700"/>
              </a:lnSpc>
            </a:pPr>
            <a:r>
              <a:rPr sz="2050" spc="120" dirty="0">
                <a:latin typeface="Georgia"/>
                <a:cs typeface="Georgia"/>
              </a:rPr>
              <a:t>СОЗДАНИЕ</a:t>
            </a:r>
            <a:r>
              <a:rPr sz="2050" spc="125" dirty="0">
                <a:latin typeface="Georgia"/>
                <a:cs typeface="Georgia"/>
              </a:rPr>
              <a:t> </a:t>
            </a:r>
            <a:r>
              <a:rPr sz="2050" spc="130" dirty="0">
                <a:latin typeface="Georgia"/>
                <a:cs typeface="Georgia"/>
              </a:rPr>
              <a:t>УСЛОВИЙ</a:t>
            </a:r>
            <a:r>
              <a:rPr sz="2050" spc="135" dirty="0">
                <a:latin typeface="Georgia"/>
                <a:cs typeface="Georgia"/>
              </a:rPr>
              <a:t> </a:t>
            </a:r>
            <a:r>
              <a:rPr sz="2050" spc="175" dirty="0">
                <a:latin typeface="Georgia"/>
                <a:cs typeface="Georgia"/>
              </a:rPr>
              <a:t>ДЛЯ</a:t>
            </a:r>
            <a:r>
              <a:rPr sz="2050" spc="180" dirty="0">
                <a:latin typeface="Georgia"/>
                <a:cs typeface="Georgia"/>
              </a:rPr>
              <a:t> </a:t>
            </a:r>
            <a:r>
              <a:rPr sz="2050" spc="120" dirty="0">
                <a:latin typeface="Georgia"/>
                <a:cs typeface="Georgia"/>
              </a:rPr>
              <a:t>РАСШИРЕНИЯ</a:t>
            </a:r>
            <a:r>
              <a:rPr sz="2050" spc="125" dirty="0">
                <a:latin typeface="Georgia"/>
                <a:cs typeface="Georgia"/>
              </a:rPr>
              <a:t> УЧАСТИЯ</a:t>
            </a:r>
            <a:r>
              <a:rPr sz="2050" spc="130" dirty="0">
                <a:latin typeface="Georgia"/>
                <a:cs typeface="Georgia"/>
              </a:rPr>
              <a:t> </a:t>
            </a:r>
            <a:r>
              <a:rPr sz="2050" spc="135" dirty="0">
                <a:latin typeface="Georgia"/>
                <a:cs typeface="Georgia"/>
              </a:rPr>
              <a:t>СЕМЬИ</a:t>
            </a:r>
            <a:r>
              <a:rPr sz="2050" spc="140" dirty="0">
                <a:latin typeface="Georgia"/>
                <a:cs typeface="Georgia"/>
              </a:rPr>
              <a:t> </a:t>
            </a:r>
            <a:r>
              <a:rPr sz="2050" spc="175" dirty="0">
                <a:latin typeface="Georgia"/>
                <a:cs typeface="Georgia"/>
              </a:rPr>
              <a:t>В </a:t>
            </a:r>
            <a:r>
              <a:rPr sz="2050" spc="180" dirty="0">
                <a:latin typeface="Georgia"/>
                <a:cs typeface="Georgia"/>
              </a:rPr>
              <a:t> </a:t>
            </a:r>
            <a:r>
              <a:rPr sz="2050" spc="110" dirty="0">
                <a:latin typeface="Georgia"/>
                <a:cs typeface="Georgia"/>
              </a:rPr>
              <a:t>ВОСПИТАТЕЛЬНОЙ </a:t>
            </a:r>
            <a:r>
              <a:rPr sz="2050" spc="120" dirty="0">
                <a:latin typeface="Georgia"/>
                <a:cs typeface="Georgia"/>
              </a:rPr>
              <a:t>ДЕЯТЕЛЬНОСТИ </a:t>
            </a:r>
            <a:r>
              <a:rPr sz="2050" spc="95" dirty="0">
                <a:latin typeface="Georgia"/>
                <a:cs typeface="Georgia"/>
              </a:rPr>
              <a:t>ОРГАНИЗАЦИЙ, </a:t>
            </a:r>
            <a:r>
              <a:rPr sz="2050" spc="125" dirty="0">
                <a:latin typeface="Georgia"/>
                <a:cs typeface="Georgia"/>
              </a:rPr>
              <a:t>ОСУЩЕСТВЛЯЮЩИХ </a:t>
            </a:r>
            <a:r>
              <a:rPr sz="2050" spc="130" dirty="0">
                <a:latin typeface="Georgia"/>
                <a:cs typeface="Georgia"/>
              </a:rPr>
              <a:t> </a:t>
            </a:r>
            <a:r>
              <a:rPr sz="2050" spc="114" dirty="0">
                <a:latin typeface="Georgia"/>
                <a:cs typeface="Georgia"/>
              </a:rPr>
              <a:t>ОБРАЗОВАТЕЛЬНУЮ</a:t>
            </a:r>
            <a:r>
              <a:rPr sz="2050" spc="70" dirty="0">
                <a:latin typeface="Georgia"/>
                <a:cs typeface="Georgia"/>
              </a:rPr>
              <a:t> </a:t>
            </a:r>
            <a:r>
              <a:rPr sz="2050" spc="114" dirty="0">
                <a:latin typeface="Georgia"/>
                <a:cs typeface="Georgia"/>
              </a:rPr>
              <a:t>ДЕЯТЕЛЬНОСТЬ</a:t>
            </a:r>
            <a:r>
              <a:rPr sz="2050" spc="75" dirty="0">
                <a:latin typeface="Georgia"/>
                <a:cs typeface="Georgia"/>
              </a:rPr>
              <a:t> </a:t>
            </a:r>
            <a:r>
              <a:rPr sz="2050" spc="125" dirty="0">
                <a:latin typeface="Georgia"/>
                <a:cs typeface="Georgia"/>
              </a:rPr>
              <a:t>И</a:t>
            </a:r>
            <a:r>
              <a:rPr sz="2050" spc="75" dirty="0">
                <a:latin typeface="Georgia"/>
                <a:cs typeface="Georgia"/>
              </a:rPr>
              <a:t> </a:t>
            </a:r>
            <a:r>
              <a:rPr sz="2050" spc="110" dirty="0">
                <a:latin typeface="Georgia"/>
                <a:cs typeface="Georgia"/>
              </a:rPr>
              <a:t>РАБОТАЮЩИХ</a:t>
            </a:r>
            <a:r>
              <a:rPr sz="2050" spc="75" dirty="0">
                <a:latin typeface="Georgia"/>
                <a:cs typeface="Georgia"/>
              </a:rPr>
              <a:t> </a:t>
            </a:r>
            <a:r>
              <a:rPr sz="2050" spc="265" dirty="0">
                <a:latin typeface="Georgia"/>
                <a:cs typeface="Georgia"/>
              </a:rPr>
              <a:t>С</a:t>
            </a:r>
            <a:r>
              <a:rPr sz="2050" spc="75" dirty="0">
                <a:latin typeface="Georgia"/>
                <a:cs typeface="Georgia"/>
              </a:rPr>
              <a:t> </a:t>
            </a:r>
            <a:r>
              <a:rPr sz="2050" spc="110" dirty="0">
                <a:latin typeface="Georgia"/>
                <a:cs typeface="Georgia"/>
              </a:rPr>
              <a:t>ДЕТЬМИ</a:t>
            </a:r>
            <a:endParaRPr sz="205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>
              <a:latin typeface="Georgia"/>
              <a:cs typeface="Georgia"/>
            </a:endParaRPr>
          </a:p>
          <a:p>
            <a:pPr marL="108585" algn="just">
              <a:lnSpc>
                <a:spcPct val="100000"/>
              </a:lnSpc>
              <a:spcBef>
                <a:spcPts val="5"/>
              </a:spcBef>
            </a:pPr>
            <a:r>
              <a:rPr sz="2050" spc="120" dirty="0">
                <a:latin typeface="Georgia"/>
                <a:cs typeface="Georgia"/>
              </a:rPr>
              <a:t>СОЗДАНИЕ  </a:t>
            </a:r>
            <a:r>
              <a:rPr sz="2050" spc="535" dirty="0">
                <a:latin typeface="Georgia"/>
                <a:cs typeface="Georgia"/>
              </a:rPr>
              <a:t> </a:t>
            </a:r>
            <a:r>
              <a:rPr sz="2050" spc="130" dirty="0">
                <a:latin typeface="Georgia"/>
                <a:cs typeface="Georgia"/>
              </a:rPr>
              <a:t>УСЛОВИЙ  </a:t>
            </a:r>
            <a:r>
              <a:rPr sz="2050" spc="520" dirty="0">
                <a:latin typeface="Georgia"/>
                <a:cs typeface="Georgia"/>
              </a:rPr>
              <a:t> </a:t>
            </a:r>
            <a:r>
              <a:rPr sz="2050" spc="175" dirty="0">
                <a:latin typeface="Georgia"/>
                <a:cs typeface="Georgia"/>
              </a:rPr>
              <a:t>ДЛЯ  </a:t>
            </a:r>
            <a:r>
              <a:rPr sz="2050" spc="425" dirty="0">
                <a:latin typeface="Georgia"/>
                <a:cs typeface="Georgia"/>
              </a:rPr>
              <a:t> </a:t>
            </a:r>
            <a:r>
              <a:rPr sz="2050" spc="125" dirty="0">
                <a:latin typeface="Georgia"/>
                <a:cs typeface="Georgia"/>
              </a:rPr>
              <a:t>ПРОСВЕЩЕНИЯ  </a:t>
            </a:r>
            <a:r>
              <a:rPr sz="2050" spc="530" dirty="0">
                <a:latin typeface="Georgia"/>
                <a:cs typeface="Georgia"/>
              </a:rPr>
              <a:t> </a:t>
            </a:r>
            <a:r>
              <a:rPr sz="2050" spc="125" dirty="0">
                <a:latin typeface="Georgia"/>
                <a:cs typeface="Georgia"/>
              </a:rPr>
              <a:t>И  </a:t>
            </a:r>
            <a:r>
              <a:rPr sz="2050" spc="525" dirty="0">
                <a:latin typeface="Georgia"/>
                <a:cs typeface="Georgia"/>
              </a:rPr>
              <a:t> </a:t>
            </a:r>
            <a:r>
              <a:rPr sz="2050" spc="114" dirty="0">
                <a:latin typeface="Georgia"/>
                <a:cs typeface="Georgia"/>
              </a:rPr>
              <a:t>КОНСУЛЬТИРОВАНИЯ</a:t>
            </a:r>
            <a:endParaRPr sz="205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62562" y="2423467"/>
            <a:ext cx="11196320" cy="10572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750" b="1" spc="-105" dirty="0">
                <a:solidFill>
                  <a:srgbClr val="00BE62"/>
                </a:solidFill>
                <a:latin typeface="Arial"/>
                <a:cs typeface="Arial"/>
              </a:rPr>
              <a:t>СЕМЕЙНОЕ</a:t>
            </a:r>
            <a:r>
              <a:rPr sz="6750" b="1" spc="-160" dirty="0">
                <a:solidFill>
                  <a:srgbClr val="00BE62"/>
                </a:solidFill>
                <a:latin typeface="Arial"/>
                <a:cs typeface="Arial"/>
              </a:rPr>
              <a:t> </a:t>
            </a:r>
            <a:r>
              <a:rPr sz="6750" b="1" dirty="0">
                <a:solidFill>
                  <a:srgbClr val="00BE62"/>
                </a:solidFill>
                <a:latin typeface="Arial"/>
                <a:cs typeface="Arial"/>
              </a:rPr>
              <a:t>ВОСПИТАНИЕ</a:t>
            </a:r>
            <a:endParaRPr sz="67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12527" y="1024823"/>
            <a:ext cx="3715385" cy="688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2875" marR="5080" indent="-130810">
              <a:lnSpc>
                <a:spcPct val="117500"/>
              </a:lnSpc>
              <a:spcBef>
                <a:spcPts val="95"/>
              </a:spcBef>
            </a:pPr>
            <a:r>
              <a:rPr sz="1850" spc="160" dirty="0">
                <a:solidFill>
                  <a:srgbClr val="242323"/>
                </a:solidFill>
                <a:latin typeface="Georgia"/>
                <a:cs typeface="Georgia"/>
              </a:rPr>
              <a:t>ОСНОВНОЕ </a:t>
            </a:r>
            <a:r>
              <a:rPr sz="1850" spc="150" dirty="0">
                <a:solidFill>
                  <a:srgbClr val="242323"/>
                </a:solidFill>
                <a:latin typeface="Georgia"/>
                <a:cs typeface="Georgia"/>
              </a:rPr>
              <a:t>НАПРАВЛЕНИЕ </a:t>
            </a:r>
            <a:r>
              <a:rPr sz="1850" spc="-434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1850" spc="135" dirty="0">
                <a:solidFill>
                  <a:srgbClr val="242323"/>
                </a:solidFill>
                <a:latin typeface="Georgia"/>
                <a:cs typeface="Georgia"/>
              </a:rPr>
              <a:t>РАЗВИТИЯ</a:t>
            </a:r>
            <a:r>
              <a:rPr sz="1850" spc="130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1850" spc="155" dirty="0">
                <a:solidFill>
                  <a:srgbClr val="242323"/>
                </a:solidFill>
                <a:latin typeface="Georgia"/>
                <a:cs typeface="Georgia"/>
              </a:rPr>
              <a:t>ВОСПИТАНИЯ</a:t>
            </a:r>
            <a:endParaRPr sz="185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29450" y="14928850"/>
            <a:ext cx="5782945" cy="742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40">
              <a:lnSpc>
                <a:spcPct val="114700"/>
              </a:lnSpc>
              <a:spcBef>
                <a:spcPts val="95"/>
              </a:spcBef>
              <a:tabLst>
                <a:tab pos="584200" algn="l"/>
                <a:tab pos="1895475" algn="l"/>
                <a:tab pos="3254375" algn="l"/>
                <a:tab pos="3898265" algn="l"/>
              </a:tabLst>
            </a:pPr>
            <a:r>
              <a:rPr sz="2050" spc="185" dirty="0">
                <a:latin typeface="Georgia"/>
                <a:cs typeface="Georgia"/>
              </a:rPr>
              <a:t>Э</a:t>
            </a:r>
            <a:r>
              <a:rPr sz="2050" spc="130" dirty="0">
                <a:latin typeface="Georgia"/>
                <a:cs typeface="Georgia"/>
              </a:rPr>
              <a:t>К</a:t>
            </a:r>
            <a:r>
              <a:rPr sz="2050" spc="125" dirty="0">
                <a:latin typeface="Georgia"/>
                <a:cs typeface="Georgia"/>
              </a:rPr>
              <a:t>О</a:t>
            </a:r>
            <a:r>
              <a:rPr sz="2050" spc="85" dirty="0">
                <a:latin typeface="Georgia"/>
                <a:cs typeface="Georgia"/>
              </a:rPr>
              <a:t>Н</a:t>
            </a:r>
            <a:r>
              <a:rPr sz="2050" spc="125" dirty="0">
                <a:latin typeface="Georgia"/>
                <a:cs typeface="Georgia"/>
              </a:rPr>
              <a:t>О</a:t>
            </a:r>
            <a:r>
              <a:rPr sz="2050" spc="170" dirty="0">
                <a:latin typeface="Georgia"/>
                <a:cs typeface="Georgia"/>
              </a:rPr>
              <a:t>М</a:t>
            </a:r>
            <a:r>
              <a:rPr sz="2050" spc="80" dirty="0">
                <a:latin typeface="Georgia"/>
                <a:cs typeface="Georgia"/>
              </a:rPr>
              <a:t>И</a:t>
            </a:r>
            <a:r>
              <a:rPr sz="2050" spc="15" dirty="0">
                <a:latin typeface="Georgia"/>
                <a:cs typeface="Georgia"/>
              </a:rPr>
              <a:t>Ч</a:t>
            </a:r>
            <a:r>
              <a:rPr sz="2050" spc="125" dirty="0">
                <a:latin typeface="Georgia"/>
                <a:cs typeface="Georgia"/>
              </a:rPr>
              <a:t>Е</a:t>
            </a:r>
            <a:r>
              <a:rPr sz="2050" spc="220" dirty="0">
                <a:latin typeface="Georgia"/>
                <a:cs typeface="Georgia"/>
              </a:rPr>
              <a:t>С</a:t>
            </a:r>
            <a:r>
              <a:rPr sz="2050" spc="130" dirty="0">
                <a:latin typeface="Georgia"/>
                <a:cs typeface="Georgia"/>
              </a:rPr>
              <a:t>К</a:t>
            </a:r>
            <a:r>
              <a:rPr sz="2050" spc="80" dirty="0">
                <a:latin typeface="Georgia"/>
                <a:cs typeface="Georgia"/>
              </a:rPr>
              <a:t>И</a:t>
            </a:r>
            <a:r>
              <a:rPr sz="2050" spc="170" dirty="0">
                <a:latin typeface="Georgia"/>
                <a:cs typeface="Georgia"/>
              </a:rPr>
              <a:t>М</a:t>
            </a:r>
            <a:r>
              <a:rPr sz="2050" spc="100" dirty="0">
                <a:latin typeface="Georgia"/>
                <a:cs typeface="Georgia"/>
              </a:rPr>
              <a:t>,</a:t>
            </a:r>
            <a:r>
              <a:rPr sz="2050" dirty="0">
                <a:latin typeface="Georgia"/>
                <a:cs typeface="Georgia"/>
              </a:rPr>
              <a:t>	</a:t>
            </a:r>
            <a:r>
              <a:rPr sz="2050" spc="170" dirty="0">
                <a:latin typeface="Georgia"/>
                <a:cs typeface="Georgia"/>
              </a:rPr>
              <a:t>М</a:t>
            </a:r>
            <a:r>
              <a:rPr sz="2050" spc="125" dirty="0">
                <a:latin typeface="Georgia"/>
                <a:cs typeface="Georgia"/>
              </a:rPr>
              <a:t>Е</a:t>
            </a:r>
            <a:r>
              <a:rPr sz="2050" spc="155" dirty="0">
                <a:latin typeface="Georgia"/>
                <a:cs typeface="Georgia"/>
              </a:rPr>
              <a:t>Д</a:t>
            </a:r>
            <a:r>
              <a:rPr sz="2050" spc="80" dirty="0">
                <a:latin typeface="Georgia"/>
                <a:cs typeface="Georgia"/>
              </a:rPr>
              <a:t>И</a:t>
            </a:r>
            <a:r>
              <a:rPr sz="2050" spc="100" dirty="0">
                <a:latin typeface="Georgia"/>
                <a:cs typeface="Georgia"/>
              </a:rPr>
              <a:t>Ц</a:t>
            </a:r>
            <a:r>
              <a:rPr sz="2050" spc="80" dirty="0">
                <a:latin typeface="Georgia"/>
                <a:cs typeface="Georgia"/>
              </a:rPr>
              <a:t>И</a:t>
            </a:r>
            <a:r>
              <a:rPr sz="2050" spc="85" dirty="0">
                <a:latin typeface="Georgia"/>
                <a:cs typeface="Georgia"/>
              </a:rPr>
              <a:t>Н</a:t>
            </a:r>
            <a:r>
              <a:rPr sz="2050" spc="220" dirty="0">
                <a:latin typeface="Georgia"/>
                <a:cs typeface="Georgia"/>
              </a:rPr>
              <a:t>С</a:t>
            </a:r>
            <a:r>
              <a:rPr sz="2050" spc="130" dirty="0">
                <a:latin typeface="Georgia"/>
                <a:cs typeface="Georgia"/>
              </a:rPr>
              <a:t>К</a:t>
            </a:r>
            <a:r>
              <a:rPr sz="2050" spc="80" dirty="0">
                <a:latin typeface="Georgia"/>
                <a:cs typeface="Georgia"/>
              </a:rPr>
              <a:t>И</a:t>
            </a:r>
            <a:r>
              <a:rPr sz="2050" spc="170" dirty="0">
                <a:latin typeface="Georgia"/>
                <a:cs typeface="Georgia"/>
              </a:rPr>
              <a:t>М</a:t>
            </a:r>
            <a:r>
              <a:rPr sz="2050" spc="95" dirty="0">
                <a:latin typeface="Georgia"/>
                <a:cs typeface="Georgia"/>
              </a:rPr>
              <a:t>,  </a:t>
            </a:r>
            <a:r>
              <a:rPr sz="2050" spc="125" dirty="0">
                <a:latin typeface="Georgia"/>
                <a:cs typeface="Georgia"/>
              </a:rPr>
              <a:t>И</a:t>
            </a:r>
            <a:r>
              <a:rPr sz="2050" dirty="0">
                <a:latin typeface="Georgia"/>
                <a:cs typeface="Georgia"/>
              </a:rPr>
              <a:t>	</a:t>
            </a:r>
            <a:r>
              <a:rPr sz="2050" spc="80" dirty="0">
                <a:latin typeface="Georgia"/>
                <a:cs typeface="Georgia"/>
              </a:rPr>
              <a:t>И</a:t>
            </a:r>
            <a:r>
              <a:rPr sz="2050" spc="85" dirty="0">
                <a:latin typeface="Georgia"/>
                <a:cs typeface="Georgia"/>
              </a:rPr>
              <a:t>Н</a:t>
            </a:r>
            <a:r>
              <a:rPr sz="2050" spc="5" dirty="0">
                <a:latin typeface="Georgia"/>
                <a:cs typeface="Georgia"/>
              </a:rPr>
              <a:t>Ы</a:t>
            </a:r>
            <a:r>
              <a:rPr sz="2050" spc="215" dirty="0">
                <a:latin typeface="Georgia"/>
                <a:cs typeface="Georgia"/>
              </a:rPr>
              <a:t>М</a:t>
            </a:r>
            <a:r>
              <a:rPr sz="2050" dirty="0">
                <a:latin typeface="Georgia"/>
                <a:cs typeface="Georgia"/>
              </a:rPr>
              <a:t>	</a:t>
            </a:r>
            <a:r>
              <a:rPr sz="2050" spc="130" dirty="0">
                <a:latin typeface="Georgia"/>
                <a:cs typeface="Georgia"/>
              </a:rPr>
              <a:t>В</a:t>
            </a:r>
            <a:r>
              <a:rPr sz="2050" spc="125" dirty="0">
                <a:latin typeface="Georgia"/>
                <a:cs typeface="Georgia"/>
              </a:rPr>
              <a:t>О</a:t>
            </a:r>
            <a:r>
              <a:rPr sz="2050" spc="100" dirty="0">
                <a:latin typeface="Georgia"/>
                <a:cs typeface="Georgia"/>
              </a:rPr>
              <a:t>П</a:t>
            </a:r>
            <a:r>
              <a:rPr sz="2050" spc="95" dirty="0">
                <a:latin typeface="Georgia"/>
                <a:cs typeface="Georgia"/>
              </a:rPr>
              <a:t>Р</a:t>
            </a:r>
            <a:r>
              <a:rPr sz="2050" spc="125" dirty="0">
                <a:latin typeface="Georgia"/>
                <a:cs typeface="Georgia"/>
              </a:rPr>
              <a:t>О</a:t>
            </a:r>
            <a:r>
              <a:rPr sz="2050" spc="220" dirty="0">
                <a:latin typeface="Georgia"/>
                <a:cs typeface="Georgia"/>
              </a:rPr>
              <a:t>С</a:t>
            </a:r>
            <a:r>
              <a:rPr sz="2050" spc="145" dirty="0">
                <a:latin typeface="Georgia"/>
                <a:cs typeface="Georgia"/>
              </a:rPr>
              <a:t>А</a:t>
            </a:r>
            <a:r>
              <a:rPr sz="2050" spc="215" dirty="0">
                <a:latin typeface="Georgia"/>
                <a:cs typeface="Georgia"/>
              </a:rPr>
              <a:t>М</a:t>
            </a:r>
            <a:r>
              <a:rPr sz="2050" dirty="0">
                <a:latin typeface="Georgia"/>
                <a:cs typeface="Georgia"/>
              </a:rPr>
              <a:t>	</a:t>
            </a:r>
            <a:r>
              <a:rPr sz="2050" spc="220" dirty="0">
                <a:latin typeface="Georgia"/>
                <a:cs typeface="Georgia"/>
              </a:rPr>
              <a:t>С</a:t>
            </a:r>
            <a:r>
              <a:rPr sz="2050" spc="125" dirty="0">
                <a:latin typeface="Georgia"/>
                <a:cs typeface="Georgia"/>
              </a:rPr>
              <a:t>Е</a:t>
            </a:r>
            <a:r>
              <a:rPr sz="2050" spc="170" dirty="0">
                <a:latin typeface="Georgia"/>
                <a:cs typeface="Georgia"/>
              </a:rPr>
              <a:t>М</a:t>
            </a:r>
            <a:r>
              <a:rPr sz="2050" spc="125" dirty="0">
                <a:latin typeface="Georgia"/>
                <a:cs typeface="Georgia"/>
              </a:rPr>
              <a:t>Е</a:t>
            </a:r>
            <a:r>
              <a:rPr sz="2050" spc="80" dirty="0">
                <a:latin typeface="Georgia"/>
                <a:cs typeface="Georgia"/>
              </a:rPr>
              <a:t>Й</a:t>
            </a:r>
            <a:r>
              <a:rPr sz="2050" spc="85" dirty="0">
                <a:latin typeface="Georgia"/>
                <a:cs typeface="Georgia"/>
              </a:rPr>
              <a:t>Н</a:t>
            </a:r>
            <a:r>
              <a:rPr sz="2050" spc="125" dirty="0">
                <a:latin typeface="Georgia"/>
                <a:cs typeface="Georgia"/>
              </a:rPr>
              <a:t>ОГ</a:t>
            </a:r>
            <a:r>
              <a:rPr sz="2050" spc="170" dirty="0">
                <a:latin typeface="Georgia"/>
                <a:cs typeface="Georgia"/>
              </a:rPr>
              <a:t>О</a:t>
            </a:r>
            <a:endParaRPr sz="2050" dirty="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00250" y="14928850"/>
            <a:ext cx="4794885" cy="11004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4700"/>
              </a:lnSpc>
              <a:spcBef>
                <a:spcPts val="95"/>
              </a:spcBef>
            </a:pPr>
            <a:r>
              <a:rPr sz="2050" spc="110" dirty="0">
                <a:latin typeface="Georgia"/>
                <a:cs typeface="Georgia"/>
              </a:rPr>
              <a:t>РОДИТЕЛЕЙ</a:t>
            </a:r>
            <a:r>
              <a:rPr sz="2050" spc="114" dirty="0">
                <a:latin typeface="Georgia"/>
                <a:cs typeface="Georgia"/>
              </a:rPr>
              <a:t> </a:t>
            </a:r>
            <a:r>
              <a:rPr sz="2050" spc="135" dirty="0">
                <a:latin typeface="Georgia"/>
                <a:cs typeface="Georgia"/>
              </a:rPr>
              <a:t>ПО</a:t>
            </a:r>
            <a:r>
              <a:rPr sz="2050" spc="140" dirty="0">
                <a:latin typeface="Georgia"/>
                <a:cs typeface="Georgia"/>
              </a:rPr>
              <a:t> </a:t>
            </a:r>
            <a:r>
              <a:rPr sz="2050" spc="110" dirty="0">
                <a:latin typeface="Georgia"/>
                <a:cs typeface="Georgia"/>
              </a:rPr>
              <a:t>ПРАВОВЫМ, </a:t>
            </a:r>
            <a:r>
              <a:rPr sz="2050" spc="114" dirty="0">
                <a:latin typeface="Georgia"/>
                <a:cs typeface="Georgia"/>
              </a:rPr>
              <a:t> </a:t>
            </a:r>
            <a:r>
              <a:rPr sz="2050" spc="100" dirty="0">
                <a:latin typeface="Georgia"/>
                <a:cs typeface="Georgia"/>
              </a:rPr>
              <a:t>П</a:t>
            </a:r>
            <a:r>
              <a:rPr sz="2050" spc="220" dirty="0">
                <a:latin typeface="Georgia"/>
                <a:cs typeface="Georgia"/>
              </a:rPr>
              <a:t>С</a:t>
            </a:r>
            <a:r>
              <a:rPr sz="2050" spc="80" dirty="0">
                <a:latin typeface="Georgia"/>
                <a:cs typeface="Georgia"/>
              </a:rPr>
              <a:t>И</a:t>
            </a:r>
            <a:r>
              <a:rPr sz="2050" spc="-30" dirty="0">
                <a:latin typeface="Georgia"/>
                <a:cs typeface="Georgia"/>
              </a:rPr>
              <a:t>Х</a:t>
            </a:r>
            <a:r>
              <a:rPr sz="2050" spc="125" dirty="0">
                <a:latin typeface="Georgia"/>
                <a:cs typeface="Georgia"/>
              </a:rPr>
              <a:t>О</a:t>
            </a:r>
            <a:r>
              <a:rPr sz="2050" spc="130" dirty="0">
                <a:latin typeface="Georgia"/>
                <a:cs typeface="Georgia"/>
              </a:rPr>
              <a:t>Л</a:t>
            </a:r>
            <a:r>
              <a:rPr sz="2050" spc="125" dirty="0">
                <a:latin typeface="Georgia"/>
                <a:cs typeface="Georgia"/>
              </a:rPr>
              <a:t>ОГО</a:t>
            </a:r>
            <a:r>
              <a:rPr sz="2050" spc="-114" dirty="0">
                <a:latin typeface="Georgia"/>
                <a:cs typeface="Georgia"/>
              </a:rPr>
              <a:t>-</a:t>
            </a:r>
            <a:r>
              <a:rPr sz="2050" spc="100" dirty="0">
                <a:latin typeface="Georgia"/>
                <a:cs typeface="Georgia"/>
              </a:rPr>
              <a:t>П</a:t>
            </a:r>
            <a:r>
              <a:rPr sz="2050" spc="125" dirty="0">
                <a:latin typeface="Georgia"/>
                <a:cs typeface="Georgia"/>
              </a:rPr>
              <a:t>Е</a:t>
            </a:r>
            <a:r>
              <a:rPr sz="2050" spc="155" dirty="0">
                <a:latin typeface="Georgia"/>
                <a:cs typeface="Georgia"/>
              </a:rPr>
              <a:t>Д</a:t>
            </a:r>
            <a:r>
              <a:rPr sz="2050" spc="145" dirty="0">
                <a:latin typeface="Georgia"/>
                <a:cs typeface="Georgia"/>
              </a:rPr>
              <a:t>А</a:t>
            </a:r>
            <a:r>
              <a:rPr sz="2050" spc="125" dirty="0">
                <a:latin typeface="Georgia"/>
                <a:cs typeface="Georgia"/>
              </a:rPr>
              <a:t>ГОГ</a:t>
            </a:r>
            <a:r>
              <a:rPr sz="2050" spc="80" dirty="0">
                <a:latin typeface="Georgia"/>
                <a:cs typeface="Georgia"/>
              </a:rPr>
              <a:t>И</a:t>
            </a:r>
            <a:r>
              <a:rPr sz="2050" spc="15" dirty="0">
                <a:latin typeface="Georgia"/>
                <a:cs typeface="Georgia"/>
              </a:rPr>
              <a:t>Ч</a:t>
            </a:r>
            <a:r>
              <a:rPr sz="2050" spc="125" dirty="0">
                <a:latin typeface="Georgia"/>
                <a:cs typeface="Georgia"/>
              </a:rPr>
              <a:t>Е</a:t>
            </a:r>
            <a:r>
              <a:rPr sz="2050" spc="220" dirty="0">
                <a:latin typeface="Georgia"/>
                <a:cs typeface="Georgia"/>
              </a:rPr>
              <a:t>С</a:t>
            </a:r>
            <a:r>
              <a:rPr sz="2050" spc="130" dirty="0">
                <a:latin typeface="Georgia"/>
                <a:cs typeface="Georgia"/>
              </a:rPr>
              <a:t>К</a:t>
            </a:r>
            <a:r>
              <a:rPr sz="2050" spc="80" dirty="0">
                <a:latin typeface="Georgia"/>
                <a:cs typeface="Georgia"/>
              </a:rPr>
              <a:t>И</a:t>
            </a:r>
            <a:r>
              <a:rPr sz="2050" spc="105" dirty="0">
                <a:latin typeface="Georgia"/>
                <a:cs typeface="Georgia"/>
              </a:rPr>
              <a:t>М  </a:t>
            </a:r>
            <a:r>
              <a:rPr sz="2050" spc="125" dirty="0">
                <a:latin typeface="Georgia"/>
                <a:cs typeface="Georgia"/>
              </a:rPr>
              <a:t>ВОСПИТАНИЯ</a:t>
            </a:r>
            <a:endParaRPr sz="2050" dirty="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41976" y="16145405"/>
            <a:ext cx="5006340" cy="3409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635885" algn="l"/>
              </a:tabLst>
            </a:pPr>
            <a:r>
              <a:rPr sz="2050" spc="100" dirty="0">
                <a:latin typeface="Georgia"/>
                <a:cs typeface="Georgia"/>
              </a:rPr>
              <a:t>П</a:t>
            </a:r>
            <a:r>
              <a:rPr sz="2050" spc="125" dirty="0">
                <a:latin typeface="Georgia"/>
                <a:cs typeface="Georgia"/>
              </a:rPr>
              <a:t>О</a:t>
            </a:r>
            <a:r>
              <a:rPr sz="2050" spc="155" dirty="0">
                <a:latin typeface="Georgia"/>
                <a:cs typeface="Georgia"/>
              </a:rPr>
              <a:t>ДД</a:t>
            </a:r>
            <a:r>
              <a:rPr sz="2050" spc="125" dirty="0">
                <a:latin typeface="Georgia"/>
                <a:cs typeface="Georgia"/>
              </a:rPr>
              <a:t>Е</a:t>
            </a:r>
            <a:r>
              <a:rPr sz="2050" spc="95" dirty="0">
                <a:latin typeface="Georgia"/>
                <a:cs typeface="Georgia"/>
              </a:rPr>
              <a:t>Р</a:t>
            </a:r>
            <a:r>
              <a:rPr sz="2050" spc="260" dirty="0">
                <a:latin typeface="Georgia"/>
                <a:cs typeface="Georgia"/>
              </a:rPr>
              <a:t>Ж</a:t>
            </a:r>
            <a:r>
              <a:rPr sz="2050" spc="130" dirty="0">
                <a:latin typeface="Georgia"/>
                <a:cs typeface="Georgia"/>
              </a:rPr>
              <a:t>К</a:t>
            </a:r>
            <a:r>
              <a:rPr sz="2050" spc="145" dirty="0">
                <a:latin typeface="Georgia"/>
                <a:cs typeface="Georgia"/>
              </a:rPr>
              <a:t>У</a:t>
            </a:r>
            <a:r>
              <a:rPr sz="2050" dirty="0">
                <a:latin typeface="Georgia"/>
                <a:cs typeface="Georgia"/>
              </a:rPr>
              <a:t>	</a:t>
            </a:r>
            <a:r>
              <a:rPr sz="2050" spc="95" dirty="0">
                <a:latin typeface="Georgia"/>
                <a:cs typeface="Georgia"/>
              </a:rPr>
              <a:t>Р</a:t>
            </a:r>
            <a:r>
              <a:rPr sz="2050" spc="125" dirty="0">
                <a:latin typeface="Georgia"/>
                <a:cs typeface="Georgia"/>
              </a:rPr>
              <a:t>О</a:t>
            </a:r>
            <a:r>
              <a:rPr sz="2050" spc="155" dirty="0">
                <a:latin typeface="Georgia"/>
                <a:cs typeface="Georgia"/>
              </a:rPr>
              <a:t>Д</a:t>
            </a:r>
            <a:r>
              <a:rPr sz="2050" spc="80" dirty="0">
                <a:latin typeface="Georgia"/>
                <a:cs typeface="Georgia"/>
              </a:rPr>
              <a:t>И</a:t>
            </a:r>
            <a:r>
              <a:rPr sz="2050" spc="65" dirty="0">
                <a:latin typeface="Georgia"/>
                <a:cs typeface="Georgia"/>
              </a:rPr>
              <a:t>Т</a:t>
            </a:r>
            <a:r>
              <a:rPr sz="2050" spc="125" dirty="0">
                <a:latin typeface="Georgia"/>
                <a:cs typeface="Georgia"/>
              </a:rPr>
              <a:t>Е</a:t>
            </a:r>
            <a:r>
              <a:rPr sz="2050" spc="130" dirty="0">
                <a:latin typeface="Georgia"/>
                <a:cs typeface="Georgia"/>
              </a:rPr>
              <a:t>Л</a:t>
            </a:r>
            <a:r>
              <a:rPr sz="2050" spc="35" dirty="0">
                <a:latin typeface="Georgia"/>
                <a:cs typeface="Georgia"/>
              </a:rPr>
              <a:t>Ь</a:t>
            </a:r>
            <a:r>
              <a:rPr sz="2050" spc="220" dirty="0">
                <a:latin typeface="Georgia"/>
                <a:cs typeface="Georgia"/>
              </a:rPr>
              <a:t>С</a:t>
            </a:r>
            <a:r>
              <a:rPr sz="2050" spc="130" dirty="0">
                <a:latin typeface="Georgia"/>
                <a:cs typeface="Georgia"/>
              </a:rPr>
              <a:t>К</a:t>
            </a:r>
            <a:r>
              <a:rPr sz="2050" spc="80" dirty="0">
                <a:latin typeface="Georgia"/>
                <a:cs typeface="Georgia"/>
              </a:rPr>
              <a:t>И</a:t>
            </a:r>
            <a:r>
              <a:rPr sz="2050" spc="15" dirty="0">
                <a:latin typeface="Georgia"/>
                <a:cs typeface="Georgia"/>
              </a:rPr>
              <a:t>Х</a:t>
            </a:r>
            <a:endParaRPr sz="205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89949" y="16145405"/>
            <a:ext cx="2407920" cy="3409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100" dirty="0">
                <a:latin typeface="Georgia"/>
                <a:cs typeface="Georgia"/>
              </a:rPr>
              <a:t>ОБЪЕДИНЕНИЙ,</a:t>
            </a:r>
            <a:endParaRPr sz="205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38981" y="16145405"/>
            <a:ext cx="2797810" cy="3409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220" dirty="0">
                <a:latin typeface="Georgia"/>
                <a:cs typeface="Georgia"/>
              </a:rPr>
              <a:t>С</a:t>
            </a:r>
            <a:r>
              <a:rPr sz="2050" spc="125" dirty="0">
                <a:latin typeface="Georgia"/>
                <a:cs typeface="Georgia"/>
              </a:rPr>
              <a:t>О</a:t>
            </a:r>
            <a:r>
              <a:rPr sz="2050" spc="155" dirty="0">
                <a:latin typeface="Georgia"/>
                <a:cs typeface="Georgia"/>
              </a:rPr>
              <a:t>Д</a:t>
            </a:r>
            <a:r>
              <a:rPr sz="2050" spc="125" dirty="0">
                <a:latin typeface="Georgia"/>
                <a:cs typeface="Georgia"/>
              </a:rPr>
              <a:t>Е</a:t>
            </a:r>
            <a:r>
              <a:rPr sz="2050" spc="80" dirty="0">
                <a:latin typeface="Georgia"/>
                <a:cs typeface="Georgia"/>
              </a:rPr>
              <a:t>Й</a:t>
            </a:r>
            <a:r>
              <a:rPr sz="2050" spc="220" dirty="0">
                <a:latin typeface="Georgia"/>
                <a:cs typeface="Georgia"/>
              </a:rPr>
              <a:t>С</a:t>
            </a:r>
            <a:r>
              <a:rPr sz="2050" spc="65" dirty="0">
                <a:latin typeface="Georgia"/>
                <a:cs typeface="Georgia"/>
              </a:rPr>
              <a:t>Т</a:t>
            </a:r>
            <a:r>
              <a:rPr sz="2050" spc="130" dirty="0">
                <a:latin typeface="Georgia"/>
                <a:cs typeface="Georgia"/>
              </a:rPr>
              <a:t>В</a:t>
            </a:r>
            <a:r>
              <a:rPr sz="2050" spc="100" dirty="0">
                <a:latin typeface="Georgia"/>
                <a:cs typeface="Georgia"/>
              </a:rPr>
              <a:t>У</a:t>
            </a:r>
            <a:r>
              <a:rPr sz="2050" spc="235" dirty="0">
                <a:latin typeface="Georgia"/>
                <a:cs typeface="Georgia"/>
              </a:rPr>
              <a:t>Ю</a:t>
            </a:r>
            <a:r>
              <a:rPr sz="2050" spc="60" dirty="0">
                <a:latin typeface="Georgia"/>
                <a:cs typeface="Georgia"/>
              </a:rPr>
              <a:t>Щ</a:t>
            </a:r>
            <a:r>
              <a:rPr sz="2050" spc="80" dirty="0">
                <a:latin typeface="Georgia"/>
                <a:cs typeface="Georgia"/>
              </a:rPr>
              <a:t>И</a:t>
            </a:r>
            <a:r>
              <a:rPr sz="2050" spc="15" dirty="0">
                <a:latin typeface="Georgia"/>
                <a:cs typeface="Georgia"/>
              </a:rPr>
              <a:t>Х</a:t>
            </a:r>
            <a:endParaRPr sz="205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41976" y="16460587"/>
            <a:ext cx="10895330" cy="11004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4700"/>
              </a:lnSpc>
              <a:spcBef>
                <a:spcPts val="95"/>
              </a:spcBef>
            </a:pPr>
            <a:r>
              <a:rPr sz="2050" spc="125" dirty="0">
                <a:latin typeface="Georgia"/>
                <a:cs typeface="Georgia"/>
              </a:rPr>
              <a:t>УКРЕПЛЕНИЮ</a:t>
            </a:r>
            <a:r>
              <a:rPr sz="2050" spc="130" dirty="0">
                <a:latin typeface="Georgia"/>
                <a:cs typeface="Georgia"/>
              </a:rPr>
              <a:t> </a:t>
            </a:r>
            <a:r>
              <a:rPr sz="2050" spc="120" dirty="0">
                <a:latin typeface="Georgia"/>
                <a:cs typeface="Georgia"/>
              </a:rPr>
              <a:t>СЕМЬИ,</a:t>
            </a:r>
            <a:r>
              <a:rPr sz="2050" spc="125" dirty="0">
                <a:latin typeface="Georgia"/>
                <a:cs typeface="Georgia"/>
              </a:rPr>
              <a:t> </a:t>
            </a:r>
            <a:r>
              <a:rPr sz="2050" spc="120" dirty="0">
                <a:latin typeface="Georgia"/>
                <a:cs typeface="Georgia"/>
              </a:rPr>
              <a:t>СОХРАНЕНИЮ</a:t>
            </a:r>
            <a:r>
              <a:rPr sz="2050" spc="125" dirty="0">
                <a:latin typeface="Georgia"/>
                <a:cs typeface="Georgia"/>
              </a:rPr>
              <a:t> И</a:t>
            </a:r>
            <a:r>
              <a:rPr sz="2050" spc="130" dirty="0">
                <a:latin typeface="Georgia"/>
                <a:cs typeface="Georgia"/>
              </a:rPr>
              <a:t> ВОЗРОЖДЕНИЮ</a:t>
            </a:r>
            <a:r>
              <a:rPr sz="2050" spc="135" dirty="0">
                <a:latin typeface="Georgia"/>
                <a:cs typeface="Georgia"/>
              </a:rPr>
              <a:t> </a:t>
            </a:r>
            <a:r>
              <a:rPr sz="2050" spc="100" dirty="0">
                <a:latin typeface="Georgia"/>
                <a:cs typeface="Georgia"/>
              </a:rPr>
              <a:t>СЕМЕЙНЫХ</a:t>
            </a:r>
            <a:r>
              <a:rPr sz="2050" spc="105" dirty="0">
                <a:latin typeface="Georgia"/>
                <a:cs typeface="Georgia"/>
              </a:rPr>
              <a:t> </a:t>
            </a:r>
            <a:r>
              <a:rPr sz="2050" spc="125" dirty="0">
                <a:latin typeface="Georgia"/>
                <a:cs typeface="Georgia"/>
              </a:rPr>
              <a:t>И </a:t>
            </a:r>
            <a:r>
              <a:rPr sz="2050" spc="-480" dirty="0">
                <a:latin typeface="Georgia"/>
                <a:cs typeface="Georgia"/>
              </a:rPr>
              <a:t> </a:t>
            </a:r>
            <a:r>
              <a:rPr sz="2050" spc="100" dirty="0">
                <a:latin typeface="Georgia"/>
                <a:cs typeface="Georgia"/>
              </a:rPr>
              <a:t>НРАВСТВЕННЫХ</a:t>
            </a:r>
            <a:r>
              <a:rPr sz="2050" spc="105" dirty="0">
                <a:latin typeface="Georgia"/>
                <a:cs typeface="Georgia"/>
              </a:rPr>
              <a:t> </a:t>
            </a:r>
            <a:r>
              <a:rPr sz="2050" spc="114" dirty="0">
                <a:latin typeface="Georgia"/>
                <a:cs typeface="Georgia"/>
              </a:rPr>
              <a:t>ЦЕННОСТЕЙ</a:t>
            </a:r>
            <a:r>
              <a:rPr sz="2050" spc="120" dirty="0">
                <a:latin typeface="Georgia"/>
                <a:cs typeface="Georgia"/>
              </a:rPr>
              <a:t> </a:t>
            </a:r>
            <a:r>
              <a:rPr sz="2050" spc="265" dirty="0">
                <a:latin typeface="Georgia"/>
                <a:cs typeface="Georgia"/>
              </a:rPr>
              <a:t>С</a:t>
            </a:r>
            <a:r>
              <a:rPr sz="2050" spc="270" dirty="0">
                <a:latin typeface="Georgia"/>
                <a:cs typeface="Georgia"/>
              </a:rPr>
              <a:t> </a:t>
            </a:r>
            <a:r>
              <a:rPr sz="2050" spc="105" dirty="0">
                <a:latin typeface="Georgia"/>
                <a:cs typeface="Georgia"/>
              </a:rPr>
              <a:t>УЧЕТОМ</a:t>
            </a:r>
            <a:r>
              <a:rPr sz="2050" spc="110" dirty="0">
                <a:latin typeface="Georgia"/>
                <a:cs typeface="Georgia"/>
              </a:rPr>
              <a:t> </a:t>
            </a:r>
            <a:r>
              <a:rPr sz="2050" spc="114" dirty="0">
                <a:latin typeface="Georgia"/>
                <a:cs typeface="Georgia"/>
              </a:rPr>
              <a:t>РОЛИ</a:t>
            </a:r>
            <a:r>
              <a:rPr sz="2050" spc="120" dirty="0">
                <a:latin typeface="Georgia"/>
                <a:cs typeface="Georgia"/>
              </a:rPr>
              <a:t> </a:t>
            </a:r>
            <a:r>
              <a:rPr sz="2050" spc="105" dirty="0">
                <a:latin typeface="Georgia"/>
                <a:cs typeface="Georgia"/>
              </a:rPr>
              <a:t>РЕЛИГИИ</a:t>
            </a:r>
            <a:r>
              <a:rPr sz="2050" spc="110" dirty="0">
                <a:latin typeface="Georgia"/>
                <a:cs typeface="Georgia"/>
              </a:rPr>
              <a:t> </a:t>
            </a:r>
            <a:r>
              <a:rPr sz="2050" spc="125" dirty="0">
                <a:latin typeface="Georgia"/>
                <a:cs typeface="Georgia"/>
              </a:rPr>
              <a:t>И </a:t>
            </a:r>
            <a:r>
              <a:rPr sz="2050" spc="130" dirty="0">
                <a:latin typeface="Georgia"/>
                <a:cs typeface="Georgia"/>
              </a:rPr>
              <a:t> </a:t>
            </a:r>
            <a:r>
              <a:rPr sz="2050" spc="105" dirty="0">
                <a:latin typeface="Georgia"/>
                <a:cs typeface="Georgia"/>
              </a:rPr>
              <a:t>ТРАДИЦИОННОЙ</a:t>
            </a:r>
            <a:r>
              <a:rPr sz="2050" spc="70" dirty="0">
                <a:latin typeface="Georgia"/>
                <a:cs typeface="Georgia"/>
              </a:rPr>
              <a:t> </a:t>
            </a:r>
            <a:r>
              <a:rPr sz="2050" spc="85" dirty="0">
                <a:latin typeface="Georgia"/>
                <a:cs typeface="Georgia"/>
              </a:rPr>
              <a:t>КУЛЬТУРЫ</a:t>
            </a:r>
            <a:r>
              <a:rPr sz="2050" spc="75" dirty="0">
                <a:latin typeface="Georgia"/>
                <a:cs typeface="Georgia"/>
              </a:rPr>
              <a:t> </a:t>
            </a:r>
            <a:r>
              <a:rPr sz="2050" spc="95" dirty="0">
                <a:latin typeface="Georgia"/>
                <a:cs typeface="Georgia"/>
              </a:rPr>
              <a:t>МЕСТНЫХ</a:t>
            </a:r>
            <a:r>
              <a:rPr sz="2050" spc="75" dirty="0">
                <a:latin typeface="Georgia"/>
                <a:cs typeface="Georgia"/>
              </a:rPr>
              <a:t> </a:t>
            </a:r>
            <a:r>
              <a:rPr sz="2050" spc="140" dirty="0">
                <a:latin typeface="Georgia"/>
                <a:cs typeface="Georgia"/>
              </a:rPr>
              <a:t>СООБЩЕСТВ</a:t>
            </a:r>
            <a:endParaRPr sz="2050">
              <a:latin typeface="Georgia"/>
              <a:cs typeface="Georg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10437" y="7576095"/>
            <a:ext cx="681355" cy="704850"/>
          </a:xfrm>
          <a:custGeom>
            <a:avLst/>
            <a:gdLst/>
            <a:ahLst/>
            <a:cxnLst/>
            <a:rect l="l" t="t" r="r" b="b"/>
            <a:pathLst>
              <a:path w="681355" h="704850">
                <a:moveTo>
                  <a:pt x="665353" y="371906"/>
                </a:moveTo>
                <a:lnTo>
                  <a:pt x="662203" y="325386"/>
                </a:lnTo>
                <a:lnTo>
                  <a:pt x="652995" y="281089"/>
                </a:lnTo>
                <a:lnTo>
                  <a:pt x="638124" y="239217"/>
                </a:lnTo>
                <a:lnTo>
                  <a:pt x="617994" y="200012"/>
                </a:lnTo>
                <a:lnTo>
                  <a:pt x="592975" y="163652"/>
                </a:lnTo>
                <a:lnTo>
                  <a:pt x="561644" y="200787"/>
                </a:lnTo>
                <a:lnTo>
                  <a:pt x="587032" y="238594"/>
                </a:lnTo>
                <a:lnTo>
                  <a:pt x="604164" y="279209"/>
                </a:lnTo>
                <a:lnTo>
                  <a:pt x="613854" y="323380"/>
                </a:lnTo>
                <a:lnTo>
                  <a:pt x="616902" y="371906"/>
                </a:lnTo>
                <a:lnTo>
                  <a:pt x="613194" y="418058"/>
                </a:lnTo>
                <a:lnTo>
                  <a:pt x="602437" y="461810"/>
                </a:lnTo>
                <a:lnTo>
                  <a:pt x="585216" y="502589"/>
                </a:lnTo>
                <a:lnTo>
                  <a:pt x="562114" y="539826"/>
                </a:lnTo>
                <a:lnTo>
                  <a:pt x="533717" y="572922"/>
                </a:lnTo>
                <a:lnTo>
                  <a:pt x="500608" y="601306"/>
                </a:lnTo>
                <a:lnTo>
                  <a:pt x="463372" y="624395"/>
                </a:lnTo>
                <a:lnTo>
                  <a:pt x="422579" y="641604"/>
                </a:lnTo>
                <a:lnTo>
                  <a:pt x="378815" y="652348"/>
                </a:lnTo>
                <a:lnTo>
                  <a:pt x="332676" y="656069"/>
                </a:lnTo>
                <a:lnTo>
                  <a:pt x="286524" y="652348"/>
                </a:lnTo>
                <a:lnTo>
                  <a:pt x="242773" y="641604"/>
                </a:lnTo>
                <a:lnTo>
                  <a:pt x="201980" y="624395"/>
                </a:lnTo>
                <a:lnTo>
                  <a:pt x="164731" y="601306"/>
                </a:lnTo>
                <a:lnTo>
                  <a:pt x="131622" y="572922"/>
                </a:lnTo>
                <a:lnTo>
                  <a:pt x="103225" y="539826"/>
                </a:lnTo>
                <a:lnTo>
                  <a:pt x="80137" y="502589"/>
                </a:lnTo>
                <a:lnTo>
                  <a:pt x="62915" y="461810"/>
                </a:lnTo>
                <a:lnTo>
                  <a:pt x="52158" y="418058"/>
                </a:lnTo>
                <a:lnTo>
                  <a:pt x="48437" y="371906"/>
                </a:lnTo>
                <a:lnTo>
                  <a:pt x="52158" y="325767"/>
                </a:lnTo>
                <a:lnTo>
                  <a:pt x="62915" y="282003"/>
                </a:lnTo>
                <a:lnTo>
                  <a:pt x="80137" y="241211"/>
                </a:lnTo>
                <a:lnTo>
                  <a:pt x="103225" y="203974"/>
                </a:lnTo>
                <a:lnTo>
                  <a:pt x="131622" y="170865"/>
                </a:lnTo>
                <a:lnTo>
                  <a:pt x="164731" y="142468"/>
                </a:lnTo>
                <a:lnTo>
                  <a:pt x="201980" y="119367"/>
                </a:lnTo>
                <a:lnTo>
                  <a:pt x="242773" y="102146"/>
                </a:lnTo>
                <a:lnTo>
                  <a:pt x="286524" y="91389"/>
                </a:lnTo>
                <a:lnTo>
                  <a:pt x="332676" y="87680"/>
                </a:lnTo>
                <a:lnTo>
                  <a:pt x="367919" y="89141"/>
                </a:lnTo>
                <a:lnTo>
                  <a:pt x="399948" y="94068"/>
                </a:lnTo>
                <a:lnTo>
                  <a:pt x="430276" y="103187"/>
                </a:lnTo>
                <a:lnTo>
                  <a:pt x="460375" y="117284"/>
                </a:lnTo>
                <a:lnTo>
                  <a:pt x="490131" y="78206"/>
                </a:lnTo>
                <a:lnTo>
                  <a:pt x="453618" y="61023"/>
                </a:lnTo>
                <a:lnTo>
                  <a:pt x="415340" y="48856"/>
                </a:lnTo>
                <a:lnTo>
                  <a:pt x="375094" y="41617"/>
                </a:lnTo>
                <a:lnTo>
                  <a:pt x="332676" y="39230"/>
                </a:lnTo>
                <a:lnTo>
                  <a:pt x="283591" y="42849"/>
                </a:lnTo>
                <a:lnTo>
                  <a:pt x="236728" y="53340"/>
                </a:lnTo>
                <a:lnTo>
                  <a:pt x="192582" y="70205"/>
                </a:lnTo>
                <a:lnTo>
                  <a:pt x="151688" y="92913"/>
                </a:lnTo>
                <a:lnTo>
                  <a:pt x="114554" y="120954"/>
                </a:lnTo>
                <a:lnTo>
                  <a:pt x="81711" y="153797"/>
                </a:lnTo>
                <a:lnTo>
                  <a:pt x="53682" y="190919"/>
                </a:lnTo>
                <a:lnTo>
                  <a:pt x="30975" y="231813"/>
                </a:lnTo>
                <a:lnTo>
                  <a:pt x="14109" y="275958"/>
                </a:lnTo>
                <a:lnTo>
                  <a:pt x="3606" y="322834"/>
                </a:lnTo>
                <a:lnTo>
                  <a:pt x="0" y="371906"/>
                </a:lnTo>
                <a:lnTo>
                  <a:pt x="3606" y="420992"/>
                </a:lnTo>
                <a:lnTo>
                  <a:pt x="14109" y="467868"/>
                </a:lnTo>
                <a:lnTo>
                  <a:pt x="30975" y="512000"/>
                </a:lnTo>
                <a:lnTo>
                  <a:pt x="53682" y="552894"/>
                </a:lnTo>
                <a:lnTo>
                  <a:pt x="81711" y="590029"/>
                </a:lnTo>
                <a:lnTo>
                  <a:pt x="114554" y="622871"/>
                </a:lnTo>
                <a:lnTo>
                  <a:pt x="151688" y="650900"/>
                </a:lnTo>
                <a:lnTo>
                  <a:pt x="192582" y="673608"/>
                </a:lnTo>
                <a:lnTo>
                  <a:pt x="236728" y="690473"/>
                </a:lnTo>
                <a:lnTo>
                  <a:pt x="283591" y="700976"/>
                </a:lnTo>
                <a:lnTo>
                  <a:pt x="332676" y="704583"/>
                </a:lnTo>
                <a:lnTo>
                  <a:pt x="381749" y="700976"/>
                </a:lnTo>
                <a:lnTo>
                  <a:pt x="428625" y="690473"/>
                </a:lnTo>
                <a:lnTo>
                  <a:pt x="472770" y="673608"/>
                </a:lnTo>
                <a:lnTo>
                  <a:pt x="513664" y="650900"/>
                </a:lnTo>
                <a:lnTo>
                  <a:pt x="550786" y="622871"/>
                </a:lnTo>
                <a:lnTo>
                  <a:pt x="583628" y="590029"/>
                </a:lnTo>
                <a:lnTo>
                  <a:pt x="611670" y="552894"/>
                </a:lnTo>
                <a:lnTo>
                  <a:pt x="634377" y="512000"/>
                </a:lnTo>
                <a:lnTo>
                  <a:pt x="651243" y="467868"/>
                </a:lnTo>
                <a:lnTo>
                  <a:pt x="661733" y="420992"/>
                </a:lnTo>
                <a:lnTo>
                  <a:pt x="665353" y="371906"/>
                </a:lnTo>
                <a:close/>
              </a:path>
              <a:path w="681355" h="704850">
                <a:moveTo>
                  <a:pt x="681139" y="7747"/>
                </a:moveTo>
                <a:lnTo>
                  <a:pt x="679246" y="5168"/>
                </a:lnTo>
                <a:lnTo>
                  <a:pt x="671677" y="1041"/>
                </a:lnTo>
                <a:lnTo>
                  <a:pt x="664286" y="0"/>
                </a:lnTo>
                <a:lnTo>
                  <a:pt x="653275" y="0"/>
                </a:lnTo>
                <a:lnTo>
                  <a:pt x="593039" y="9296"/>
                </a:lnTo>
                <a:lnTo>
                  <a:pt x="551637" y="37147"/>
                </a:lnTo>
                <a:lnTo>
                  <a:pt x="523963" y="70129"/>
                </a:lnTo>
                <a:lnTo>
                  <a:pt x="495757" y="105283"/>
                </a:lnTo>
                <a:lnTo>
                  <a:pt x="467017" y="142633"/>
                </a:lnTo>
                <a:lnTo>
                  <a:pt x="437743" y="182181"/>
                </a:lnTo>
                <a:lnTo>
                  <a:pt x="407924" y="223913"/>
                </a:lnTo>
                <a:lnTo>
                  <a:pt x="377583" y="267843"/>
                </a:lnTo>
                <a:lnTo>
                  <a:pt x="346697" y="313969"/>
                </a:lnTo>
                <a:lnTo>
                  <a:pt x="315277" y="362280"/>
                </a:lnTo>
                <a:lnTo>
                  <a:pt x="283337" y="412775"/>
                </a:lnTo>
                <a:lnTo>
                  <a:pt x="278511" y="419658"/>
                </a:lnTo>
                <a:lnTo>
                  <a:pt x="273875" y="423100"/>
                </a:lnTo>
                <a:lnTo>
                  <a:pt x="269405" y="423100"/>
                </a:lnTo>
                <a:lnTo>
                  <a:pt x="264274" y="419227"/>
                </a:lnTo>
                <a:lnTo>
                  <a:pt x="257657" y="407619"/>
                </a:lnTo>
                <a:lnTo>
                  <a:pt x="249567" y="388264"/>
                </a:lnTo>
                <a:lnTo>
                  <a:pt x="239991" y="361175"/>
                </a:lnTo>
                <a:lnTo>
                  <a:pt x="234213" y="346735"/>
                </a:lnTo>
                <a:lnTo>
                  <a:pt x="227215" y="336410"/>
                </a:lnTo>
                <a:lnTo>
                  <a:pt x="218998" y="330225"/>
                </a:lnTo>
                <a:lnTo>
                  <a:pt x="209550" y="328155"/>
                </a:lnTo>
                <a:lnTo>
                  <a:pt x="200710" y="328930"/>
                </a:lnTo>
                <a:lnTo>
                  <a:pt x="154533" y="350697"/>
                </a:lnTo>
                <a:lnTo>
                  <a:pt x="134213" y="382333"/>
                </a:lnTo>
                <a:lnTo>
                  <a:pt x="135890" y="396074"/>
                </a:lnTo>
                <a:lnTo>
                  <a:pt x="149313" y="445604"/>
                </a:lnTo>
                <a:lnTo>
                  <a:pt x="172529" y="513041"/>
                </a:lnTo>
                <a:lnTo>
                  <a:pt x="193167" y="552513"/>
                </a:lnTo>
                <a:lnTo>
                  <a:pt x="246176" y="563435"/>
                </a:lnTo>
                <a:lnTo>
                  <a:pt x="262953" y="562279"/>
                </a:lnTo>
                <a:lnTo>
                  <a:pt x="276618" y="558800"/>
                </a:lnTo>
                <a:lnTo>
                  <a:pt x="287197" y="552996"/>
                </a:lnTo>
                <a:lnTo>
                  <a:pt x="294678" y="544868"/>
                </a:lnTo>
                <a:lnTo>
                  <a:pt x="323265" y="500672"/>
                </a:lnTo>
                <a:lnTo>
                  <a:pt x="352247" y="456869"/>
                </a:lnTo>
                <a:lnTo>
                  <a:pt x="381622" y="413423"/>
                </a:lnTo>
                <a:lnTo>
                  <a:pt x="411403" y="370357"/>
                </a:lnTo>
                <a:lnTo>
                  <a:pt x="441591" y="327660"/>
                </a:lnTo>
                <a:lnTo>
                  <a:pt x="472173" y="285330"/>
                </a:lnTo>
                <a:lnTo>
                  <a:pt x="503161" y="243382"/>
                </a:lnTo>
                <a:lnTo>
                  <a:pt x="534555" y="201803"/>
                </a:lnTo>
                <a:lnTo>
                  <a:pt x="566343" y="160604"/>
                </a:lnTo>
                <a:lnTo>
                  <a:pt x="598525" y="119761"/>
                </a:lnTo>
                <a:lnTo>
                  <a:pt x="631126" y="79298"/>
                </a:lnTo>
                <a:lnTo>
                  <a:pt x="664121" y="39217"/>
                </a:lnTo>
                <a:lnTo>
                  <a:pt x="671563" y="29514"/>
                </a:lnTo>
                <a:lnTo>
                  <a:pt x="676884" y="21539"/>
                </a:lnTo>
                <a:lnTo>
                  <a:pt x="680072" y="15316"/>
                </a:lnTo>
                <a:lnTo>
                  <a:pt x="681139" y="10833"/>
                </a:lnTo>
                <a:lnTo>
                  <a:pt x="681139" y="7747"/>
                </a:lnTo>
                <a:close/>
              </a:path>
            </a:pathLst>
          </a:custGeom>
          <a:solidFill>
            <a:srgbClr val="FF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10437" y="9095955"/>
            <a:ext cx="681355" cy="704850"/>
          </a:xfrm>
          <a:custGeom>
            <a:avLst/>
            <a:gdLst/>
            <a:ahLst/>
            <a:cxnLst/>
            <a:rect l="l" t="t" r="r" b="b"/>
            <a:pathLst>
              <a:path w="681355" h="704850">
                <a:moveTo>
                  <a:pt x="665353" y="371906"/>
                </a:moveTo>
                <a:lnTo>
                  <a:pt x="662203" y="325374"/>
                </a:lnTo>
                <a:lnTo>
                  <a:pt x="652995" y="281076"/>
                </a:lnTo>
                <a:lnTo>
                  <a:pt x="638124" y="239217"/>
                </a:lnTo>
                <a:lnTo>
                  <a:pt x="617994" y="199999"/>
                </a:lnTo>
                <a:lnTo>
                  <a:pt x="592975" y="163652"/>
                </a:lnTo>
                <a:lnTo>
                  <a:pt x="561644" y="200774"/>
                </a:lnTo>
                <a:lnTo>
                  <a:pt x="587032" y="238582"/>
                </a:lnTo>
                <a:lnTo>
                  <a:pt x="604164" y="279196"/>
                </a:lnTo>
                <a:lnTo>
                  <a:pt x="613854" y="323380"/>
                </a:lnTo>
                <a:lnTo>
                  <a:pt x="616902" y="371906"/>
                </a:lnTo>
                <a:lnTo>
                  <a:pt x="613194" y="418045"/>
                </a:lnTo>
                <a:lnTo>
                  <a:pt x="602437" y="461797"/>
                </a:lnTo>
                <a:lnTo>
                  <a:pt x="585216" y="502577"/>
                </a:lnTo>
                <a:lnTo>
                  <a:pt x="562114" y="539813"/>
                </a:lnTo>
                <a:lnTo>
                  <a:pt x="533717" y="572909"/>
                </a:lnTo>
                <a:lnTo>
                  <a:pt x="500608" y="601294"/>
                </a:lnTo>
                <a:lnTo>
                  <a:pt x="463372" y="624382"/>
                </a:lnTo>
                <a:lnTo>
                  <a:pt x="422579" y="641591"/>
                </a:lnTo>
                <a:lnTo>
                  <a:pt x="378815" y="652348"/>
                </a:lnTo>
                <a:lnTo>
                  <a:pt x="332676" y="656056"/>
                </a:lnTo>
                <a:lnTo>
                  <a:pt x="286524" y="652348"/>
                </a:lnTo>
                <a:lnTo>
                  <a:pt x="242773" y="641591"/>
                </a:lnTo>
                <a:lnTo>
                  <a:pt x="201980" y="624382"/>
                </a:lnTo>
                <a:lnTo>
                  <a:pt x="164731" y="601294"/>
                </a:lnTo>
                <a:lnTo>
                  <a:pt x="131622" y="572909"/>
                </a:lnTo>
                <a:lnTo>
                  <a:pt x="103225" y="539813"/>
                </a:lnTo>
                <a:lnTo>
                  <a:pt x="80137" y="502577"/>
                </a:lnTo>
                <a:lnTo>
                  <a:pt x="62915" y="461797"/>
                </a:lnTo>
                <a:lnTo>
                  <a:pt x="52158" y="418045"/>
                </a:lnTo>
                <a:lnTo>
                  <a:pt x="48437" y="371906"/>
                </a:lnTo>
                <a:lnTo>
                  <a:pt x="52158" y="325755"/>
                </a:lnTo>
                <a:lnTo>
                  <a:pt x="62915" y="282003"/>
                </a:lnTo>
                <a:lnTo>
                  <a:pt x="80137" y="241211"/>
                </a:lnTo>
                <a:lnTo>
                  <a:pt x="103225" y="203962"/>
                </a:lnTo>
                <a:lnTo>
                  <a:pt x="131622" y="170853"/>
                </a:lnTo>
                <a:lnTo>
                  <a:pt x="164731" y="142455"/>
                </a:lnTo>
                <a:lnTo>
                  <a:pt x="201980" y="119367"/>
                </a:lnTo>
                <a:lnTo>
                  <a:pt x="242773" y="102146"/>
                </a:lnTo>
                <a:lnTo>
                  <a:pt x="286524" y="91389"/>
                </a:lnTo>
                <a:lnTo>
                  <a:pt x="332676" y="87668"/>
                </a:lnTo>
                <a:lnTo>
                  <a:pt x="367919" y="89141"/>
                </a:lnTo>
                <a:lnTo>
                  <a:pt x="399948" y="94056"/>
                </a:lnTo>
                <a:lnTo>
                  <a:pt x="430276" y="103187"/>
                </a:lnTo>
                <a:lnTo>
                  <a:pt x="460375" y="117284"/>
                </a:lnTo>
                <a:lnTo>
                  <a:pt x="490131" y="78206"/>
                </a:lnTo>
                <a:lnTo>
                  <a:pt x="453618" y="61023"/>
                </a:lnTo>
                <a:lnTo>
                  <a:pt x="415340" y="48856"/>
                </a:lnTo>
                <a:lnTo>
                  <a:pt x="375094" y="41617"/>
                </a:lnTo>
                <a:lnTo>
                  <a:pt x="332676" y="39217"/>
                </a:lnTo>
                <a:lnTo>
                  <a:pt x="283591" y="42837"/>
                </a:lnTo>
                <a:lnTo>
                  <a:pt x="236728" y="53340"/>
                </a:lnTo>
                <a:lnTo>
                  <a:pt x="192582" y="70205"/>
                </a:lnTo>
                <a:lnTo>
                  <a:pt x="151688" y="92913"/>
                </a:lnTo>
                <a:lnTo>
                  <a:pt x="114554" y="120942"/>
                </a:lnTo>
                <a:lnTo>
                  <a:pt x="81711" y="153784"/>
                </a:lnTo>
                <a:lnTo>
                  <a:pt x="53682" y="190919"/>
                </a:lnTo>
                <a:lnTo>
                  <a:pt x="30975" y="231813"/>
                </a:lnTo>
                <a:lnTo>
                  <a:pt x="14109" y="275945"/>
                </a:lnTo>
                <a:lnTo>
                  <a:pt x="3606" y="322821"/>
                </a:lnTo>
                <a:lnTo>
                  <a:pt x="0" y="371906"/>
                </a:lnTo>
                <a:lnTo>
                  <a:pt x="3606" y="420979"/>
                </a:lnTo>
                <a:lnTo>
                  <a:pt x="14109" y="467855"/>
                </a:lnTo>
                <a:lnTo>
                  <a:pt x="30975" y="512000"/>
                </a:lnTo>
                <a:lnTo>
                  <a:pt x="53682" y="552894"/>
                </a:lnTo>
                <a:lnTo>
                  <a:pt x="81711" y="590016"/>
                </a:lnTo>
                <a:lnTo>
                  <a:pt x="114554" y="622858"/>
                </a:lnTo>
                <a:lnTo>
                  <a:pt x="151688" y="650900"/>
                </a:lnTo>
                <a:lnTo>
                  <a:pt x="192582" y="673608"/>
                </a:lnTo>
                <a:lnTo>
                  <a:pt x="236728" y="690460"/>
                </a:lnTo>
                <a:lnTo>
                  <a:pt x="283591" y="700963"/>
                </a:lnTo>
                <a:lnTo>
                  <a:pt x="332676" y="704583"/>
                </a:lnTo>
                <a:lnTo>
                  <a:pt x="381749" y="700963"/>
                </a:lnTo>
                <a:lnTo>
                  <a:pt x="428625" y="690460"/>
                </a:lnTo>
                <a:lnTo>
                  <a:pt x="472770" y="673608"/>
                </a:lnTo>
                <a:lnTo>
                  <a:pt x="513664" y="650900"/>
                </a:lnTo>
                <a:lnTo>
                  <a:pt x="550786" y="622858"/>
                </a:lnTo>
                <a:lnTo>
                  <a:pt x="583628" y="590016"/>
                </a:lnTo>
                <a:lnTo>
                  <a:pt x="611670" y="552894"/>
                </a:lnTo>
                <a:lnTo>
                  <a:pt x="634377" y="512000"/>
                </a:lnTo>
                <a:lnTo>
                  <a:pt x="651243" y="467855"/>
                </a:lnTo>
                <a:lnTo>
                  <a:pt x="661733" y="420979"/>
                </a:lnTo>
                <a:lnTo>
                  <a:pt x="665353" y="371906"/>
                </a:lnTo>
                <a:close/>
              </a:path>
              <a:path w="681355" h="704850">
                <a:moveTo>
                  <a:pt x="681139" y="7734"/>
                </a:moveTo>
                <a:lnTo>
                  <a:pt x="679246" y="5156"/>
                </a:lnTo>
                <a:lnTo>
                  <a:pt x="671677" y="1028"/>
                </a:lnTo>
                <a:lnTo>
                  <a:pt x="664286" y="0"/>
                </a:lnTo>
                <a:lnTo>
                  <a:pt x="653275" y="0"/>
                </a:lnTo>
                <a:lnTo>
                  <a:pt x="593039" y="9283"/>
                </a:lnTo>
                <a:lnTo>
                  <a:pt x="551637" y="37147"/>
                </a:lnTo>
                <a:lnTo>
                  <a:pt x="523963" y="70116"/>
                </a:lnTo>
                <a:lnTo>
                  <a:pt x="495757" y="105283"/>
                </a:lnTo>
                <a:lnTo>
                  <a:pt x="467017" y="142633"/>
                </a:lnTo>
                <a:lnTo>
                  <a:pt x="437743" y="182181"/>
                </a:lnTo>
                <a:lnTo>
                  <a:pt x="407924" y="223913"/>
                </a:lnTo>
                <a:lnTo>
                  <a:pt x="377583" y="267843"/>
                </a:lnTo>
                <a:lnTo>
                  <a:pt x="346697" y="313956"/>
                </a:lnTo>
                <a:lnTo>
                  <a:pt x="315277" y="362267"/>
                </a:lnTo>
                <a:lnTo>
                  <a:pt x="283337" y="412762"/>
                </a:lnTo>
                <a:lnTo>
                  <a:pt x="278511" y="419646"/>
                </a:lnTo>
                <a:lnTo>
                  <a:pt x="273875" y="423087"/>
                </a:lnTo>
                <a:lnTo>
                  <a:pt x="269405" y="423087"/>
                </a:lnTo>
                <a:lnTo>
                  <a:pt x="264274" y="419214"/>
                </a:lnTo>
                <a:lnTo>
                  <a:pt x="257657" y="407606"/>
                </a:lnTo>
                <a:lnTo>
                  <a:pt x="249567" y="388264"/>
                </a:lnTo>
                <a:lnTo>
                  <a:pt x="239991" y="361175"/>
                </a:lnTo>
                <a:lnTo>
                  <a:pt x="234213" y="346722"/>
                </a:lnTo>
                <a:lnTo>
                  <a:pt x="227215" y="336410"/>
                </a:lnTo>
                <a:lnTo>
                  <a:pt x="218998" y="330212"/>
                </a:lnTo>
                <a:lnTo>
                  <a:pt x="209550" y="328155"/>
                </a:lnTo>
                <a:lnTo>
                  <a:pt x="200710" y="328917"/>
                </a:lnTo>
                <a:lnTo>
                  <a:pt x="154533" y="350685"/>
                </a:lnTo>
                <a:lnTo>
                  <a:pt x="134213" y="382320"/>
                </a:lnTo>
                <a:lnTo>
                  <a:pt x="135890" y="396062"/>
                </a:lnTo>
                <a:lnTo>
                  <a:pt x="149313" y="445592"/>
                </a:lnTo>
                <a:lnTo>
                  <a:pt x="172529" y="513029"/>
                </a:lnTo>
                <a:lnTo>
                  <a:pt x="193167" y="552500"/>
                </a:lnTo>
                <a:lnTo>
                  <a:pt x="246176" y="563435"/>
                </a:lnTo>
                <a:lnTo>
                  <a:pt x="262953" y="562267"/>
                </a:lnTo>
                <a:lnTo>
                  <a:pt x="276618" y="558787"/>
                </a:lnTo>
                <a:lnTo>
                  <a:pt x="287197" y="552983"/>
                </a:lnTo>
                <a:lnTo>
                  <a:pt x="294678" y="544855"/>
                </a:lnTo>
                <a:lnTo>
                  <a:pt x="323265" y="500672"/>
                </a:lnTo>
                <a:lnTo>
                  <a:pt x="352247" y="456857"/>
                </a:lnTo>
                <a:lnTo>
                  <a:pt x="381622" y="413410"/>
                </a:lnTo>
                <a:lnTo>
                  <a:pt x="411403" y="370344"/>
                </a:lnTo>
                <a:lnTo>
                  <a:pt x="441591" y="327647"/>
                </a:lnTo>
                <a:lnTo>
                  <a:pt x="472173" y="285330"/>
                </a:lnTo>
                <a:lnTo>
                  <a:pt x="503161" y="243370"/>
                </a:lnTo>
                <a:lnTo>
                  <a:pt x="534555" y="201790"/>
                </a:lnTo>
                <a:lnTo>
                  <a:pt x="566343" y="160591"/>
                </a:lnTo>
                <a:lnTo>
                  <a:pt x="598525" y="119761"/>
                </a:lnTo>
                <a:lnTo>
                  <a:pt x="631126" y="79298"/>
                </a:lnTo>
                <a:lnTo>
                  <a:pt x="664121" y="39204"/>
                </a:lnTo>
                <a:lnTo>
                  <a:pt x="671563" y="29502"/>
                </a:lnTo>
                <a:lnTo>
                  <a:pt x="676884" y="21539"/>
                </a:lnTo>
                <a:lnTo>
                  <a:pt x="680072" y="15316"/>
                </a:lnTo>
                <a:lnTo>
                  <a:pt x="681139" y="10833"/>
                </a:lnTo>
                <a:lnTo>
                  <a:pt x="681139" y="7734"/>
                </a:lnTo>
                <a:close/>
              </a:path>
            </a:pathLst>
          </a:custGeom>
          <a:solidFill>
            <a:srgbClr val="FF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10437" y="10562068"/>
            <a:ext cx="681355" cy="704850"/>
          </a:xfrm>
          <a:custGeom>
            <a:avLst/>
            <a:gdLst/>
            <a:ahLst/>
            <a:cxnLst/>
            <a:rect l="l" t="t" r="r" b="b"/>
            <a:pathLst>
              <a:path w="681355" h="704850">
                <a:moveTo>
                  <a:pt x="665353" y="371906"/>
                </a:moveTo>
                <a:lnTo>
                  <a:pt x="662203" y="325386"/>
                </a:lnTo>
                <a:lnTo>
                  <a:pt x="652995" y="281089"/>
                </a:lnTo>
                <a:lnTo>
                  <a:pt x="638124" y="239217"/>
                </a:lnTo>
                <a:lnTo>
                  <a:pt x="617994" y="200012"/>
                </a:lnTo>
                <a:lnTo>
                  <a:pt x="592975" y="163652"/>
                </a:lnTo>
                <a:lnTo>
                  <a:pt x="561644" y="200787"/>
                </a:lnTo>
                <a:lnTo>
                  <a:pt x="587032" y="238594"/>
                </a:lnTo>
                <a:lnTo>
                  <a:pt x="604164" y="279209"/>
                </a:lnTo>
                <a:lnTo>
                  <a:pt x="613854" y="323392"/>
                </a:lnTo>
                <a:lnTo>
                  <a:pt x="616902" y="371906"/>
                </a:lnTo>
                <a:lnTo>
                  <a:pt x="613194" y="418058"/>
                </a:lnTo>
                <a:lnTo>
                  <a:pt x="602437" y="461810"/>
                </a:lnTo>
                <a:lnTo>
                  <a:pt x="585216" y="502589"/>
                </a:lnTo>
                <a:lnTo>
                  <a:pt x="562114" y="539826"/>
                </a:lnTo>
                <a:lnTo>
                  <a:pt x="533717" y="572922"/>
                </a:lnTo>
                <a:lnTo>
                  <a:pt x="500608" y="601306"/>
                </a:lnTo>
                <a:lnTo>
                  <a:pt x="463372" y="624395"/>
                </a:lnTo>
                <a:lnTo>
                  <a:pt x="422579" y="641604"/>
                </a:lnTo>
                <a:lnTo>
                  <a:pt x="378815" y="652348"/>
                </a:lnTo>
                <a:lnTo>
                  <a:pt x="332676" y="656069"/>
                </a:lnTo>
                <a:lnTo>
                  <a:pt x="286524" y="652348"/>
                </a:lnTo>
                <a:lnTo>
                  <a:pt x="242773" y="641604"/>
                </a:lnTo>
                <a:lnTo>
                  <a:pt x="201980" y="624395"/>
                </a:lnTo>
                <a:lnTo>
                  <a:pt x="164731" y="601306"/>
                </a:lnTo>
                <a:lnTo>
                  <a:pt x="131622" y="572922"/>
                </a:lnTo>
                <a:lnTo>
                  <a:pt x="103225" y="539826"/>
                </a:lnTo>
                <a:lnTo>
                  <a:pt x="80137" y="502589"/>
                </a:lnTo>
                <a:lnTo>
                  <a:pt x="62915" y="461810"/>
                </a:lnTo>
                <a:lnTo>
                  <a:pt x="52158" y="418058"/>
                </a:lnTo>
                <a:lnTo>
                  <a:pt x="48437" y="371906"/>
                </a:lnTo>
                <a:lnTo>
                  <a:pt x="52158" y="325767"/>
                </a:lnTo>
                <a:lnTo>
                  <a:pt x="62915" y="282003"/>
                </a:lnTo>
                <a:lnTo>
                  <a:pt x="80137" y="241211"/>
                </a:lnTo>
                <a:lnTo>
                  <a:pt x="103225" y="203974"/>
                </a:lnTo>
                <a:lnTo>
                  <a:pt x="131622" y="170865"/>
                </a:lnTo>
                <a:lnTo>
                  <a:pt x="164731" y="142468"/>
                </a:lnTo>
                <a:lnTo>
                  <a:pt x="201980" y="119367"/>
                </a:lnTo>
                <a:lnTo>
                  <a:pt x="242773" y="102146"/>
                </a:lnTo>
                <a:lnTo>
                  <a:pt x="286524" y="91389"/>
                </a:lnTo>
                <a:lnTo>
                  <a:pt x="332676" y="87680"/>
                </a:lnTo>
                <a:lnTo>
                  <a:pt x="367919" y="89141"/>
                </a:lnTo>
                <a:lnTo>
                  <a:pt x="399948" y="94068"/>
                </a:lnTo>
                <a:lnTo>
                  <a:pt x="430276" y="103187"/>
                </a:lnTo>
                <a:lnTo>
                  <a:pt x="460375" y="117297"/>
                </a:lnTo>
                <a:lnTo>
                  <a:pt x="490131" y="78206"/>
                </a:lnTo>
                <a:lnTo>
                  <a:pt x="453618" y="61023"/>
                </a:lnTo>
                <a:lnTo>
                  <a:pt x="415340" y="48856"/>
                </a:lnTo>
                <a:lnTo>
                  <a:pt x="375094" y="41617"/>
                </a:lnTo>
                <a:lnTo>
                  <a:pt x="332676" y="39230"/>
                </a:lnTo>
                <a:lnTo>
                  <a:pt x="283591" y="42849"/>
                </a:lnTo>
                <a:lnTo>
                  <a:pt x="236728" y="53352"/>
                </a:lnTo>
                <a:lnTo>
                  <a:pt x="192582" y="70205"/>
                </a:lnTo>
                <a:lnTo>
                  <a:pt x="151688" y="92913"/>
                </a:lnTo>
                <a:lnTo>
                  <a:pt x="114554" y="120954"/>
                </a:lnTo>
                <a:lnTo>
                  <a:pt x="81711" y="153797"/>
                </a:lnTo>
                <a:lnTo>
                  <a:pt x="53682" y="190919"/>
                </a:lnTo>
                <a:lnTo>
                  <a:pt x="30975" y="231813"/>
                </a:lnTo>
                <a:lnTo>
                  <a:pt x="14109" y="275958"/>
                </a:lnTo>
                <a:lnTo>
                  <a:pt x="3606" y="322834"/>
                </a:lnTo>
                <a:lnTo>
                  <a:pt x="0" y="371906"/>
                </a:lnTo>
                <a:lnTo>
                  <a:pt x="3606" y="420992"/>
                </a:lnTo>
                <a:lnTo>
                  <a:pt x="14109" y="467868"/>
                </a:lnTo>
                <a:lnTo>
                  <a:pt x="30975" y="512000"/>
                </a:lnTo>
                <a:lnTo>
                  <a:pt x="53682" y="552894"/>
                </a:lnTo>
                <a:lnTo>
                  <a:pt x="81711" y="590029"/>
                </a:lnTo>
                <a:lnTo>
                  <a:pt x="114554" y="622871"/>
                </a:lnTo>
                <a:lnTo>
                  <a:pt x="151688" y="650900"/>
                </a:lnTo>
                <a:lnTo>
                  <a:pt x="192582" y="673608"/>
                </a:lnTo>
                <a:lnTo>
                  <a:pt x="236728" y="690473"/>
                </a:lnTo>
                <a:lnTo>
                  <a:pt x="283591" y="700976"/>
                </a:lnTo>
                <a:lnTo>
                  <a:pt x="332676" y="704583"/>
                </a:lnTo>
                <a:lnTo>
                  <a:pt x="381749" y="700976"/>
                </a:lnTo>
                <a:lnTo>
                  <a:pt x="428625" y="690473"/>
                </a:lnTo>
                <a:lnTo>
                  <a:pt x="472770" y="673608"/>
                </a:lnTo>
                <a:lnTo>
                  <a:pt x="513664" y="650900"/>
                </a:lnTo>
                <a:lnTo>
                  <a:pt x="550786" y="622871"/>
                </a:lnTo>
                <a:lnTo>
                  <a:pt x="583628" y="590029"/>
                </a:lnTo>
                <a:lnTo>
                  <a:pt x="611670" y="552894"/>
                </a:lnTo>
                <a:lnTo>
                  <a:pt x="634377" y="512000"/>
                </a:lnTo>
                <a:lnTo>
                  <a:pt x="651243" y="467868"/>
                </a:lnTo>
                <a:lnTo>
                  <a:pt x="661733" y="420992"/>
                </a:lnTo>
                <a:lnTo>
                  <a:pt x="665353" y="371906"/>
                </a:lnTo>
                <a:close/>
              </a:path>
              <a:path w="681355" h="704850">
                <a:moveTo>
                  <a:pt x="681139" y="7747"/>
                </a:moveTo>
                <a:lnTo>
                  <a:pt x="679246" y="5168"/>
                </a:lnTo>
                <a:lnTo>
                  <a:pt x="671677" y="1041"/>
                </a:lnTo>
                <a:lnTo>
                  <a:pt x="664286" y="0"/>
                </a:lnTo>
                <a:lnTo>
                  <a:pt x="653275" y="0"/>
                </a:lnTo>
                <a:lnTo>
                  <a:pt x="593039" y="9296"/>
                </a:lnTo>
                <a:lnTo>
                  <a:pt x="551637" y="37147"/>
                </a:lnTo>
                <a:lnTo>
                  <a:pt x="523963" y="70129"/>
                </a:lnTo>
                <a:lnTo>
                  <a:pt x="495757" y="105283"/>
                </a:lnTo>
                <a:lnTo>
                  <a:pt x="467017" y="142633"/>
                </a:lnTo>
                <a:lnTo>
                  <a:pt x="437743" y="182181"/>
                </a:lnTo>
                <a:lnTo>
                  <a:pt x="407924" y="223926"/>
                </a:lnTo>
                <a:lnTo>
                  <a:pt x="377583" y="267843"/>
                </a:lnTo>
                <a:lnTo>
                  <a:pt x="346697" y="313969"/>
                </a:lnTo>
                <a:lnTo>
                  <a:pt x="315277" y="362280"/>
                </a:lnTo>
                <a:lnTo>
                  <a:pt x="283337" y="412775"/>
                </a:lnTo>
                <a:lnTo>
                  <a:pt x="278511" y="419658"/>
                </a:lnTo>
                <a:lnTo>
                  <a:pt x="273875" y="423100"/>
                </a:lnTo>
                <a:lnTo>
                  <a:pt x="269405" y="423100"/>
                </a:lnTo>
                <a:lnTo>
                  <a:pt x="264274" y="419227"/>
                </a:lnTo>
                <a:lnTo>
                  <a:pt x="257657" y="407619"/>
                </a:lnTo>
                <a:lnTo>
                  <a:pt x="249567" y="388264"/>
                </a:lnTo>
                <a:lnTo>
                  <a:pt x="239991" y="361175"/>
                </a:lnTo>
                <a:lnTo>
                  <a:pt x="234213" y="346735"/>
                </a:lnTo>
                <a:lnTo>
                  <a:pt x="227215" y="336410"/>
                </a:lnTo>
                <a:lnTo>
                  <a:pt x="218998" y="330225"/>
                </a:lnTo>
                <a:lnTo>
                  <a:pt x="209550" y="328155"/>
                </a:lnTo>
                <a:lnTo>
                  <a:pt x="200710" y="328930"/>
                </a:lnTo>
                <a:lnTo>
                  <a:pt x="154533" y="350697"/>
                </a:lnTo>
                <a:lnTo>
                  <a:pt x="134213" y="382333"/>
                </a:lnTo>
                <a:lnTo>
                  <a:pt x="135890" y="396074"/>
                </a:lnTo>
                <a:lnTo>
                  <a:pt x="149313" y="445604"/>
                </a:lnTo>
                <a:lnTo>
                  <a:pt x="172529" y="513041"/>
                </a:lnTo>
                <a:lnTo>
                  <a:pt x="193167" y="552513"/>
                </a:lnTo>
                <a:lnTo>
                  <a:pt x="246176" y="563435"/>
                </a:lnTo>
                <a:lnTo>
                  <a:pt x="262953" y="562279"/>
                </a:lnTo>
                <a:lnTo>
                  <a:pt x="276618" y="558800"/>
                </a:lnTo>
                <a:lnTo>
                  <a:pt x="287197" y="552996"/>
                </a:lnTo>
                <a:lnTo>
                  <a:pt x="294678" y="544868"/>
                </a:lnTo>
                <a:lnTo>
                  <a:pt x="323265" y="500684"/>
                </a:lnTo>
                <a:lnTo>
                  <a:pt x="352247" y="456869"/>
                </a:lnTo>
                <a:lnTo>
                  <a:pt x="381622" y="413423"/>
                </a:lnTo>
                <a:lnTo>
                  <a:pt x="411403" y="370357"/>
                </a:lnTo>
                <a:lnTo>
                  <a:pt x="441591" y="327660"/>
                </a:lnTo>
                <a:lnTo>
                  <a:pt x="472173" y="285330"/>
                </a:lnTo>
                <a:lnTo>
                  <a:pt x="503161" y="243382"/>
                </a:lnTo>
                <a:lnTo>
                  <a:pt x="534555" y="201803"/>
                </a:lnTo>
                <a:lnTo>
                  <a:pt x="566343" y="160604"/>
                </a:lnTo>
                <a:lnTo>
                  <a:pt x="598525" y="119761"/>
                </a:lnTo>
                <a:lnTo>
                  <a:pt x="631126" y="79298"/>
                </a:lnTo>
                <a:lnTo>
                  <a:pt x="664121" y="39217"/>
                </a:lnTo>
                <a:lnTo>
                  <a:pt x="671563" y="29514"/>
                </a:lnTo>
                <a:lnTo>
                  <a:pt x="676884" y="21551"/>
                </a:lnTo>
                <a:lnTo>
                  <a:pt x="680072" y="15316"/>
                </a:lnTo>
                <a:lnTo>
                  <a:pt x="681139" y="10833"/>
                </a:lnTo>
                <a:lnTo>
                  <a:pt x="681139" y="7747"/>
                </a:lnTo>
                <a:close/>
              </a:path>
            </a:pathLst>
          </a:custGeom>
          <a:solidFill>
            <a:srgbClr val="FF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10437" y="11696851"/>
            <a:ext cx="681355" cy="704850"/>
          </a:xfrm>
          <a:custGeom>
            <a:avLst/>
            <a:gdLst/>
            <a:ahLst/>
            <a:cxnLst/>
            <a:rect l="l" t="t" r="r" b="b"/>
            <a:pathLst>
              <a:path w="681355" h="704850">
                <a:moveTo>
                  <a:pt x="665353" y="371906"/>
                </a:moveTo>
                <a:lnTo>
                  <a:pt x="662203" y="325386"/>
                </a:lnTo>
                <a:lnTo>
                  <a:pt x="652995" y="281089"/>
                </a:lnTo>
                <a:lnTo>
                  <a:pt x="638124" y="239217"/>
                </a:lnTo>
                <a:lnTo>
                  <a:pt x="617994" y="200012"/>
                </a:lnTo>
                <a:lnTo>
                  <a:pt x="592975" y="163664"/>
                </a:lnTo>
                <a:lnTo>
                  <a:pt x="561644" y="200787"/>
                </a:lnTo>
                <a:lnTo>
                  <a:pt x="587032" y="238594"/>
                </a:lnTo>
                <a:lnTo>
                  <a:pt x="604164" y="279209"/>
                </a:lnTo>
                <a:lnTo>
                  <a:pt x="613854" y="323392"/>
                </a:lnTo>
                <a:lnTo>
                  <a:pt x="616902" y="371906"/>
                </a:lnTo>
                <a:lnTo>
                  <a:pt x="613194" y="418058"/>
                </a:lnTo>
                <a:lnTo>
                  <a:pt x="602437" y="461810"/>
                </a:lnTo>
                <a:lnTo>
                  <a:pt x="585216" y="502589"/>
                </a:lnTo>
                <a:lnTo>
                  <a:pt x="562114" y="539826"/>
                </a:lnTo>
                <a:lnTo>
                  <a:pt x="533717" y="572922"/>
                </a:lnTo>
                <a:lnTo>
                  <a:pt x="500608" y="601306"/>
                </a:lnTo>
                <a:lnTo>
                  <a:pt x="463372" y="624395"/>
                </a:lnTo>
                <a:lnTo>
                  <a:pt x="422579" y="641604"/>
                </a:lnTo>
                <a:lnTo>
                  <a:pt x="378815" y="652360"/>
                </a:lnTo>
                <a:lnTo>
                  <a:pt x="332676" y="656069"/>
                </a:lnTo>
                <a:lnTo>
                  <a:pt x="286524" y="652360"/>
                </a:lnTo>
                <a:lnTo>
                  <a:pt x="242773" y="641604"/>
                </a:lnTo>
                <a:lnTo>
                  <a:pt x="201980" y="624395"/>
                </a:lnTo>
                <a:lnTo>
                  <a:pt x="164731" y="601306"/>
                </a:lnTo>
                <a:lnTo>
                  <a:pt x="131622" y="572922"/>
                </a:lnTo>
                <a:lnTo>
                  <a:pt x="103225" y="539826"/>
                </a:lnTo>
                <a:lnTo>
                  <a:pt x="80137" y="502589"/>
                </a:lnTo>
                <a:lnTo>
                  <a:pt x="62915" y="461810"/>
                </a:lnTo>
                <a:lnTo>
                  <a:pt x="52158" y="418058"/>
                </a:lnTo>
                <a:lnTo>
                  <a:pt x="48437" y="371906"/>
                </a:lnTo>
                <a:lnTo>
                  <a:pt x="52158" y="325767"/>
                </a:lnTo>
                <a:lnTo>
                  <a:pt x="62915" y="282003"/>
                </a:lnTo>
                <a:lnTo>
                  <a:pt x="80137" y="241211"/>
                </a:lnTo>
                <a:lnTo>
                  <a:pt x="103225" y="203974"/>
                </a:lnTo>
                <a:lnTo>
                  <a:pt x="131622" y="170865"/>
                </a:lnTo>
                <a:lnTo>
                  <a:pt x="164731" y="142468"/>
                </a:lnTo>
                <a:lnTo>
                  <a:pt x="201980" y="119367"/>
                </a:lnTo>
                <a:lnTo>
                  <a:pt x="242773" y="102158"/>
                </a:lnTo>
                <a:lnTo>
                  <a:pt x="286524" y="91389"/>
                </a:lnTo>
                <a:lnTo>
                  <a:pt x="332676" y="87680"/>
                </a:lnTo>
                <a:lnTo>
                  <a:pt x="367919" y="89154"/>
                </a:lnTo>
                <a:lnTo>
                  <a:pt x="399948" y="94068"/>
                </a:lnTo>
                <a:lnTo>
                  <a:pt x="430276" y="103187"/>
                </a:lnTo>
                <a:lnTo>
                  <a:pt x="460375" y="117297"/>
                </a:lnTo>
                <a:lnTo>
                  <a:pt x="490131" y="78206"/>
                </a:lnTo>
                <a:lnTo>
                  <a:pt x="453618" y="61023"/>
                </a:lnTo>
                <a:lnTo>
                  <a:pt x="415340" y="48856"/>
                </a:lnTo>
                <a:lnTo>
                  <a:pt x="375094" y="41630"/>
                </a:lnTo>
                <a:lnTo>
                  <a:pt x="332676" y="39230"/>
                </a:lnTo>
                <a:lnTo>
                  <a:pt x="283591" y="42849"/>
                </a:lnTo>
                <a:lnTo>
                  <a:pt x="236728" y="53352"/>
                </a:lnTo>
                <a:lnTo>
                  <a:pt x="192582" y="70205"/>
                </a:lnTo>
                <a:lnTo>
                  <a:pt x="151688" y="92925"/>
                </a:lnTo>
                <a:lnTo>
                  <a:pt x="114554" y="120954"/>
                </a:lnTo>
                <a:lnTo>
                  <a:pt x="81711" y="153797"/>
                </a:lnTo>
                <a:lnTo>
                  <a:pt x="53682" y="190919"/>
                </a:lnTo>
                <a:lnTo>
                  <a:pt x="30975" y="231813"/>
                </a:lnTo>
                <a:lnTo>
                  <a:pt x="14109" y="275958"/>
                </a:lnTo>
                <a:lnTo>
                  <a:pt x="3606" y="322834"/>
                </a:lnTo>
                <a:lnTo>
                  <a:pt x="0" y="371906"/>
                </a:lnTo>
                <a:lnTo>
                  <a:pt x="3606" y="420992"/>
                </a:lnTo>
                <a:lnTo>
                  <a:pt x="14109" y="467868"/>
                </a:lnTo>
                <a:lnTo>
                  <a:pt x="30975" y="512000"/>
                </a:lnTo>
                <a:lnTo>
                  <a:pt x="53682" y="552907"/>
                </a:lnTo>
                <a:lnTo>
                  <a:pt x="81711" y="590029"/>
                </a:lnTo>
                <a:lnTo>
                  <a:pt x="114554" y="622871"/>
                </a:lnTo>
                <a:lnTo>
                  <a:pt x="151688" y="650900"/>
                </a:lnTo>
                <a:lnTo>
                  <a:pt x="192582" y="673608"/>
                </a:lnTo>
                <a:lnTo>
                  <a:pt x="236728" y="690473"/>
                </a:lnTo>
                <a:lnTo>
                  <a:pt x="283591" y="700976"/>
                </a:lnTo>
                <a:lnTo>
                  <a:pt x="332676" y="704596"/>
                </a:lnTo>
                <a:lnTo>
                  <a:pt x="381749" y="700976"/>
                </a:lnTo>
                <a:lnTo>
                  <a:pt x="428625" y="690473"/>
                </a:lnTo>
                <a:lnTo>
                  <a:pt x="472770" y="673608"/>
                </a:lnTo>
                <a:lnTo>
                  <a:pt x="513664" y="650900"/>
                </a:lnTo>
                <a:lnTo>
                  <a:pt x="550786" y="622871"/>
                </a:lnTo>
                <a:lnTo>
                  <a:pt x="583628" y="590029"/>
                </a:lnTo>
                <a:lnTo>
                  <a:pt x="611670" y="552907"/>
                </a:lnTo>
                <a:lnTo>
                  <a:pt x="634377" y="512000"/>
                </a:lnTo>
                <a:lnTo>
                  <a:pt x="651243" y="467868"/>
                </a:lnTo>
                <a:lnTo>
                  <a:pt x="661733" y="420992"/>
                </a:lnTo>
                <a:lnTo>
                  <a:pt x="665353" y="371906"/>
                </a:lnTo>
                <a:close/>
              </a:path>
              <a:path w="681355" h="704850">
                <a:moveTo>
                  <a:pt x="681139" y="7747"/>
                </a:moveTo>
                <a:lnTo>
                  <a:pt x="679246" y="5168"/>
                </a:lnTo>
                <a:lnTo>
                  <a:pt x="671677" y="1041"/>
                </a:lnTo>
                <a:lnTo>
                  <a:pt x="664286" y="0"/>
                </a:lnTo>
                <a:lnTo>
                  <a:pt x="653275" y="0"/>
                </a:lnTo>
                <a:lnTo>
                  <a:pt x="593039" y="9296"/>
                </a:lnTo>
                <a:lnTo>
                  <a:pt x="551637" y="37160"/>
                </a:lnTo>
                <a:lnTo>
                  <a:pt x="523963" y="70129"/>
                </a:lnTo>
                <a:lnTo>
                  <a:pt x="495757" y="105283"/>
                </a:lnTo>
                <a:lnTo>
                  <a:pt x="467017" y="142646"/>
                </a:lnTo>
                <a:lnTo>
                  <a:pt x="437743" y="182181"/>
                </a:lnTo>
                <a:lnTo>
                  <a:pt x="407924" y="223926"/>
                </a:lnTo>
                <a:lnTo>
                  <a:pt x="377583" y="267843"/>
                </a:lnTo>
                <a:lnTo>
                  <a:pt x="346697" y="313969"/>
                </a:lnTo>
                <a:lnTo>
                  <a:pt x="315277" y="362280"/>
                </a:lnTo>
                <a:lnTo>
                  <a:pt x="283337" y="412775"/>
                </a:lnTo>
                <a:lnTo>
                  <a:pt x="278511" y="419658"/>
                </a:lnTo>
                <a:lnTo>
                  <a:pt x="273875" y="423100"/>
                </a:lnTo>
                <a:lnTo>
                  <a:pt x="269405" y="423100"/>
                </a:lnTo>
                <a:lnTo>
                  <a:pt x="264274" y="419227"/>
                </a:lnTo>
                <a:lnTo>
                  <a:pt x="257657" y="407619"/>
                </a:lnTo>
                <a:lnTo>
                  <a:pt x="249567" y="388264"/>
                </a:lnTo>
                <a:lnTo>
                  <a:pt x="239991" y="361175"/>
                </a:lnTo>
                <a:lnTo>
                  <a:pt x="234213" y="346735"/>
                </a:lnTo>
                <a:lnTo>
                  <a:pt x="227215" y="336410"/>
                </a:lnTo>
                <a:lnTo>
                  <a:pt x="218998" y="330225"/>
                </a:lnTo>
                <a:lnTo>
                  <a:pt x="209550" y="328155"/>
                </a:lnTo>
                <a:lnTo>
                  <a:pt x="200710" y="328930"/>
                </a:lnTo>
                <a:lnTo>
                  <a:pt x="154533" y="350697"/>
                </a:lnTo>
                <a:lnTo>
                  <a:pt x="134213" y="382333"/>
                </a:lnTo>
                <a:lnTo>
                  <a:pt x="135890" y="396074"/>
                </a:lnTo>
                <a:lnTo>
                  <a:pt x="149313" y="445604"/>
                </a:lnTo>
                <a:lnTo>
                  <a:pt x="172529" y="513041"/>
                </a:lnTo>
                <a:lnTo>
                  <a:pt x="193167" y="552513"/>
                </a:lnTo>
                <a:lnTo>
                  <a:pt x="246176" y="563448"/>
                </a:lnTo>
                <a:lnTo>
                  <a:pt x="262953" y="562279"/>
                </a:lnTo>
                <a:lnTo>
                  <a:pt x="276618" y="558800"/>
                </a:lnTo>
                <a:lnTo>
                  <a:pt x="287197" y="552996"/>
                </a:lnTo>
                <a:lnTo>
                  <a:pt x="294678" y="544868"/>
                </a:lnTo>
                <a:lnTo>
                  <a:pt x="323265" y="500684"/>
                </a:lnTo>
                <a:lnTo>
                  <a:pt x="352247" y="456869"/>
                </a:lnTo>
                <a:lnTo>
                  <a:pt x="381622" y="413423"/>
                </a:lnTo>
                <a:lnTo>
                  <a:pt x="411403" y="370357"/>
                </a:lnTo>
                <a:lnTo>
                  <a:pt x="441591" y="327660"/>
                </a:lnTo>
                <a:lnTo>
                  <a:pt x="472173" y="285330"/>
                </a:lnTo>
                <a:lnTo>
                  <a:pt x="503161" y="243382"/>
                </a:lnTo>
                <a:lnTo>
                  <a:pt x="534555" y="201803"/>
                </a:lnTo>
                <a:lnTo>
                  <a:pt x="566343" y="160604"/>
                </a:lnTo>
                <a:lnTo>
                  <a:pt x="598525" y="119761"/>
                </a:lnTo>
                <a:lnTo>
                  <a:pt x="631126" y="79311"/>
                </a:lnTo>
                <a:lnTo>
                  <a:pt x="664121" y="39217"/>
                </a:lnTo>
                <a:lnTo>
                  <a:pt x="671563" y="29514"/>
                </a:lnTo>
                <a:lnTo>
                  <a:pt x="676884" y="21551"/>
                </a:lnTo>
                <a:lnTo>
                  <a:pt x="680072" y="15328"/>
                </a:lnTo>
                <a:lnTo>
                  <a:pt x="681139" y="10845"/>
                </a:lnTo>
                <a:lnTo>
                  <a:pt x="681139" y="7747"/>
                </a:lnTo>
                <a:close/>
              </a:path>
            </a:pathLst>
          </a:custGeom>
          <a:solidFill>
            <a:srgbClr val="FF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0437" y="12831635"/>
            <a:ext cx="681355" cy="704850"/>
          </a:xfrm>
          <a:custGeom>
            <a:avLst/>
            <a:gdLst/>
            <a:ahLst/>
            <a:cxnLst/>
            <a:rect l="l" t="t" r="r" b="b"/>
            <a:pathLst>
              <a:path w="681355" h="704850">
                <a:moveTo>
                  <a:pt x="665353" y="371919"/>
                </a:moveTo>
                <a:lnTo>
                  <a:pt x="662203" y="325386"/>
                </a:lnTo>
                <a:lnTo>
                  <a:pt x="652995" y="281089"/>
                </a:lnTo>
                <a:lnTo>
                  <a:pt x="638124" y="239229"/>
                </a:lnTo>
                <a:lnTo>
                  <a:pt x="617994" y="200012"/>
                </a:lnTo>
                <a:lnTo>
                  <a:pt x="592975" y="163664"/>
                </a:lnTo>
                <a:lnTo>
                  <a:pt x="561644" y="200787"/>
                </a:lnTo>
                <a:lnTo>
                  <a:pt x="587032" y="238594"/>
                </a:lnTo>
                <a:lnTo>
                  <a:pt x="604164" y="279209"/>
                </a:lnTo>
                <a:lnTo>
                  <a:pt x="613854" y="323392"/>
                </a:lnTo>
                <a:lnTo>
                  <a:pt x="616902" y="371906"/>
                </a:lnTo>
                <a:lnTo>
                  <a:pt x="613194" y="418058"/>
                </a:lnTo>
                <a:lnTo>
                  <a:pt x="602437" y="461810"/>
                </a:lnTo>
                <a:lnTo>
                  <a:pt x="585216" y="502589"/>
                </a:lnTo>
                <a:lnTo>
                  <a:pt x="562114" y="539826"/>
                </a:lnTo>
                <a:lnTo>
                  <a:pt x="533717" y="572922"/>
                </a:lnTo>
                <a:lnTo>
                  <a:pt x="500608" y="601306"/>
                </a:lnTo>
                <a:lnTo>
                  <a:pt x="463372" y="624395"/>
                </a:lnTo>
                <a:lnTo>
                  <a:pt x="422579" y="641604"/>
                </a:lnTo>
                <a:lnTo>
                  <a:pt x="378815" y="652360"/>
                </a:lnTo>
                <a:lnTo>
                  <a:pt x="332676" y="656069"/>
                </a:lnTo>
                <a:lnTo>
                  <a:pt x="286524" y="652360"/>
                </a:lnTo>
                <a:lnTo>
                  <a:pt x="242773" y="641604"/>
                </a:lnTo>
                <a:lnTo>
                  <a:pt x="201980" y="624395"/>
                </a:lnTo>
                <a:lnTo>
                  <a:pt x="164731" y="601306"/>
                </a:lnTo>
                <a:lnTo>
                  <a:pt x="131622" y="572922"/>
                </a:lnTo>
                <a:lnTo>
                  <a:pt x="103225" y="539826"/>
                </a:lnTo>
                <a:lnTo>
                  <a:pt x="80137" y="502589"/>
                </a:lnTo>
                <a:lnTo>
                  <a:pt x="62915" y="461810"/>
                </a:lnTo>
                <a:lnTo>
                  <a:pt x="52158" y="418058"/>
                </a:lnTo>
                <a:lnTo>
                  <a:pt x="48437" y="371906"/>
                </a:lnTo>
                <a:lnTo>
                  <a:pt x="52158" y="325767"/>
                </a:lnTo>
                <a:lnTo>
                  <a:pt x="62915" y="282003"/>
                </a:lnTo>
                <a:lnTo>
                  <a:pt x="80137" y="241211"/>
                </a:lnTo>
                <a:lnTo>
                  <a:pt x="103225" y="203974"/>
                </a:lnTo>
                <a:lnTo>
                  <a:pt x="131622" y="170865"/>
                </a:lnTo>
                <a:lnTo>
                  <a:pt x="164731" y="142468"/>
                </a:lnTo>
                <a:lnTo>
                  <a:pt x="201980" y="119367"/>
                </a:lnTo>
                <a:lnTo>
                  <a:pt x="242773" y="102158"/>
                </a:lnTo>
                <a:lnTo>
                  <a:pt x="286524" y="91389"/>
                </a:lnTo>
                <a:lnTo>
                  <a:pt x="332676" y="87680"/>
                </a:lnTo>
                <a:lnTo>
                  <a:pt x="367919" y="89154"/>
                </a:lnTo>
                <a:lnTo>
                  <a:pt x="399948" y="94068"/>
                </a:lnTo>
                <a:lnTo>
                  <a:pt x="430276" y="103187"/>
                </a:lnTo>
                <a:lnTo>
                  <a:pt x="460375" y="117297"/>
                </a:lnTo>
                <a:lnTo>
                  <a:pt x="490131" y="78206"/>
                </a:lnTo>
                <a:lnTo>
                  <a:pt x="453618" y="61036"/>
                </a:lnTo>
                <a:lnTo>
                  <a:pt x="415340" y="48856"/>
                </a:lnTo>
                <a:lnTo>
                  <a:pt x="375094" y="41630"/>
                </a:lnTo>
                <a:lnTo>
                  <a:pt x="332676" y="39230"/>
                </a:lnTo>
                <a:lnTo>
                  <a:pt x="283591" y="42849"/>
                </a:lnTo>
                <a:lnTo>
                  <a:pt x="236728" y="53352"/>
                </a:lnTo>
                <a:lnTo>
                  <a:pt x="192582" y="70218"/>
                </a:lnTo>
                <a:lnTo>
                  <a:pt x="151688" y="92925"/>
                </a:lnTo>
                <a:lnTo>
                  <a:pt x="114554" y="120954"/>
                </a:lnTo>
                <a:lnTo>
                  <a:pt x="81711" y="153797"/>
                </a:lnTo>
                <a:lnTo>
                  <a:pt x="53682" y="190919"/>
                </a:lnTo>
                <a:lnTo>
                  <a:pt x="30975" y="231813"/>
                </a:lnTo>
                <a:lnTo>
                  <a:pt x="14109" y="275958"/>
                </a:lnTo>
                <a:lnTo>
                  <a:pt x="3606" y="322834"/>
                </a:lnTo>
                <a:lnTo>
                  <a:pt x="0" y="371919"/>
                </a:lnTo>
                <a:lnTo>
                  <a:pt x="3606" y="420992"/>
                </a:lnTo>
                <a:lnTo>
                  <a:pt x="14109" y="467868"/>
                </a:lnTo>
                <a:lnTo>
                  <a:pt x="30975" y="512013"/>
                </a:lnTo>
                <a:lnTo>
                  <a:pt x="53682" y="552907"/>
                </a:lnTo>
                <a:lnTo>
                  <a:pt x="81711" y="590029"/>
                </a:lnTo>
                <a:lnTo>
                  <a:pt x="114554" y="622871"/>
                </a:lnTo>
                <a:lnTo>
                  <a:pt x="151688" y="650900"/>
                </a:lnTo>
                <a:lnTo>
                  <a:pt x="192582" y="673608"/>
                </a:lnTo>
                <a:lnTo>
                  <a:pt x="236728" y="690473"/>
                </a:lnTo>
                <a:lnTo>
                  <a:pt x="283591" y="700976"/>
                </a:lnTo>
                <a:lnTo>
                  <a:pt x="332676" y="704596"/>
                </a:lnTo>
                <a:lnTo>
                  <a:pt x="381749" y="700976"/>
                </a:lnTo>
                <a:lnTo>
                  <a:pt x="428625" y="690473"/>
                </a:lnTo>
                <a:lnTo>
                  <a:pt x="472770" y="673608"/>
                </a:lnTo>
                <a:lnTo>
                  <a:pt x="513664" y="650900"/>
                </a:lnTo>
                <a:lnTo>
                  <a:pt x="550786" y="622871"/>
                </a:lnTo>
                <a:lnTo>
                  <a:pt x="583628" y="590029"/>
                </a:lnTo>
                <a:lnTo>
                  <a:pt x="611670" y="552907"/>
                </a:lnTo>
                <a:lnTo>
                  <a:pt x="634377" y="512013"/>
                </a:lnTo>
                <a:lnTo>
                  <a:pt x="651243" y="467868"/>
                </a:lnTo>
                <a:lnTo>
                  <a:pt x="661733" y="420992"/>
                </a:lnTo>
                <a:lnTo>
                  <a:pt x="665353" y="371919"/>
                </a:lnTo>
                <a:close/>
              </a:path>
              <a:path w="681355" h="704850">
                <a:moveTo>
                  <a:pt x="681139" y="7747"/>
                </a:moveTo>
                <a:lnTo>
                  <a:pt x="679246" y="5168"/>
                </a:lnTo>
                <a:lnTo>
                  <a:pt x="671677" y="1041"/>
                </a:lnTo>
                <a:lnTo>
                  <a:pt x="664286" y="12"/>
                </a:lnTo>
                <a:lnTo>
                  <a:pt x="653275" y="0"/>
                </a:lnTo>
                <a:lnTo>
                  <a:pt x="620801" y="2324"/>
                </a:lnTo>
                <a:lnTo>
                  <a:pt x="569988" y="20904"/>
                </a:lnTo>
                <a:lnTo>
                  <a:pt x="523963" y="70129"/>
                </a:lnTo>
                <a:lnTo>
                  <a:pt x="495757" y="105283"/>
                </a:lnTo>
                <a:lnTo>
                  <a:pt x="467017" y="142646"/>
                </a:lnTo>
                <a:lnTo>
                  <a:pt x="437743" y="182181"/>
                </a:lnTo>
                <a:lnTo>
                  <a:pt x="407924" y="223926"/>
                </a:lnTo>
                <a:lnTo>
                  <a:pt x="377583" y="267855"/>
                </a:lnTo>
                <a:lnTo>
                  <a:pt x="346697" y="313969"/>
                </a:lnTo>
                <a:lnTo>
                  <a:pt x="315277" y="362280"/>
                </a:lnTo>
                <a:lnTo>
                  <a:pt x="283337" y="412775"/>
                </a:lnTo>
                <a:lnTo>
                  <a:pt x="278511" y="419658"/>
                </a:lnTo>
                <a:lnTo>
                  <a:pt x="273875" y="423100"/>
                </a:lnTo>
                <a:lnTo>
                  <a:pt x="269405" y="423100"/>
                </a:lnTo>
                <a:lnTo>
                  <a:pt x="264274" y="419227"/>
                </a:lnTo>
                <a:lnTo>
                  <a:pt x="257657" y="407619"/>
                </a:lnTo>
                <a:lnTo>
                  <a:pt x="249567" y="388264"/>
                </a:lnTo>
                <a:lnTo>
                  <a:pt x="239991" y="361188"/>
                </a:lnTo>
                <a:lnTo>
                  <a:pt x="234213" y="346735"/>
                </a:lnTo>
                <a:lnTo>
                  <a:pt x="227215" y="336410"/>
                </a:lnTo>
                <a:lnTo>
                  <a:pt x="218998" y="330225"/>
                </a:lnTo>
                <a:lnTo>
                  <a:pt x="209550" y="328155"/>
                </a:lnTo>
                <a:lnTo>
                  <a:pt x="200710" y="328930"/>
                </a:lnTo>
                <a:lnTo>
                  <a:pt x="154533" y="350697"/>
                </a:lnTo>
                <a:lnTo>
                  <a:pt x="134213" y="382333"/>
                </a:lnTo>
                <a:lnTo>
                  <a:pt x="135890" y="396074"/>
                </a:lnTo>
                <a:lnTo>
                  <a:pt x="149313" y="445604"/>
                </a:lnTo>
                <a:lnTo>
                  <a:pt x="172529" y="513041"/>
                </a:lnTo>
                <a:lnTo>
                  <a:pt x="193167" y="552513"/>
                </a:lnTo>
                <a:lnTo>
                  <a:pt x="246176" y="563448"/>
                </a:lnTo>
                <a:lnTo>
                  <a:pt x="262953" y="562279"/>
                </a:lnTo>
                <a:lnTo>
                  <a:pt x="276618" y="558800"/>
                </a:lnTo>
                <a:lnTo>
                  <a:pt x="287197" y="552996"/>
                </a:lnTo>
                <a:lnTo>
                  <a:pt x="294678" y="544868"/>
                </a:lnTo>
                <a:lnTo>
                  <a:pt x="323265" y="500684"/>
                </a:lnTo>
                <a:lnTo>
                  <a:pt x="352247" y="456869"/>
                </a:lnTo>
                <a:lnTo>
                  <a:pt x="381622" y="413423"/>
                </a:lnTo>
                <a:lnTo>
                  <a:pt x="411403" y="370357"/>
                </a:lnTo>
                <a:lnTo>
                  <a:pt x="441591" y="327660"/>
                </a:lnTo>
                <a:lnTo>
                  <a:pt x="472173" y="285330"/>
                </a:lnTo>
                <a:lnTo>
                  <a:pt x="503161" y="243382"/>
                </a:lnTo>
                <a:lnTo>
                  <a:pt x="534555" y="201803"/>
                </a:lnTo>
                <a:lnTo>
                  <a:pt x="566343" y="160604"/>
                </a:lnTo>
                <a:lnTo>
                  <a:pt x="598525" y="119773"/>
                </a:lnTo>
                <a:lnTo>
                  <a:pt x="631126" y="79311"/>
                </a:lnTo>
                <a:lnTo>
                  <a:pt x="664121" y="39217"/>
                </a:lnTo>
                <a:lnTo>
                  <a:pt x="671563" y="29514"/>
                </a:lnTo>
                <a:lnTo>
                  <a:pt x="676884" y="21551"/>
                </a:lnTo>
                <a:lnTo>
                  <a:pt x="680072" y="15328"/>
                </a:lnTo>
                <a:lnTo>
                  <a:pt x="681139" y="10845"/>
                </a:lnTo>
                <a:lnTo>
                  <a:pt x="681139" y="7747"/>
                </a:lnTo>
                <a:close/>
              </a:path>
            </a:pathLst>
          </a:custGeom>
          <a:solidFill>
            <a:srgbClr val="FF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10437" y="14351494"/>
            <a:ext cx="681355" cy="704850"/>
          </a:xfrm>
          <a:custGeom>
            <a:avLst/>
            <a:gdLst/>
            <a:ahLst/>
            <a:cxnLst/>
            <a:rect l="l" t="t" r="r" b="b"/>
            <a:pathLst>
              <a:path w="681355" h="704850">
                <a:moveTo>
                  <a:pt x="665353" y="371906"/>
                </a:moveTo>
                <a:lnTo>
                  <a:pt x="662203" y="325386"/>
                </a:lnTo>
                <a:lnTo>
                  <a:pt x="652995" y="281089"/>
                </a:lnTo>
                <a:lnTo>
                  <a:pt x="638124" y="239217"/>
                </a:lnTo>
                <a:lnTo>
                  <a:pt x="617994" y="200012"/>
                </a:lnTo>
                <a:lnTo>
                  <a:pt x="592975" y="163652"/>
                </a:lnTo>
                <a:lnTo>
                  <a:pt x="561644" y="200787"/>
                </a:lnTo>
                <a:lnTo>
                  <a:pt x="587032" y="238594"/>
                </a:lnTo>
                <a:lnTo>
                  <a:pt x="604164" y="279209"/>
                </a:lnTo>
                <a:lnTo>
                  <a:pt x="613854" y="323392"/>
                </a:lnTo>
                <a:lnTo>
                  <a:pt x="616902" y="371906"/>
                </a:lnTo>
                <a:lnTo>
                  <a:pt x="613194" y="418058"/>
                </a:lnTo>
                <a:lnTo>
                  <a:pt x="602437" y="461810"/>
                </a:lnTo>
                <a:lnTo>
                  <a:pt x="585216" y="502589"/>
                </a:lnTo>
                <a:lnTo>
                  <a:pt x="562114" y="539826"/>
                </a:lnTo>
                <a:lnTo>
                  <a:pt x="533717" y="572922"/>
                </a:lnTo>
                <a:lnTo>
                  <a:pt x="500608" y="601306"/>
                </a:lnTo>
                <a:lnTo>
                  <a:pt x="463372" y="624395"/>
                </a:lnTo>
                <a:lnTo>
                  <a:pt x="422579" y="641604"/>
                </a:lnTo>
                <a:lnTo>
                  <a:pt x="378815" y="652348"/>
                </a:lnTo>
                <a:lnTo>
                  <a:pt x="332676" y="656069"/>
                </a:lnTo>
                <a:lnTo>
                  <a:pt x="286524" y="652348"/>
                </a:lnTo>
                <a:lnTo>
                  <a:pt x="242773" y="641604"/>
                </a:lnTo>
                <a:lnTo>
                  <a:pt x="201980" y="624395"/>
                </a:lnTo>
                <a:lnTo>
                  <a:pt x="164731" y="601306"/>
                </a:lnTo>
                <a:lnTo>
                  <a:pt x="131622" y="572922"/>
                </a:lnTo>
                <a:lnTo>
                  <a:pt x="103225" y="539826"/>
                </a:lnTo>
                <a:lnTo>
                  <a:pt x="80137" y="502589"/>
                </a:lnTo>
                <a:lnTo>
                  <a:pt x="62915" y="461810"/>
                </a:lnTo>
                <a:lnTo>
                  <a:pt x="52158" y="418058"/>
                </a:lnTo>
                <a:lnTo>
                  <a:pt x="48437" y="371906"/>
                </a:lnTo>
                <a:lnTo>
                  <a:pt x="52158" y="325767"/>
                </a:lnTo>
                <a:lnTo>
                  <a:pt x="62915" y="282003"/>
                </a:lnTo>
                <a:lnTo>
                  <a:pt x="80137" y="241211"/>
                </a:lnTo>
                <a:lnTo>
                  <a:pt x="103225" y="203974"/>
                </a:lnTo>
                <a:lnTo>
                  <a:pt x="131622" y="170865"/>
                </a:lnTo>
                <a:lnTo>
                  <a:pt x="164731" y="142468"/>
                </a:lnTo>
                <a:lnTo>
                  <a:pt x="201980" y="119367"/>
                </a:lnTo>
                <a:lnTo>
                  <a:pt x="242773" y="102146"/>
                </a:lnTo>
                <a:lnTo>
                  <a:pt x="286524" y="91389"/>
                </a:lnTo>
                <a:lnTo>
                  <a:pt x="332676" y="87680"/>
                </a:lnTo>
                <a:lnTo>
                  <a:pt x="367919" y="89141"/>
                </a:lnTo>
                <a:lnTo>
                  <a:pt x="399948" y="94068"/>
                </a:lnTo>
                <a:lnTo>
                  <a:pt x="430276" y="103187"/>
                </a:lnTo>
                <a:lnTo>
                  <a:pt x="460375" y="117297"/>
                </a:lnTo>
                <a:lnTo>
                  <a:pt x="490131" y="78206"/>
                </a:lnTo>
                <a:lnTo>
                  <a:pt x="453618" y="61023"/>
                </a:lnTo>
                <a:lnTo>
                  <a:pt x="415340" y="48856"/>
                </a:lnTo>
                <a:lnTo>
                  <a:pt x="375094" y="41617"/>
                </a:lnTo>
                <a:lnTo>
                  <a:pt x="332676" y="39230"/>
                </a:lnTo>
                <a:lnTo>
                  <a:pt x="283591" y="42849"/>
                </a:lnTo>
                <a:lnTo>
                  <a:pt x="236728" y="53352"/>
                </a:lnTo>
                <a:lnTo>
                  <a:pt x="192582" y="70205"/>
                </a:lnTo>
                <a:lnTo>
                  <a:pt x="151688" y="92913"/>
                </a:lnTo>
                <a:lnTo>
                  <a:pt x="114554" y="120954"/>
                </a:lnTo>
                <a:lnTo>
                  <a:pt x="81711" y="153797"/>
                </a:lnTo>
                <a:lnTo>
                  <a:pt x="53682" y="190919"/>
                </a:lnTo>
                <a:lnTo>
                  <a:pt x="30975" y="231813"/>
                </a:lnTo>
                <a:lnTo>
                  <a:pt x="14109" y="275958"/>
                </a:lnTo>
                <a:lnTo>
                  <a:pt x="3606" y="322834"/>
                </a:lnTo>
                <a:lnTo>
                  <a:pt x="0" y="371906"/>
                </a:lnTo>
                <a:lnTo>
                  <a:pt x="3606" y="420992"/>
                </a:lnTo>
                <a:lnTo>
                  <a:pt x="14109" y="467868"/>
                </a:lnTo>
                <a:lnTo>
                  <a:pt x="30975" y="512000"/>
                </a:lnTo>
                <a:lnTo>
                  <a:pt x="53682" y="552894"/>
                </a:lnTo>
                <a:lnTo>
                  <a:pt x="81711" y="590029"/>
                </a:lnTo>
                <a:lnTo>
                  <a:pt x="114554" y="622871"/>
                </a:lnTo>
                <a:lnTo>
                  <a:pt x="151688" y="650900"/>
                </a:lnTo>
                <a:lnTo>
                  <a:pt x="192582" y="673608"/>
                </a:lnTo>
                <a:lnTo>
                  <a:pt x="236728" y="690473"/>
                </a:lnTo>
                <a:lnTo>
                  <a:pt x="283591" y="700976"/>
                </a:lnTo>
                <a:lnTo>
                  <a:pt x="332676" y="704596"/>
                </a:lnTo>
                <a:lnTo>
                  <a:pt x="381749" y="700976"/>
                </a:lnTo>
                <a:lnTo>
                  <a:pt x="428625" y="690473"/>
                </a:lnTo>
                <a:lnTo>
                  <a:pt x="472770" y="673608"/>
                </a:lnTo>
                <a:lnTo>
                  <a:pt x="513664" y="650900"/>
                </a:lnTo>
                <a:lnTo>
                  <a:pt x="550786" y="622871"/>
                </a:lnTo>
                <a:lnTo>
                  <a:pt x="583628" y="590029"/>
                </a:lnTo>
                <a:lnTo>
                  <a:pt x="611670" y="552894"/>
                </a:lnTo>
                <a:lnTo>
                  <a:pt x="634377" y="512000"/>
                </a:lnTo>
                <a:lnTo>
                  <a:pt x="651243" y="467868"/>
                </a:lnTo>
                <a:lnTo>
                  <a:pt x="661733" y="420992"/>
                </a:lnTo>
                <a:lnTo>
                  <a:pt x="665353" y="371906"/>
                </a:lnTo>
                <a:close/>
              </a:path>
              <a:path w="681355" h="704850">
                <a:moveTo>
                  <a:pt x="681139" y="7747"/>
                </a:moveTo>
                <a:lnTo>
                  <a:pt x="679246" y="5168"/>
                </a:lnTo>
                <a:lnTo>
                  <a:pt x="671677" y="1041"/>
                </a:lnTo>
                <a:lnTo>
                  <a:pt x="664286" y="0"/>
                </a:lnTo>
                <a:lnTo>
                  <a:pt x="653275" y="0"/>
                </a:lnTo>
                <a:lnTo>
                  <a:pt x="593039" y="9296"/>
                </a:lnTo>
                <a:lnTo>
                  <a:pt x="551637" y="37147"/>
                </a:lnTo>
                <a:lnTo>
                  <a:pt x="523963" y="70129"/>
                </a:lnTo>
                <a:lnTo>
                  <a:pt x="495757" y="105283"/>
                </a:lnTo>
                <a:lnTo>
                  <a:pt x="467017" y="142633"/>
                </a:lnTo>
                <a:lnTo>
                  <a:pt x="437743" y="182181"/>
                </a:lnTo>
                <a:lnTo>
                  <a:pt x="407924" y="223926"/>
                </a:lnTo>
                <a:lnTo>
                  <a:pt x="377583" y="267843"/>
                </a:lnTo>
                <a:lnTo>
                  <a:pt x="346697" y="313969"/>
                </a:lnTo>
                <a:lnTo>
                  <a:pt x="315277" y="362280"/>
                </a:lnTo>
                <a:lnTo>
                  <a:pt x="283337" y="412775"/>
                </a:lnTo>
                <a:lnTo>
                  <a:pt x="278511" y="419658"/>
                </a:lnTo>
                <a:lnTo>
                  <a:pt x="273875" y="423100"/>
                </a:lnTo>
                <a:lnTo>
                  <a:pt x="269405" y="423100"/>
                </a:lnTo>
                <a:lnTo>
                  <a:pt x="264274" y="419227"/>
                </a:lnTo>
                <a:lnTo>
                  <a:pt x="257657" y="407619"/>
                </a:lnTo>
                <a:lnTo>
                  <a:pt x="249567" y="388264"/>
                </a:lnTo>
                <a:lnTo>
                  <a:pt x="239991" y="361175"/>
                </a:lnTo>
                <a:lnTo>
                  <a:pt x="234213" y="346735"/>
                </a:lnTo>
                <a:lnTo>
                  <a:pt x="227215" y="336410"/>
                </a:lnTo>
                <a:lnTo>
                  <a:pt x="218998" y="330225"/>
                </a:lnTo>
                <a:lnTo>
                  <a:pt x="209550" y="328155"/>
                </a:lnTo>
                <a:lnTo>
                  <a:pt x="200710" y="328930"/>
                </a:lnTo>
                <a:lnTo>
                  <a:pt x="154533" y="350697"/>
                </a:lnTo>
                <a:lnTo>
                  <a:pt x="134213" y="382333"/>
                </a:lnTo>
                <a:lnTo>
                  <a:pt x="135890" y="396074"/>
                </a:lnTo>
                <a:lnTo>
                  <a:pt x="149313" y="445604"/>
                </a:lnTo>
                <a:lnTo>
                  <a:pt x="172529" y="513041"/>
                </a:lnTo>
                <a:lnTo>
                  <a:pt x="193167" y="552513"/>
                </a:lnTo>
                <a:lnTo>
                  <a:pt x="246176" y="563435"/>
                </a:lnTo>
                <a:lnTo>
                  <a:pt x="262953" y="562279"/>
                </a:lnTo>
                <a:lnTo>
                  <a:pt x="276618" y="558800"/>
                </a:lnTo>
                <a:lnTo>
                  <a:pt x="287197" y="552996"/>
                </a:lnTo>
                <a:lnTo>
                  <a:pt x="294678" y="544868"/>
                </a:lnTo>
                <a:lnTo>
                  <a:pt x="323265" y="500684"/>
                </a:lnTo>
                <a:lnTo>
                  <a:pt x="352247" y="456869"/>
                </a:lnTo>
                <a:lnTo>
                  <a:pt x="381622" y="413423"/>
                </a:lnTo>
                <a:lnTo>
                  <a:pt x="411403" y="370357"/>
                </a:lnTo>
                <a:lnTo>
                  <a:pt x="441591" y="327660"/>
                </a:lnTo>
                <a:lnTo>
                  <a:pt x="472173" y="285330"/>
                </a:lnTo>
                <a:lnTo>
                  <a:pt x="503161" y="243382"/>
                </a:lnTo>
                <a:lnTo>
                  <a:pt x="534555" y="201803"/>
                </a:lnTo>
                <a:lnTo>
                  <a:pt x="566343" y="160604"/>
                </a:lnTo>
                <a:lnTo>
                  <a:pt x="598525" y="119761"/>
                </a:lnTo>
                <a:lnTo>
                  <a:pt x="631126" y="79311"/>
                </a:lnTo>
                <a:lnTo>
                  <a:pt x="664121" y="39217"/>
                </a:lnTo>
                <a:lnTo>
                  <a:pt x="671563" y="29514"/>
                </a:lnTo>
                <a:lnTo>
                  <a:pt x="676884" y="21551"/>
                </a:lnTo>
                <a:lnTo>
                  <a:pt x="680072" y="15316"/>
                </a:lnTo>
                <a:lnTo>
                  <a:pt x="681139" y="10833"/>
                </a:lnTo>
                <a:lnTo>
                  <a:pt x="681139" y="7747"/>
                </a:lnTo>
                <a:close/>
              </a:path>
            </a:pathLst>
          </a:custGeom>
          <a:solidFill>
            <a:srgbClr val="FF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10437" y="16175812"/>
            <a:ext cx="681355" cy="704850"/>
          </a:xfrm>
          <a:custGeom>
            <a:avLst/>
            <a:gdLst/>
            <a:ahLst/>
            <a:cxnLst/>
            <a:rect l="l" t="t" r="r" b="b"/>
            <a:pathLst>
              <a:path w="681355" h="704850">
                <a:moveTo>
                  <a:pt x="665353" y="371906"/>
                </a:moveTo>
                <a:lnTo>
                  <a:pt x="662203" y="325386"/>
                </a:lnTo>
                <a:lnTo>
                  <a:pt x="652995" y="281089"/>
                </a:lnTo>
                <a:lnTo>
                  <a:pt x="638124" y="239217"/>
                </a:lnTo>
                <a:lnTo>
                  <a:pt x="617994" y="200012"/>
                </a:lnTo>
                <a:lnTo>
                  <a:pt x="592975" y="163664"/>
                </a:lnTo>
                <a:lnTo>
                  <a:pt x="561644" y="200787"/>
                </a:lnTo>
                <a:lnTo>
                  <a:pt x="587032" y="238594"/>
                </a:lnTo>
                <a:lnTo>
                  <a:pt x="604164" y="279209"/>
                </a:lnTo>
                <a:lnTo>
                  <a:pt x="613854" y="323392"/>
                </a:lnTo>
                <a:lnTo>
                  <a:pt x="616902" y="371906"/>
                </a:lnTo>
                <a:lnTo>
                  <a:pt x="613194" y="418058"/>
                </a:lnTo>
                <a:lnTo>
                  <a:pt x="602437" y="461810"/>
                </a:lnTo>
                <a:lnTo>
                  <a:pt x="585216" y="502589"/>
                </a:lnTo>
                <a:lnTo>
                  <a:pt x="562114" y="539826"/>
                </a:lnTo>
                <a:lnTo>
                  <a:pt x="533717" y="572922"/>
                </a:lnTo>
                <a:lnTo>
                  <a:pt x="500608" y="601306"/>
                </a:lnTo>
                <a:lnTo>
                  <a:pt x="463372" y="624395"/>
                </a:lnTo>
                <a:lnTo>
                  <a:pt x="422579" y="641604"/>
                </a:lnTo>
                <a:lnTo>
                  <a:pt x="378815" y="652360"/>
                </a:lnTo>
                <a:lnTo>
                  <a:pt x="332676" y="656069"/>
                </a:lnTo>
                <a:lnTo>
                  <a:pt x="286524" y="652360"/>
                </a:lnTo>
                <a:lnTo>
                  <a:pt x="242773" y="641604"/>
                </a:lnTo>
                <a:lnTo>
                  <a:pt x="201980" y="624395"/>
                </a:lnTo>
                <a:lnTo>
                  <a:pt x="164731" y="601306"/>
                </a:lnTo>
                <a:lnTo>
                  <a:pt x="131622" y="572922"/>
                </a:lnTo>
                <a:lnTo>
                  <a:pt x="103225" y="539826"/>
                </a:lnTo>
                <a:lnTo>
                  <a:pt x="80137" y="502589"/>
                </a:lnTo>
                <a:lnTo>
                  <a:pt x="62915" y="461810"/>
                </a:lnTo>
                <a:lnTo>
                  <a:pt x="52158" y="418058"/>
                </a:lnTo>
                <a:lnTo>
                  <a:pt x="48437" y="371906"/>
                </a:lnTo>
                <a:lnTo>
                  <a:pt x="52158" y="325767"/>
                </a:lnTo>
                <a:lnTo>
                  <a:pt x="62915" y="282003"/>
                </a:lnTo>
                <a:lnTo>
                  <a:pt x="80137" y="241211"/>
                </a:lnTo>
                <a:lnTo>
                  <a:pt x="103225" y="203974"/>
                </a:lnTo>
                <a:lnTo>
                  <a:pt x="131622" y="170865"/>
                </a:lnTo>
                <a:lnTo>
                  <a:pt x="164731" y="142468"/>
                </a:lnTo>
                <a:lnTo>
                  <a:pt x="201980" y="119367"/>
                </a:lnTo>
                <a:lnTo>
                  <a:pt x="242773" y="102158"/>
                </a:lnTo>
                <a:lnTo>
                  <a:pt x="286524" y="91389"/>
                </a:lnTo>
                <a:lnTo>
                  <a:pt x="332676" y="87680"/>
                </a:lnTo>
                <a:lnTo>
                  <a:pt x="367919" y="89154"/>
                </a:lnTo>
                <a:lnTo>
                  <a:pt x="399948" y="94068"/>
                </a:lnTo>
                <a:lnTo>
                  <a:pt x="430276" y="103187"/>
                </a:lnTo>
                <a:lnTo>
                  <a:pt x="460375" y="117297"/>
                </a:lnTo>
                <a:lnTo>
                  <a:pt x="490131" y="78206"/>
                </a:lnTo>
                <a:lnTo>
                  <a:pt x="453618" y="61023"/>
                </a:lnTo>
                <a:lnTo>
                  <a:pt x="415340" y="48856"/>
                </a:lnTo>
                <a:lnTo>
                  <a:pt x="375094" y="41630"/>
                </a:lnTo>
                <a:lnTo>
                  <a:pt x="332676" y="39230"/>
                </a:lnTo>
                <a:lnTo>
                  <a:pt x="283591" y="42849"/>
                </a:lnTo>
                <a:lnTo>
                  <a:pt x="236728" y="53352"/>
                </a:lnTo>
                <a:lnTo>
                  <a:pt x="192582" y="70218"/>
                </a:lnTo>
                <a:lnTo>
                  <a:pt x="151688" y="92925"/>
                </a:lnTo>
                <a:lnTo>
                  <a:pt x="114554" y="120954"/>
                </a:lnTo>
                <a:lnTo>
                  <a:pt x="81711" y="153797"/>
                </a:lnTo>
                <a:lnTo>
                  <a:pt x="53682" y="190919"/>
                </a:lnTo>
                <a:lnTo>
                  <a:pt x="30975" y="231813"/>
                </a:lnTo>
                <a:lnTo>
                  <a:pt x="14109" y="275958"/>
                </a:lnTo>
                <a:lnTo>
                  <a:pt x="3606" y="322834"/>
                </a:lnTo>
                <a:lnTo>
                  <a:pt x="0" y="371906"/>
                </a:lnTo>
                <a:lnTo>
                  <a:pt x="3606" y="420992"/>
                </a:lnTo>
                <a:lnTo>
                  <a:pt x="14109" y="467868"/>
                </a:lnTo>
                <a:lnTo>
                  <a:pt x="30975" y="512000"/>
                </a:lnTo>
                <a:lnTo>
                  <a:pt x="53682" y="552907"/>
                </a:lnTo>
                <a:lnTo>
                  <a:pt x="81711" y="590029"/>
                </a:lnTo>
                <a:lnTo>
                  <a:pt x="114554" y="622871"/>
                </a:lnTo>
                <a:lnTo>
                  <a:pt x="151688" y="650900"/>
                </a:lnTo>
                <a:lnTo>
                  <a:pt x="192582" y="673608"/>
                </a:lnTo>
                <a:lnTo>
                  <a:pt x="236728" y="690473"/>
                </a:lnTo>
                <a:lnTo>
                  <a:pt x="283591" y="700976"/>
                </a:lnTo>
                <a:lnTo>
                  <a:pt x="332676" y="704596"/>
                </a:lnTo>
                <a:lnTo>
                  <a:pt x="381749" y="700976"/>
                </a:lnTo>
                <a:lnTo>
                  <a:pt x="428625" y="690473"/>
                </a:lnTo>
                <a:lnTo>
                  <a:pt x="472770" y="673608"/>
                </a:lnTo>
                <a:lnTo>
                  <a:pt x="513664" y="650900"/>
                </a:lnTo>
                <a:lnTo>
                  <a:pt x="550786" y="622871"/>
                </a:lnTo>
                <a:lnTo>
                  <a:pt x="583628" y="590029"/>
                </a:lnTo>
                <a:lnTo>
                  <a:pt x="611670" y="552907"/>
                </a:lnTo>
                <a:lnTo>
                  <a:pt x="634377" y="512000"/>
                </a:lnTo>
                <a:lnTo>
                  <a:pt x="651243" y="467868"/>
                </a:lnTo>
                <a:lnTo>
                  <a:pt x="661733" y="420992"/>
                </a:lnTo>
                <a:lnTo>
                  <a:pt x="665353" y="371906"/>
                </a:lnTo>
                <a:close/>
              </a:path>
              <a:path w="681355" h="704850">
                <a:moveTo>
                  <a:pt x="681139" y="7747"/>
                </a:moveTo>
                <a:lnTo>
                  <a:pt x="679246" y="5168"/>
                </a:lnTo>
                <a:lnTo>
                  <a:pt x="671677" y="1041"/>
                </a:lnTo>
                <a:lnTo>
                  <a:pt x="664286" y="0"/>
                </a:lnTo>
                <a:lnTo>
                  <a:pt x="653275" y="0"/>
                </a:lnTo>
                <a:lnTo>
                  <a:pt x="593039" y="9296"/>
                </a:lnTo>
                <a:lnTo>
                  <a:pt x="551637" y="37160"/>
                </a:lnTo>
                <a:lnTo>
                  <a:pt x="523963" y="70129"/>
                </a:lnTo>
                <a:lnTo>
                  <a:pt x="495757" y="105283"/>
                </a:lnTo>
                <a:lnTo>
                  <a:pt x="467017" y="142646"/>
                </a:lnTo>
                <a:lnTo>
                  <a:pt x="437743" y="182181"/>
                </a:lnTo>
                <a:lnTo>
                  <a:pt x="407924" y="223926"/>
                </a:lnTo>
                <a:lnTo>
                  <a:pt x="377583" y="267843"/>
                </a:lnTo>
                <a:lnTo>
                  <a:pt x="346697" y="313969"/>
                </a:lnTo>
                <a:lnTo>
                  <a:pt x="315277" y="362280"/>
                </a:lnTo>
                <a:lnTo>
                  <a:pt x="283337" y="412775"/>
                </a:lnTo>
                <a:lnTo>
                  <a:pt x="278511" y="419658"/>
                </a:lnTo>
                <a:lnTo>
                  <a:pt x="273875" y="423100"/>
                </a:lnTo>
                <a:lnTo>
                  <a:pt x="269405" y="423100"/>
                </a:lnTo>
                <a:lnTo>
                  <a:pt x="264274" y="419227"/>
                </a:lnTo>
                <a:lnTo>
                  <a:pt x="257657" y="407619"/>
                </a:lnTo>
                <a:lnTo>
                  <a:pt x="249567" y="388264"/>
                </a:lnTo>
                <a:lnTo>
                  <a:pt x="239991" y="361175"/>
                </a:lnTo>
                <a:lnTo>
                  <a:pt x="234213" y="346735"/>
                </a:lnTo>
                <a:lnTo>
                  <a:pt x="227215" y="336410"/>
                </a:lnTo>
                <a:lnTo>
                  <a:pt x="218998" y="330225"/>
                </a:lnTo>
                <a:lnTo>
                  <a:pt x="209550" y="328155"/>
                </a:lnTo>
                <a:lnTo>
                  <a:pt x="200710" y="328930"/>
                </a:lnTo>
                <a:lnTo>
                  <a:pt x="154533" y="350697"/>
                </a:lnTo>
                <a:lnTo>
                  <a:pt x="134213" y="382333"/>
                </a:lnTo>
                <a:lnTo>
                  <a:pt x="135890" y="396074"/>
                </a:lnTo>
                <a:lnTo>
                  <a:pt x="149313" y="445604"/>
                </a:lnTo>
                <a:lnTo>
                  <a:pt x="172529" y="513041"/>
                </a:lnTo>
                <a:lnTo>
                  <a:pt x="193167" y="552513"/>
                </a:lnTo>
                <a:lnTo>
                  <a:pt x="246176" y="563448"/>
                </a:lnTo>
                <a:lnTo>
                  <a:pt x="262953" y="562279"/>
                </a:lnTo>
                <a:lnTo>
                  <a:pt x="276618" y="558800"/>
                </a:lnTo>
                <a:lnTo>
                  <a:pt x="287197" y="552996"/>
                </a:lnTo>
                <a:lnTo>
                  <a:pt x="294678" y="544868"/>
                </a:lnTo>
                <a:lnTo>
                  <a:pt x="323265" y="500684"/>
                </a:lnTo>
                <a:lnTo>
                  <a:pt x="352247" y="456869"/>
                </a:lnTo>
                <a:lnTo>
                  <a:pt x="381622" y="413423"/>
                </a:lnTo>
                <a:lnTo>
                  <a:pt x="411403" y="370357"/>
                </a:lnTo>
                <a:lnTo>
                  <a:pt x="441591" y="327660"/>
                </a:lnTo>
                <a:lnTo>
                  <a:pt x="472173" y="285330"/>
                </a:lnTo>
                <a:lnTo>
                  <a:pt x="503161" y="243382"/>
                </a:lnTo>
                <a:lnTo>
                  <a:pt x="534555" y="201803"/>
                </a:lnTo>
                <a:lnTo>
                  <a:pt x="566343" y="160604"/>
                </a:lnTo>
                <a:lnTo>
                  <a:pt x="598525" y="119773"/>
                </a:lnTo>
                <a:lnTo>
                  <a:pt x="631126" y="79311"/>
                </a:lnTo>
                <a:lnTo>
                  <a:pt x="664121" y="39217"/>
                </a:lnTo>
                <a:lnTo>
                  <a:pt x="671563" y="29514"/>
                </a:lnTo>
                <a:lnTo>
                  <a:pt x="676884" y="21551"/>
                </a:lnTo>
                <a:lnTo>
                  <a:pt x="680072" y="15328"/>
                </a:lnTo>
                <a:lnTo>
                  <a:pt x="681139" y="10845"/>
                </a:lnTo>
                <a:lnTo>
                  <a:pt x="681139" y="7747"/>
                </a:lnTo>
                <a:close/>
              </a:path>
            </a:pathLst>
          </a:custGeom>
          <a:solidFill>
            <a:srgbClr val="FF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370281" y="18714113"/>
            <a:ext cx="7206615" cy="688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0175">
              <a:lnSpc>
                <a:spcPct val="117500"/>
              </a:lnSpc>
              <a:spcBef>
                <a:spcPts val="95"/>
              </a:spcBef>
            </a:pPr>
            <a:r>
              <a:rPr sz="1850" b="1" spc="135" dirty="0">
                <a:solidFill>
                  <a:srgbClr val="004AAC"/>
                </a:solidFill>
                <a:latin typeface="Georgia"/>
                <a:cs typeface="Georgia"/>
              </a:rPr>
              <a:t>САМОЕ</a:t>
            </a:r>
            <a:r>
              <a:rPr sz="1850" b="1" spc="175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160" dirty="0">
                <a:solidFill>
                  <a:srgbClr val="004AAC"/>
                </a:solidFill>
                <a:latin typeface="Georgia"/>
                <a:cs typeface="Georgia"/>
              </a:rPr>
              <a:t>ВАЖНОЕ</a:t>
            </a:r>
            <a:r>
              <a:rPr sz="1850" b="1" spc="175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185" dirty="0">
                <a:solidFill>
                  <a:srgbClr val="004AAC"/>
                </a:solidFill>
                <a:latin typeface="Georgia"/>
                <a:cs typeface="Georgia"/>
              </a:rPr>
              <a:t>В</a:t>
            </a:r>
            <a:r>
              <a:rPr sz="1850" b="1" spc="175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120" dirty="0">
                <a:solidFill>
                  <a:srgbClr val="004AAC"/>
                </a:solidFill>
                <a:latin typeface="Georgia"/>
                <a:cs typeface="Georgia"/>
              </a:rPr>
              <a:t>СЕМЕЙНОМ</a:t>
            </a:r>
            <a:r>
              <a:rPr sz="1850" b="1" spc="175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110" dirty="0">
                <a:solidFill>
                  <a:srgbClr val="004AAC"/>
                </a:solidFill>
                <a:latin typeface="Georgia"/>
                <a:cs typeface="Georgia"/>
              </a:rPr>
              <a:t>ВОСПИТАНИИ</a:t>
            </a:r>
            <a:r>
              <a:rPr sz="1850" b="1" spc="180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75" dirty="0">
                <a:solidFill>
                  <a:srgbClr val="004AAC"/>
                </a:solidFill>
                <a:latin typeface="Georgia"/>
                <a:cs typeface="Georgia"/>
              </a:rPr>
              <a:t>- </a:t>
            </a:r>
            <a:r>
              <a:rPr sz="1850" b="1" spc="80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125" dirty="0">
                <a:solidFill>
                  <a:srgbClr val="004AAC"/>
                </a:solidFill>
                <a:latin typeface="Georgia"/>
                <a:cs typeface="Georgia"/>
              </a:rPr>
              <a:t>ЭТО</a:t>
            </a:r>
            <a:r>
              <a:rPr sz="1850" b="1" spc="175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155" dirty="0">
                <a:solidFill>
                  <a:srgbClr val="004AAC"/>
                </a:solidFill>
                <a:latin typeface="Georgia"/>
                <a:cs typeface="Georgia"/>
              </a:rPr>
              <a:t>ВОЗМОЖНОСТЬ</a:t>
            </a:r>
            <a:r>
              <a:rPr sz="1850" b="1" spc="180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130" dirty="0">
                <a:solidFill>
                  <a:srgbClr val="004AAC"/>
                </a:solidFill>
                <a:latin typeface="Georgia"/>
                <a:cs typeface="Georgia"/>
              </a:rPr>
              <a:t>СБЛИЗИТЬ</a:t>
            </a:r>
            <a:r>
              <a:rPr sz="1850" b="1" spc="180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125" dirty="0">
                <a:solidFill>
                  <a:srgbClr val="004AAC"/>
                </a:solidFill>
                <a:latin typeface="Georgia"/>
                <a:cs typeface="Georgia"/>
              </a:rPr>
              <a:t>ЧЛЕНОВ</a:t>
            </a:r>
            <a:r>
              <a:rPr sz="1850" b="1" spc="180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140" dirty="0">
                <a:solidFill>
                  <a:srgbClr val="004AAC"/>
                </a:solidFill>
                <a:latin typeface="Georgia"/>
                <a:cs typeface="Georgia"/>
              </a:rPr>
              <a:t>СЕМЬИ</a:t>
            </a:r>
            <a:endParaRPr sz="185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1498" y="11645438"/>
            <a:ext cx="11372215" cy="34925"/>
          </a:xfrm>
          <a:custGeom>
            <a:avLst/>
            <a:gdLst/>
            <a:ahLst/>
            <a:cxnLst/>
            <a:rect l="l" t="t" r="r" b="b"/>
            <a:pathLst>
              <a:path w="11372215" h="34925">
                <a:moveTo>
                  <a:pt x="11372109" y="34517"/>
                </a:moveTo>
                <a:lnTo>
                  <a:pt x="0" y="0"/>
                </a:lnTo>
              </a:path>
            </a:pathLst>
          </a:custGeom>
          <a:ln w="35820">
            <a:solidFill>
              <a:srgbClr val="2423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7977" y="12382351"/>
            <a:ext cx="5444674" cy="573123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1496" y="4748910"/>
            <a:ext cx="5587954" cy="605361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82850" y="1168169"/>
            <a:ext cx="2555875" cy="312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135" dirty="0">
                <a:solidFill>
                  <a:srgbClr val="242323"/>
                </a:solidFill>
                <a:latin typeface="Georgia"/>
                <a:cs typeface="Georgia"/>
              </a:rPr>
              <a:t>ГЛАВНЫЙ</a:t>
            </a:r>
            <a:r>
              <a:rPr sz="1850" spc="95" dirty="0">
                <a:solidFill>
                  <a:srgbClr val="242323"/>
                </a:solidFill>
                <a:latin typeface="Georgia"/>
                <a:cs typeface="Georgia"/>
              </a:rPr>
              <a:t> </a:t>
            </a:r>
            <a:r>
              <a:rPr sz="1850" spc="165" dirty="0">
                <a:solidFill>
                  <a:srgbClr val="242323"/>
                </a:solidFill>
                <a:latin typeface="Georgia"/>
                <a:cs typeface="Georgia"/>
              </a:rPr>
              <a:t>АСПЕКТ</a:t>
            </a:r>
            <a:endParaRPr sz="185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20692" y="2341332"/>
            <a:ext cx="7374255" cy="1100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50" b="1" spc="160" dirty="0">
                <a:solidFill>
                  <a:srgbClr val="00BE62"/>
                </a:solidFill>
                <a:latin typeface="Arial"/>
                <a:cs typeface="Arial"/>
              </a:rPr>
              <a:t>ЗАДАЧИ</a:t>
            </a:r>
            <a:r>
              <a:rPr sz="7050" b="1" spc="-175" dirty="0">
                <a:solidFill>
                  <a:srgbClr val="00BE62"/>
                </a:solidFill>
                <a:latin typeface="Arial"/>
                <a:cs typeface="Arial"/>
              </a:rPr>
              <a:t> </a:t>
            </a:r>
            <a:r>
              <a:rPr sz="7050" b="1" spc="-85" dirty="0">
                <a:solidFill>
                  <a:srgbClr val="00BE62"/>
                </a:solidFill>
                <a:latin typeface="Arial"/>
                <a:cs typeface="Arial"/>
              </a:rPr>
              <a:t>СЕМЬИ</a:t>
            </a:r>
            <a:endParaRPr sz="705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92194" y="6562130"/>
            <a:ext cx="80595" cy="8059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92194" y="6902422"/>
            <a:ext cx="80595" cy="8059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92194" y="7242714"/>
            <a:ext cx="80595" cy="8059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92194" y="7583006"/>
            <a:ext cx="80595" cy="8059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92194" y="7923298"/>
            <a:ext cx="80595" cy="8059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464573" y="4674241"/>
            <a:ext cx="5462905" cy="6151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4500"/>
              </a:lnSpc>
              <a:spcBef>
                <a:spcPts val="95"/>
              </a:spcBef>
            </a:pPr>
            <a:r>
              <a:rPr sz="1950" spc="145" dirty="0">
                <a:latin typeface="Georgia"/>
                <a:cs typeface="Georgia"/>
              </a:rPr>
              <a:t>Семья </a:t>
            </a:r>
            <a:r>
              <a:rPr sz="1950" spc="135" dirty="0">
                <a:latin typeface="Georgia"/>
                <a:cs typeface="Georgia"/>
              </a:rPr>
              <a:t>создает </a:t>
            </a:r>
            <a:r>
              <a:rPr sz="1950" spc="125" dirty="0">
                <a:latin typeface="Georgia"/>
                <a:cs typeface="Georgia"/>
              </a:rPr>
              <a:t>человека </a:t>
            </a:r>
            <a:r>
              <a:rPr sz="1950" spc="120" dirty="0">
                <a:latin typeface="Georgia"/>
                <a:cs typeface="Georgia"/>
              </a:rPr>
              <a:t>и </a:t>
            </a:r>
            <a:r>
              <a:rPr sz="1950" spc="125" dirty="0">
                <a:latin typeface="Georgia"/>
                <a:cs typeface="Georgia"/>
              </a:rPr>
              <a:t>поддерживает </a:t>
            </a:r>
            <a:r>
              <a:rPr sz="1950" spc="130" dirty="0">
                <a:latin typeface="Georgia"/>
                <a:cs typeface="Georgia"/>
              </a:rPr>
              <a:t> </a:t>
            </a:r>
            <a:r>
              <a:rPr sz="1950" spc="145" dirty="0">
                <a:latin typeface="Georgia"/>
                <a:cs typeface="Georgia"/>
              </a:rPr>
              <a:t>его </a:t>
            </a:r>
            <a:r>
              <a:rPr sz="1950" spc="130" dirty="0">
                <a:latin typeface="Georgia"/>
                <a:cs typeface="Georgia"/>
              </a:rPr>
              <a:t>стремление </a:t>
            </a:r>
            <a:r>
              <a:rPr sz="1950" spc="155" dirty="0">
                <a:latin typeface="Georgia"/>
                <a:cs typeface="Georgia"/>
              </a:rPr>
              <a:t>к </a:t>
            </a:r>
            <a:r>
              <a:rPr sz="1950" spc="100" dirty="0">
                <a:latin typeface="Georgia"/>
                <a:cs typeface="Georgia"/>
              </a:rPr>
              <a:t>развитию, </a:t>
            </a:r>
            <a:r>
              <a:rPr sz="1950" spc="135" dirty="0">
                <a:latin typeface="Georgia"/>
                <a:cs typeface="Georgia"/>
              </a:rPr>
              <a:t>если </a:t>
            </a:r>
            <a:r>
              <a:rPr sz="1950" spc="110" dirty="0">
                <a:latin typeface="Georgia"/>
                <a:cs typeface="Georgia"/>
              </a:rPr>
              <a:t>членов </a:t>
            </a:r>
            <a:r>
              <a:rPr sz="1950" spc="114" dirty="0">
                <a:latin typeface="Georgia"/>
                <a:cs typeface="Georgia"/>
              </a:rPr>
              <a:t> </a:t>
            </a:r>
            <a:r>
              <a:rPr sz="1950" spc="125" dirty="0">
                <a:latin typeface="Georgia"/>
                <a:cs typeface="Georgia"/>
              </a:rPr>
              <a:t>семьи</a:t>
            </a:r>
            <a:r>
              <a:rPr sz="1950" spc="130" dirty="0">
                <a:latin typeface="Georgia"/>
                <a:cs typeface="Georgia"/>
              </a:rPr>
              <a:t> </a:t>
            </a:r>
            <a:r>
              <a:rPr sz="1950" spc="110" dirty="0">
                <a:latin typeface="Georgia"/>
                <a:cs typeface="Georgia"/>
              </a:rPr>
              <a:t>объединяют</a:t>
            </a:r>
            <a:r>
              <a:rPr sz="1950" spc="114" dirty="0">
                <a:latin typeface="Georgia"/>
                <a:cs typeface="Georgia"/>
              </a:rPr>
              <a:t> </a:t>
            </a:r>
            <a:r>
              <a:rPr sz="1950" spc="105" dirty="0">
                <a:latin typeface="Georgia"/>
                <a:cs typeface="Georgia"/>
              </a:rPr>
              <a:t>ценности,</a:t>
            </a:r>
            <a:r>
              <a:rPr sz="1950" spc="110" dirty="0">
                <a:latin typeface="Georgia"/>
                <a:cs typeface="Georgia"/>
              </a:rPr>
              <a:t> </a:t>
            </a:r>
            <a:r>
              <a:rPr sz="1950" spc="130" dirty="0">
                <a:latin typeface="Georgia"/>
                <a:cs typeface="Georgia"/>
              </a:rPr>
              <a:t>значение </a:t>
            </a:r>
            <a:r>
              <a:rPr sz="1950" spc="135" dirty="0">
                <a:latin typeface="Georgia"/>
                <a:cs typeface="Georgia"/>
              </a:rPr>
              <a:t> </a:t>
            </a:r>
            <a:r>
              <a:rPr sz="1950" spc="100" dirty="0">
                <a:latin typeface="Georgia"/>
                <a:cs typeface="Georgia"/>
              </a:rPr>
              <a:t>которых</a:t>
            </a:r>
            <a:r>
              <a:rPr sz="1950" spc="105" dirty="0">
                <a:latin typeface="Georgia"/>
                <a:cs typeface="Georgia"/>
              </a:rPr>
              <a:t> </a:t>
            </a:r>
            <a:r>
              <a:rPr sz="1950" spc="95" dirty="0">
                <a:latin typeface="Georgia"/>
                <a:cs typeface="Georgia"/>
              </a:rPr>
              <a:t>они</a:t>
            </a:r>
            <a:r>
              <a:rPr sz="1950" spc="100" dirty="0">
                <a:latin typeface="Georgia"/>
                <a:cs typeface="Georgia"/>
              </a:rPr>
              <a:t> </a:t>
            </a:r>
            <a:r>
              <a:rPr sz="1950" spc="120" dirty="0">
                <a:latin typeface="Georgia"/>
                <a:cs typeface="Georgia"/>
              </a:rPr>
              <a:t>хотят</a:t>
            </a:r>
            <a:r>
              <a:rPr sz="1950" spc="125" dirty="0">
                <a:latin typeface="Georgia"/>
                <a:cs typeface="Georgia"/>
              </a:rPr>
              <a:t> </a:t>
            </a:r>
            <a:r>
              <a:rPr sz="1950" spc="105" dirty="0">
                <a:latin typeface="Georgia"/>
                <a:cs typeface="Georgia"/>
              </a:rPr>
              <a:t>делить</a:t>
            </a:r>
            <a:r>
              <a:rPr sz="1950" spc="110" dirty="0">
                <a:latin typeface="Georgia"/>
                <a:cs typeface="Georgia"/>
              </a:rPr>
              <a:t> </a:t>
            </a:r>
            <a:r>
              <a:rPr sz="1950" spc="120" dirty="0">
                <a:latin typeface="Georgia"/>
                <a:cs typeface="Georgia"/>
              </a:rPr>
              <a:t>и</a:t>
            </a:r>
            <a:r>
              <a:rPr sz="1950" spc="125" dirty="0">
                <a:latin typeface="Georgia"/>
                <a:cs typeface="Georgia"/>
              </a:rPr>
              <a:t> </a:t>
            </a:r>
            <a:r>
              <a:rPr sz="1950" spc="220" dirty="0">
                <a:latin typeface="Georgia"/>
                <a:cs typeface="Georgia"/>
              </a:rPr>
              <a:t>с </a:t>
            </a:r>
            <a:r>
              <a:rPr sz="1950" spc="105" dirty="0">
                <a:latin typeface="Georgia"/>
                <a:cs typeface="Georgia"/>
              </a:rPr>
              <a:t>другими </a:t>
            </a:r>
            <a:r>
              <a:rPr sz="1950" spc="110" dirty="0">
                <a:latin typeface="Georgia"/>
                <a:cs typeface="Georgia"/>
              </a:rPr>
              <a:t> </a:t>
            </a:r>
            <a:r>
              <a:rPr sz="1950" spc="80" dirty="0">
                <a:latin typeface="Georgia"/>
                <a:cs typeface="Georgia"/>
              </a:rPr>
              <a:t>людьми:</a:t>
            </a:r>
            <a:endParaRPr sz="1950">
              <a:latin typeface="Georgia"/>
              <a:cs typeface="Georgia"/>
            </a:endParaRPr>
          </a:p>
          <a:p>
            <a:pPr marL="438784" marR="1777364">
              <a:lnSpc>
                <a:spcPct val="114500"/>
              </a:lnSpc>
            </a:pPr>
            <a:r>
              <a:rPr sz="1950" spc="90" dirty="0">
                <a:latin typeface="Georgia"/>
                <a:cs typeface="Georgia"/>
              </a:rPr>
              <a:t>любовь </a:t>
            </a:r>
            <a:r>
              <a:rPr sz="1950" spc="120" dirty="0">
                <a:latin typeface="Georgia"/>
                <a:cs typeface="Georgia"/>
              </a:rPr>
              <a:t>и </a:t>
            </a:r>
            <a:r>
              <a:rPr sz="1950" spc="114" dirty="0">
                <a:latin typeface="Georgia"/>
                <a:cs typeface="Georgia"/>
              </a:rPr>
              <a:t>верность </a:t>
            </a:r>
            <a:r>
              <a:rPr sz="1950" spc="120" dirty="0">
                <a:latin typeface="Georgia"/>
                <a:cs typeface="Georgia"/>
              </a:rPr>
              <a:t> </a:t>
            </a:r>
            <a:r>
              <a:rPr sz="1950" spc="100" dirty="0">
                <a:latin typeface="Georgia"/>
                <a:cs typeface="Georgia"/>
              </a:rPr>
              <a:t>здоровье</a:t>
            </a:r>
            <a:r>
              <a:rPr sz="1950" spc="45" dirty="0">
                <a:latin typeface="Georgia"/>
                <a:cs typeface="Georgia"/>
              </a:rPr>
              <a:t> </a:t>
            </a:r>
            <a:r>
              <a:rPr sz="1950" spc="120" dirty="0">
                <a:latin typeface="Georgia"/>
                <a:cs typeface="Georgia"/>
              </a:rPr>
              <a:t>и</a:t>
            </a:r>
            <a:r>
              <a:rPr sz="1950" spc="50" dirty="0">
                <a:latin typeface="Georgia"/>
                <a:cs typeface="Georgia"/>
              </a:rPr>
              <a:t> </a:t>
            </a:r>
            <a:r>
              <a:rPr sz="1950" spc="114" dirty="0">
                <a:latin typeface="Georgia"/>
                <a:cs typeface="Georgia"/>
              </a:rPr>
              <a:t>благополучие </a:t>
            </a:r>
            <a:r>
              <a:rPr sz="1950" spc="-455" dirty="0">
                <a:latin typeface="Georgia"/>
                <a:cs typeface="Georgia"/>
              </a:rPr>
              <a:t> </a:t>
            </a:r>
            <a:r>
              <a:rPr sz="1950" spc="114" dirty="0">
                <a:latin typeface="Georgia"/>
                <a:cs typeface="Georgia"/>
              </a:rPr>
              <a:t>почитание</a:t>
            </a:r>
            <a:r>
              <a:rPr sz="1950" spc="60" dirty="0">
                <a:latin typeface="Georgia"/>
                <a:cs typeface="Georgia"/>
              </a:rPr>
              <a:t> </a:t>
            </a:r>
            <a:r>
              <a:rPr sz="1950" spc="114" dirty="0">
                <a:latin typeface="Georgia"/>
                <a:cs typeface="Georgia"/>
              </a:rPr>
              <a:t>родителей</a:t>
            </a:r>
            <a:endParaRPr sz="1950">
              <a:latin typeface="Georgia"/>
              <a:cs typeface="Georgia"/>
            </a:endParaRPr>
          </a:p>
          <a:p>
            <a:pPr marL="438784" marR="1303655">
              <a:lnSpc>
                <a:spcPct val="114500"/>
              </a:lnSpc>
            </a:pPr>
            <a:r>
              <a:rPr sz="1950" spc="125" dirty="0">
                <a:latin typeface="Georgia"/>
                <a:cs typeface="Georgia"/>
              </a:rPr>
              <a:t>забота</a:t>
            </a:r>
            <a:r>
              <a:rPr sz="1950" spc="60" dirty="0">
                <a:latin typeface="Georgia"/>
                <a:cs typeface="Georgia"/>
              </a:rPr>
              <a:t> </a:t>
            </a:r>
            <a:r>
              <a:rPr sz="1950" spc="135" dirty="0">
                <a:latin typeface="Georgia"/>
                <a:cs typeface="Georgia"/>
              </a:rPr>
              <a:t>о</a:t>
            </a:r>
            <a:r>
              <a:rPr sz="1950" spc="60" dirty="0">
                <a:latin typeface="Georgia"/>
                <a:cs typeface="Georgia"/>
              </a:rPr>
              <a:t> </a:t>
            </a:r>
            <a:r>
              <a:rPr sz="1950" spc="120" dirty="0">
                <a:latin typeface="Georgia"/>
                <a:cs typeface="Georgia"/>
              </a:rPr>
              <a:t>старших</a:t>
            </a:r>
            <a:r>
              <a:rPr sz="1950" spc="60" dirty="0">
                <a:latin typeface="Georgia"/>
                <a:cs typeface="Georgia"/>
              </a:rPr>
              <a:t> </a:t>
            </a:r>
            <a:r>
              <a:rPr sz="1950" spc="120" dirty="0">
                <a:latin typeface="Georgia"/>
                <a:cs typeface="Georgia"/>
              </a:rPr>
              <a:t>и</a:t>
            </a:r>
            <a:r>
              <a:rPr sz="1950" spc="65" dirty="0">
                <a:latin typeface="Georgia"/>
                <a:cs typeface="Georgia"/>
              </a:rPr>
              <a:t> </a:t>
            </a:r>
            <a:r>
              <a:rPr sz="1950" spc="100" dirty="0">
                <a:latin typeface="Georgia"/>
                <a:cs typeface="Georgia"/>
              </a:rPr>
              <a:t>младших </a:t>
            </a:r>
            <a:r>
              <a:rPr sz="1950" spc="-455" dirty="0">
                <a:latin typeface="Georgia"/>
                <a:cs typeface="Georgia"/>
              </a:rPr>
              <a:t> </a:t>
            </a:r>
            <a:r>
              <a:rPr sz="1950" spc="120" dirty="0">
                <a:latin typeface="Georgia"/>
                <a:cs typeface="Georgia"/>
              </a:rPr>
              <a:t>продолжение</a:t>
            </a:r>
            <a:r>
              <a:rPr sz="1950" spc="65" dirty="0">
                <a:latin typeface="Georgia"/>
                <a:cs typeface="Georgia"/>
              </a:rPr>
              <a:t> </a:t>
            </a:r>
            <a:r>
              <a:rPr sz="1950" spc="114" dirty="0">
                <a:latin typeface="Georgia"/>
                <a:cs typeface="Georgia"/>
              </a:rPr>
              <a:t>рода</a:t>
            </a:r>
            <a:endParaRPr sz="195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Georgia"/>
              <a:cs typeface="Georgia"/>
            </a:endParaRPr>
          </a:p>
          <a:p>
            <a:pPr marL="12700" marR="5080" algn="just">
              <a:lnSpc>
                <a:spcPct val="114500"/>
              </a:lnSpc>
            </a:pPr>
            <a:r>
              <a:rPr sz="1950" spc="145" dirty="0">
                <a:latin typeface="Georgia"/>
                <a:cs typeface="Georgia"/>
              </a:rPr>
              <a:t>Семья</a:t>
            </a:r>
            <a:r>
              <a:rPr sz="1950" spc="150" dirty="0">
                <a:latin typeface="Georgia"/>
                <a:cs typeface="Georgia"/>
              </a:rPr>
              <a:t> </a:t>
            </a:r>
            <a:r>
              <a:rPr sz="1950" spc="-270" dirty="0">
                <a:latin typeface="Georgia"/>
                <a:cs typeface="Georgia"/>
              </a:rPr>
              <a:t>–</a:t>
            </a:r>
            <a:r>
              <a:rPr sz="1950" spc="-265" dirty="0">
                <a:latin typeface="Georgia"/>
                <a:cs typeface="Georgia"/>
              </a:rPr>
              <a:t> </a:t>
            </a:r>
            <a:r>
              <a:rPr sz="1950" spc="95" dirty="0">
                <a:latin typeface="Georgia"/>
                <a:cs typeface="Georgia"/>
              </a:rPr>
              <a:t>главный</a:t>
            </a:r>
            <a:r>
              <a:rPr sz="1950" spc="100" dirty="0">
                <a:latin typeface="Georgia"/>
                <a:cs typeface="Georgia"/>
              </a:rPr>
              <a:t> </a:t>
            </a:r>
            <a:r>
              <a:rPr sz="1950" spc="145" dirty="0">
                <a:latin typeface="Georgia"/>
                <a:cs typeface="Georgia"/>
              </a:rPr>
              <a:t>аспект</a:t>
            </a:r>
            <a:r>
              <a:rPr sz="1950" spc="150" dirty="0">
                <a:latin typeface="Georgia"/>
                <a:cs typeface="Georgia"/>
              </a:rPr>
              <a:t> </a:t>
            </a:r>
            <a:r>
              <a:rPr sz="1950" spc="100" dirty="0">
                <a:latin typeface="Georgia"/>
                <a:cs typeface="Georgia"/>
              </a:rPr>
              <a:t>в</a:t>
            </a:r>
            <a:r>
              <a:rPr sz="1950" spc="105" dirty="0">
                <a:latin typeface="Georgia"/>
                <a:cs typeface="Georgia"/>
              </a:rPr>
              <a:t> </a:t>
            </a:r>
            <a:r>
              <a:rPr sz="1950" spc="125" dirty="0">
                <a:latin typeface="Georgia"/>
                <a:cs typeface="Georgia"/>
              </a:rPr>
              <a:t>жизни </a:t>
            </a:r>
            <a:r>
              <a:rPr sz="1950" spc="-459" dirty="0">
                <a:latin typeface="Georgia"/>
                <a:cs typeface="Georgia"/>
              </a:rPr>
              <a:t> </a:t>
            </a:r>
            <a:r>
              <a:rPr sz="1950" spc="120" dirty="0">
                <a:latin typeface="Georgia"/>
                <a:cs typeface="Georgia"/>
              </a:rPr>
              <a:t>человека.</a:t>
            </a:r>
            <a:r>
              <a:rPr sz="1950" spc="100" dirty="0">
                <a:latin typeface="Georgia"/>
                <a:cs typeface="Georgia"/>
              </a:rPr>
              <a:t> </a:t>
            </a:r>
            <a:r>
              <a:rPr sz="1950" spc="130" dirty="0">
                <a:latin typeface="Georgia"/>
                <a:cs typeface="Georgia"/>
              </a:rPr>
              <a:t>Особое</a:t>
            </a:r>
            <a:r>
              <a:rPr sz="1950" spc="105" dirty="0">
                <a:latin typeface="Georgia"/>
                <a:cs typeface="Georgia"/>
              </a:rPr>
              <a:t> </a:t>
            </a:r>
            <a:r>
              <a:rPr sz="1950" spc="130" dirty="0">
                <a:latin typeface="Georgia"/>
                <a:cs typeface="Georgia"/>
              </a:rPr>
              <a:t>значение</a:t>
            </a:r>
            <a:r>
              <a:rPr sz="1950" spc="105" dirty="0">
                <a:latin typeface="Georgia"/>
                <a:cs typeface="Georgia"/>
              </a:rPr>
              <a:t> </a:t>
            </a:r>
            <a:r>
              <a:rPr sz="1950" spc="140" dirty="0">
                <a:latin typeface="Georgia"/>
                <a:cs typeface="Georgia"/>
              </a:rPr>
              <a:t>имеет</a:t>
            </a:r>
            <a:r>
              <a:rPr sz="1950" spc="105" dirty="0">
                <a:latin typeface="Georgia"/>
                <a:cs typeface="Georgia"/>
              </a:rPr>
              <a:t> </a:t>
            </a:r>
            <a:r>
              <a:rPr sz="1950" spc="135" dirty="0">
                <a:latin typeface="Georgia"/>
                <a:cs typeface="Georgia"/>
              </a:rPr>
              <a:t>семья</a:t>
            </a:r>
            <a:r>
              <a:rPr sz="1950" spc="105" dirty="0">
                <a:latin typeface="Georgia"/>
                <a:cs typeface="Georgia"/>
              </a:rPr>
              <a:t> </a:t>
            </a:r>
            <a:r>
              <a:rPr sz="1950" spc="100" dirty="0">
                <a:latin typeface="Georgia"/>
                <a:cs typeface="Georgia"/>
              </a:rPr>
              <a:t>в </a:t>
            </a:r>
            <a:r>
              <a:rPr sz="1950" spc="-459" dirty="0">
                <a:latin typeface="Georgia"/>
                <a:cs typeface="Georgia"/>
              </a:rPr>
              <a:t> </a:t>
            </a:r>
            <a:r>
              <a:rPr sz="1950" spc="125" dirty="0">
                <a:latin typeface="Georgia"/>
                <a:cs typeface="Georgia"/>
              </a:rPr>
              <a:t>жизни</a:t>
            </a:r>
            <a:r>
              <a:rPr sz="1950" spc="130" dirty="0">
                <a:latin typeface="Georgia"/>
                <a:cs typeface="Georgia"/>
              </a:rPr>
              <a:t> </a:t>
            </a:r>
            <a:r>
              <a:rPr sz="1950" spc="125" dirty="0">
                <a:latin typeface="Georgia"/>
                <a:cs typeface="Georgia"/>
              </a:rPr>
              <a:t>ребенка,</a:t>
            </a:r>
            <a:r>
              <a:rPr sz="1950" spc="130" dirty="0">
                <a:latin typeface="Georgia"/>
                <a:cs typeface="Georgia"/>
              </a:rPr>
              <a:t> </a:t>
            </a:r>
            <a:r>
              <a:rPr sz="1950" spc="100" dirty="0">
                <a:latin typeface="Georgia"/>
                <a:cs typeface="Georgia"/>
              </a:rPr>
              <a:t>в</a:t>
            </a:r>
            <a:r>
              <a:rPr sz="1950" spc="105" dirty="0">
                <a:latin typeface="Georgia"/>
                <a:cs typeface="Georgia"/>
              </a:rPr>
              <a:t> </a:t>
            </a:r>
            <a:r>
              <a:rPr sz="1950" spc="145" dirty="0">
                <a:latin typeface="Georgia"/>
                <a:cs typeface="Georgia"/>
              </a:rPr>
              <a:t>его</a:t>
            </a:r>
            <a:r>
              <a:rPr sz="1950" spc="150" dirty="0">
                <a:latin typeface="Georgia"/>
                <a:cs typeface="Georgia"/>
              </a:rPr>
              <a:t> </a:t>
            </a:r>
            <a:r>
              <a:rPr sz="1950" spc="110" dirty="0">
                <a:latin typeface="Georgia"/>
                <a:cs typeface="Georgia"/>
              </a:rPr>
              <a:t>становлении</a:t>
            </a:r>
            <a:r>
              <a:rPr sz="1950" spc="695" dirty="0">
                <a:latin typeface="Georgia"/>
                <a:cs typeface="Georgia"/>
              </a:rPr>
              <a:t> </a:t>
            </a:r>
            <a:r>
              <a:rPr sz="1950" spc="120" dirty="0">
                <a:latin typeface="Georgia"/>
                <a:cs typeface="Georgia"/>
              </a:rPr>
              <a:t>и </a:t>
            </a:r>
            <a:r>
              <a:rPr sz="1950" spc="125" dirty="0">
                <a:latin typeface="Georgia"/>
                <a:cs typeface="Georgia"/>
              </a:rPr>
              <a:t> </a:t>
            </a:r>
            <a:r>
              <a:rPr sz="1950" spc="100" dirty="0">
                <a:latin typeface="Georgia"/>
                <a:cs typeface="Georgia"/>
              </a:rPr>
              <a:t>поведении.</a:t>
            </a:r>
            <a:r>
              <a:rPr sz="1950" spc="105" dirty="0">
                <a:latin typeface="Georgia"/>
                <a:cs typeface="Georgia"/>
              </a:rPr>
              <a:t> </a:t>
            </a:r>
            <a:r>
              <a:rPr sz="1950" spc="145" dirty="0">
                <a:latin typeface="Georgia"/>
                <a:cs typeface="Georgia"/>
              </a:rPr>
              <a:t>Семья</a:t>
            </a:r>
            <a:r>
              <a:rPr sz="1950" spc="150" dirty="0">
                <a:latin typeface="Georgia"/>
                <a:cs typeface="Georgia"/>
              </a:rPr>
              <a:t> </a:t>
            </a:r>
            <a:r>
              <a:rPr sz="1950" spc="114" dirty="0">
                <a:latin typeface="Georgia"/>
                <a:cs typeface="Georgia"/>
              </a:rPr>
              <a:t>объединяет</a:t>
            </a:r>
            <a:r>
              <a:rPr sz="1950" spc="120" dirty="0">
                <a:latin typeface="Georgia"/>
                <a:cs typeface="Georgia"/>
              </a:rPr>
              <a:t> детей, </a:t>
            </a:r>
            <a:r>
              <a:rPr sz="1950" spc="125" dirty="0">
                <a:latin typeface="Georgia"/>
                <a:cs typeface="Georgia"/>
              </a:rPr>
              <a:t> </a:t>
            </a:r>
            <a:r>
              <a:rPr sz="1950" spc="110" dirty="0">
                <a:latin typeface="Georgia"/>
                <a:cs typeface="Georgia"/>
              </a:rPr>
              <a:t>родителей,</a:t>
            </a:r>
            <a:r>
              <a:rPr sz="1950" spc="114" dirty="0">
                <a:latin typeface="Georgia"/>
                <a:cs typeface="Georgia"/>
              </a:rPr>
              <a:t> </a:t>
            </a:r>
            <a:r>
              <a:rPr sz="1950" spc="105" dirty="0">
                <a:latin typeface="Georgia"/>
                <a:cs typeface="Georgia"/>
              </a:rPr>
              <a:t>родственников</a:t>
            </a:r>
            <a:r>
              <a:rPr sz="1950" spc="110" dirty="0">
                <a:latin typeface="Georgia"/>
                <a:cs typeface="Georgia"/>
              </a:rPr>
              <a:t> </a:t>
            </a:r>
            <a:r>
              <a:rPr sz="1950" spc="85" dirty="0">
                <a:latin typeface="Georgia"/>
                <a:cs typeface="Georgia"/>
              </a:rPr>
              <a:t>кровными </a:t>
            </a:r>
            <a:r>
              <a:rPr sz="1950" spc="-459" dirty="0">
                <a:latin typeface="Georgia"/>
                <a:cs typeface="Georgia"/>
              </a:rPr>
              <a:t> </a:t>
            </a:r>
            <a:r>
              <a:rPr sz="1950" spc="110" dirty="0">
                <a:latin typeface="Georgia"/>
                <a:cs typeface="Georgia"/>
              </a:rPr>
              <a:t>узами. </a:t>
            </a:r>
            <a:r>
              <a:rPr sz="1950" spc="175" dirty="0">
                <a:latin typeface="Georgia"/>
                <a:cs typeface="Georgia"/>
              </a:rPr>
              <a:t>В </a:t>
            </a:r>
            <a:r>
              <a:rPr sz="1950" spc="145" dirty="0">
                <a:latin typeface="Georgia"/>
                <a:cs typeface="Georgia"/>
              </a:rPr>
              <a:t>семье </a:t>
            </a:r>
            <a:r>
              <a:rPr sz="1950" spc="130" dirty="0">
                <a:latin typeface="Georgia"/>
                <a:cs typeface="Georgia"/>
              </a:rPr>
              <a:t>могут </a:t>
            </a:r>
            <a:r>
              <a:rPr sz="1950" spc="100" dirty="0">
                <a:latin typeface="Georgia"/>
                <a:cs typeface="Georgia"/>
              </a:rPr>
              <a:t>формироваться </a:t>
            </a:r>
            <a:r>
              <a:rPr sz="1950" spc="150" dirty="0">
                <a:latin typeface="Georgia"/>
                <a:cs typeface="Georgia"/>
              </a:rPr>
              <a:t>все </a:t>
            </a:r>
            <a:r>
              <a:rPr sz="1950" spc="155" dirty="0">
                <a:latin typeface="Georgia"/>
                <a:cs typeface="Georgia"/>
              </a:rPr>
              <a:t> </a:t>
            </a:r>
            <a:r>
              <a:rPr sz="1950" spc="110" dirty="0">
                <a:latin typeface="Georgia"/>
                <a:cs typeface="Georgia"/>
              </a:rPr>
              <a:t>личностные</a:t>
            </a:r>
            <a:r>
              <a:rPr sz="1950" spc="65" dirty="0">
                <a:latin typeface="Georgia"/>
                <a:cs typeface="Georgia"/>
              </a:rPr>
              <a:t> </a:t>
            </a:r>
            <a:r>
              <a:rPr sz="1950" spc="130" dirty="0">
                <a:latin typeface="Georgia"/>
                <a:cs typeface="Georgia"/>
              </a:rPr>
              <a:t>качества.</a:t>
            </a:r>
            <a:endParaRPr sz="1950">
              <a:latin typeface="Georgia"/>
              <a:cs typeface="Georgi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27206" y="13174695"/>
            <a:ext cx="80595" cy="8059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27206" y="13855278"/>
            <a:ext cx="80595" cy="8059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27206" y="14535863"/>
            <a:ext cx="80595" cy="80595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399585" y="12347085"/>
            <a:ext cx="5462905" cy="30486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105" dirty="0">
                <a:solidFill>
                  <a:srgbClr val="FF3131"/>
                </a:solidFill>
                <a:latin typeface="Georgia"/>
                <a:cs typeface="Georgia"/>
              </a:rPr>
              <a:t>Задачи</a:t>
            </a:r>
            <a:r>
              <a:rPr sz="1950" spc="60" dirty="0">
                <a:solidFill>
                  <a:srgbClr val="FF3131"/>
                </a:solidFill>
                <a:latin typeface="Georgia"/>
                <a:cs typeface="Georgia"/>
              </a:rPr>
              <a:t> </a:t>
            </a:r>
            <a:r>
              <a:rPr sz="1950" spc="125" dirty="0">
                <a:solidFill>
                  <a:srgbClr val="FF3131"/>
                </a:solidFill>
                <a:latin typeface="Georgia"/>
                <a:cs typeface="Georgia"/>
              </a:rPr>
              <a:t>семьи</a:t>
            </a:r>
            <a:r>
              <a:rPr sz="1950" spc="60" dirty="0">
                <a:solidFill>
                  <a:srgbClr val="FF3131"/>
                </a:solidFill>
                <a:latin typeface="Georgia"/>
                <a:cs typeface="Georgia"/>
              </a:rPr>
              <a:t> </a:t>
            </a:r>
            <a:r>
              <a:rPr sz="1950" spc="100" dirty="0">
                <a:solidFill>
                  <a:srgbClr val="FF3131"/>
                </a:solidFill>
                <a:latin typeface="Georgia"/>
                <a:cs typeface="Georgia"/>
              </a:rPr>
              <a:t>в</a:t>
            </a:r>
            <a:r>
              <a:rPr sz="1950" spc="65" dirty="0">
                <a:solidFill>
                  <a:srgbClr val="FF3131"/>
                </a:solidFill>
                <a:latin typeface="Georgia"/>
                <a:cs typeface="Georgia"/>
              </a:rPr>
              <a:t> </a:t>
            </a:r>
            <a:r>
              <a:rPr sz="1950" spc="105" dirty="0">
                <a:solidFill>
                  <a:srgbClr val="FF3131"/>
                </a:solidFill>
                <a:latin typeface="Georgia"/>
                <a:cs typeface="Georgia"/>
              </a:rPr>
              <a:t>отношении</a:t>
            </a:r>
            <a:r>
              <a:rPr sz="1950" spc="60" dirty="0">
                <a:solidFill>
                  <a:srgbClr val="FF3131"/>
                </a:solidFill>
                <a:latin typeface="Georgia"/>
                <a:cs typeface="Georgia"/>
              </a:rPr>
              <a:t> </a:t>
            </a:r>
            <a:r>
              <a:rPr sz="1950" spc="114" dirty="0">
                <a:solidFill>
                  <a:srgbClr val="FF3131"/>
                </a:solidFill>
                <a:latin typeface="Georgia"/>
                <a:cs typeface="Georgia"/>
              </a:rPr>
              <a:t>детей:</a:t>
            </a:r>
            <a:endParaRPr sz="195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50">
              <a:latin typeface="Georgia"/>
              <a:cs typeface="Georgia"/>
            </a:endParaRPr>
          </a:p>
          <a:p>
            <a:pPr marL="438784" marR="5080">
              <a:lnSpc>
                <a:spcPct val="114500"/>
              </a:lnSpc>
              <a:tabLst>
                <a:tab pos="1710689" algn="l"/>
                <a:tab pos="3785870" algn="l"/>
                <a:tab pos="4987925" algn="l"/>
              </a:tabLst>
            </a:pPr>
            <a:r>
              <a:rPr sz="1950" b="1" spc="120" dirty="0">
                <a:latin typeface="Georgia"/>
                <a:cs typeface="Georgia"/>
              </a:rPr>
              <a:t>с</a:t>
            </a:r>
            <a:r>
              <a:rPr sz="1950" b="1" spc="30" dirty="0">
                <a:latin typeface="Georgia"/>
                <a:cs typeface="Georgia"/>
              </a:rPr>
              <a:t>о</a:t>
            </a:r>
            <a:r>
              <a:rPr sz="1950" b="1" spc="160" dirty="0">
                <a:latin typeface="Georgia"/>
                <a:cs typeface="Georgia"/>
              </a:rPr>
              <a:t>з</a:t>
            </a:r>
            <a:r>
              <a:rPr sz="1950" b="1" spc="70" dirty="0">
                <a:latin typeface="Georgia"/>
                <a:cs typeface="Georgia"/>
              </a:rPr>
              <a:t>да</a:t>
            </a:r>
            <a:r>
              <a:rPr sz="1950" b="1" spc="110" dirty="0">
                <a:latin typeface="Georgia"/>
                <a:cs typeface="Georgia"/>
              </a:rPr>
              <a:t>т</a:t>
            </a:r>
            <a:r>
              <a:rPr sz="1950" b="1" spc="180" dirty="0">
                <a:latin typeface="Georgia"/>
                <a:cs typeface="Georgia"/>
              </a:rPr>
              <a:t>ь</a:t>
            </a:r>
            <a:r>
              <a:rPr sz="1950" b="1" dirty="0">
                <a:latin typeface="Georgia"/>
                <a:cs typeface="Georgia"/>
              </a:rPr>
              <a:t>	</a:t>
            </a:r>
            <a:r>
              <a:rPr sz="1950" spc="95" dirty="0">
                <a:latin typeface="Georgia"/>
                <a:cs typeface="Georgia"/>
              </a:rPr>
              <a:t>м</a:t>
            </a:r>
            <a:r>
              <a:rPr sz="1950" spc="145" dirty="0">
                <a:latin typeface="Georgia"/>
                <a:cs typeface="Georgia"/>
              </a:rPr>
              <a:t>а</a:t>
            </a:r>
            <a:r>
              <a:rPr sz="1950" spc="110" dirty="0">
                <a:latin typeface="Georgia"/>
                <a:cs typeface="Georgia"/>
              </a:rPr>
              <a:t>к</a:t>
            </a:r>
            <a:r>
              <a:rPr sz="1950" spc="175" dirty="0">
                <a:latin typeface="Georgia"/>
                <a:cs typeface="Georgia"/>
              </a:rPr>
              <a:t>с</a:t>
            </a:r>
            <a:r>
              <a:rPr sz="1950" spc="75" dirty="0">
                <a:latin typeface="Georgia"/>
                <a:cs typeface="Georgia"/>
              </a:rPr>
              <a:t>и</a:t>
            </a:r>
            <a:r>
              <a:rPr sz="1950" spc="95" dirty="0">
                <a:latin typeface="Georgia"/>
                <a:cs typeface="Georgia"/>
              </a:rPr>
              <a:t>м</a:t>
            </a:r>
            <a:r>
              <a:rPr sz="1950" spc="145" dirty="0">
                <a:latin typeface="Georgia"/>
                <a:cs typeface="Georgia"/>
              </a:rPr>
              <a:t>а</a:t>
            </a:r>
            <a:r>
              <a:rPr sz="1950" spc="75" dirty="0">
                <a:latin typeface="Georgia"/>
                <a:cs typeface="Georgia"/>
              </a:rPr>
              <a:t>л</a:t>
            </a:r>
            <a:r>
              <a:rPr sz="1950" spc="60" dirty="0">
                <a:latin typeface="Georgia"/>
                <a:cs typeface="Georgia"/>
              </a:rPr>
              <a:t>ь</a:t>
            </a:r>
            <a:r>
              <a:rPr sz="1950" spc="80" dirty="0">
                <a:latin typeface="Georgia"/>
                <a:cs typeface="Georgia"/>
              </a:rPr>
              <a:t>н</a:t>
            </a:r>
            <a:r>
              <a:rPr sz="1950" spc="45" dirty="0">
                <a:latin typeface="Georgia"/>
                <a:cs typeface="Georgia"/>
              </a:rPr>
              <a:t>ы</a:t>
            </a:r>
            <a:r>
              <a:rPr sz="1950" spc="225" dirty="0">
                <a:latin typeface="Georgia"/>
                <a:cs typeface="Georgia"/>
              </a:rPr>
              <a:t>е</a:t>
            </a:r>
            <a:r>
              <a:rPr sz="1950" dirty="0">
                <a:latin typeface="Georgia"/>
                <a:cs typeface="Georgia"/>
              </a:rPr>
              <a:t>	</a:t>
            </a:r>
            <a:r>
              <a:rPr sz="1950" spc="155" dirty="0">
                <a:latin typeface="Georgia"/>
                <a:cs typeface="Georgia"/>
              </a:rPr>
              <a:t>у</a:t>
            </a:r>
            <a:r>
              <a:rPr sz="1950" spc="175" dirty="0">
                <a:latin typeface="Georgia"/>
                <a:cs typeface="Georgia"/>
              </a:rPr>
              <a:t>с</a:t>
            </a:r>
            <a:r>
              <a:rPr sz="1950" spc="75" dirty="0">
                <a:latin typeface="Georgia"/>
                <a:cs typeface="Georgia"/>
              </a:rPr>
              <a:t>л</a:t>
            </a:r>
            <a:r>
              <a:rPr sz="1950" spc="90" dirty="0">
                <a:latin typeface="Georgia"/>
                <a:cs typeface="Georgia"/>
              </a:rPr>
              <a:t>о</a:t>
            </a:r>
            <a:r>
              <a:rPr sz="1950" spc="55" dirty="0">
                <a:latin typeface="Georgia"/>
                <a:cs typeface="Georgia"/>
              </a:rPr>
              <a:t>в</a:t>
            </a:r>
            <a:r>
              <a:rPr sz="1950" spc="75" dirty="0">
                <a:latin typeface="Georgia"/>
                <a:cs typeface="Georgia"/>
              </a:rPr>
              <a:t>и</a:t>
            </a:r>
            <a:r>
              <a:rPr sz="1950" spc="175" dirty="0">
                <a:latin typeface="Georgia"/>
                <a:cs typeface="Georgia"/>
              </a:rPr>
              <a:t>я</a:t>
            </a:r>
            <a:r>
              <a:rPr sz="1950" dirty="0">
                <a:latin typeface="Georgia"/>
                <a:cs typeface="Georgia"/>
              </a:rPr>
              <a:t>	</a:t>
            </a:r>
            <a:r>
              <a:rPr sz="1950" spc="75" dirty="0">
                <a:latin typeface="Georgia"/>
                <a:cs typeface="Georgia"/>
              </a:rPr>
              <a:t>дл</a:t>
            </a:r>
            <a:r>
              <a:rPr sz="1950" spc="110" dirty="0">
                <a:latin typeface="Georgia"/>
                <a:cs typeface="Georgia"/>
              </a:rPr>
              <a:t>я  </a:t>
            </a:r>
            <a:r>
              <a:rPr sz="1950" spc="135" dirty="0">
                <a:latin typeface="Georgia"/>
                <a:cs typeface="Georgia"/>
              </a:rPr>
              <a:t>роста</a:t>
            </a:r>
            <a:r>
              <a:rPr sz="1950" spc="65" dirty="0">
                <a:latin typeface="Georgia"/>
                <a:cs typeface="Georgia"/>
              </a:rPr>
              <a:t> </a:t>
            </a:r>
            <a:r>
              <a:rPr sz="1950" spc="120" dirty="0">
                <a:latin typeface="Georgia"/>
                <a:cs typeface="Georgia"/>
              </a:rPr>
              <a:t>и</a:t>
            </a:r>
            <a:r>
              <a:rPr sz="1950" spc="70" dirty="0">
                <a:latin typeface="Georgia"/>
                <a:cs typeface="Georgia"/>
              </a:rPr>
              <a:t> </a:t>
            </a:r>
            <a:r>
              <a:rPr sz="1950" spc="105" dirty="0">
                <a:latin typeface="Georgia"/>
                <a:cs typeface="Georgia"/>
              </a:rPr>
              <a:t>развития</a:t>
            </a:r>
            <a:r>
              <a:rPr sz="1950" spc="70" dirty="0">
                <a:latin typeface="Georgia"/>
                <a:cs typeface="Georgia"/>
              </a:rPr>
              <a:t> </a:t>
            </a:r>
            <a:r>
              <a:rPr sz="1950" spc="135" dirty="0">
                <a:latin typeface="Georgia"/>
                <a:cs typeface="Georgia"/>
              </a:rPr>
              <a:t>ребенка</a:t>
            </a:r>
            <a:endParaRPr sz="1950">
              <a:latin typeface="Georgia"/>
              <a:cs typeface="Georgia"/>
            </a:endParaRPr>
          </a:p>
          <a:p>
            <a:pPr marL="438784" marR="5080">
              <a:lnSpc>
                <a:spcPct val="114500"/>
              </a:lnSpc>
              <a:tabLst>
                <a:tab pos="1543050" algn="l"/>
                <a:tab pos="2080260" algn="l"/>
                <a:tab pos="2307590" algn="l"/>
                <a:tab pos="3059430" algn="l"/>
                <a:tab pos="3521710" algn="l"/>
                <a:tab pos="4697730" algn="l"/>
                <a:tab pos="4977130" algn="l"/>
                <a:tab pos="5282565" algn="l"/>
              </a:tabLst>
            </a:pPr>
            <a:r>
              <a:rPr sz="1950" b="1" spc="120" dirty="0">
                <a:latin typeface="Georgia"/>
                <a:cs typeface="Georgia"/>
              </a:rPr>
              <a:t>с</a:t>
            </a:r>
            <a:r>
              <a:rPr sz="1950" b="1" spc="110" dirty="0">
                <a:latin typeface="Georgia"/>
                <a:cs typeface="Georgia"/>
              </a:rPr>
              <a:t>т</a:t>
            </a:r>
            <a:r>
              <a:rPr sz="1950" b="1" spc="70" dirty="0">
                <a:latin typeface="Georgia"/>
                <a:cs typeface="Georgia"/>
              </a:rPr>
              <a:t>а</a:t>
            </a:r>
            <a:r>
              <a:rPr sz="1950" b="1" spc="110" dirty="0">
                <a:latin typeface="Georgia"/>
                <a:cs typeface="Georgia"/>
              </a:rPr>
              <a:t>т</a:t>
            </a:r>
            <a:r>
              <a:rPr sz="1950" b="1" spc="180" dirty="0">
                <a:latin typeface="Georgia"/>
                <a:cs typeface="Georgia"/>
              </a:rPr>
              <a:t>ь</a:t>
            </a:r>
            <a:r>
              <a:rPr sz="1950" b="1" dirty="0">
                <a:latin typeface="Georgia"/>
                <a:cs typeface="Georgia"/>
              </a:rPr>
              <a:t>	</a:t>
            </a:r>
            <a:r>
              <a:rPr sz="1950" spc="175" dirty="0">
                <a:latin typeface="Georgia"/>
                <a:cs typeface="Georgia"/>
              </a:rPr>
              <a:t>с</a:t>
            </a:r>
            <a:r>
              <a:rPr sz="1950" spc="90" dirty="0">
                <a:latin typeface="Georgia"/>
                <a:cs typeface="Georgia"/>
              </a:rPr>
              <a:t>о</a:t>
            </a:r>
            <a:r>
              <a:rPr sz="1950" spc="45" dirty="0">
                <a:latin typeface="Georgia"/>
                <a:cs typeface="Georgia"/>
              </a:rPr>
              <a:t>ц</a:t>
            </a:r>
            <a:r>
              <a:rPr sz="1950" spc="75" dirty="0">
                <a:latin typeface="Georgia"/>
                <a:cs typeface="Georgia"/>
              </a:rPr>
              <a:t>и</a:t>
            </a:r>
            <a:r>
              <a:rPr sz="1950" spc="145" dirty="0">
                <a:latin typeface="Georgia"/>
                <a:cs typeface="Georgia"/>
              </a:rPr>
              <a:t>а</a:t>
            </a:r>
            <a:r>
              <a:rPr sz="1950" spc="75" dirty="0">
                <a:latin typeface="Georgia"/>
                <a:cs typeface="Georgia"/>
              </a:rPr>
              <a:t>л</a:t>
            </a:r>
            <a:r>
              <a:rPr sz="1950" spc="60" dirty="0">
                <a:latin typeface="Georgia"/>
                <a:cs typeface="Georgia"/>
              </a:rPr>
              <a:t>ь</a:t>
            </a:r>
            <a:r>
              <a:rPr sz="1950" spc="80" dirty="0">
                <a:latin typeface="Georgia"/>
                <a:cs typeface="Georgia"/>
              </a:rPr>
              <a:t>н</a:t>
            </a:r>
            <a:r>
              <a:rPr sz="1950" spc="90" dirty="0">
                <a:latin typeface="Georgia"/>
                <a:cs typeface="Georgia"/>
              </a:rPr>
              <a:t>о</a:t>
            </a:r>
            <a:r>
              <a:rPr sz="1950" spc="-110" dirty="0">
                <a:latin typeface="Georgia"/>
                <a:cs typeface="Georgia"/>
              </a:rPr>
              <a:t>-</a:t>
            </a:r>
            <a:r>
              <a:rPr sz="1950" spc="110" dirty="0">
                <a:latin typeface="Georgia"/>
                <a:cs typeface="Georgia"/>
              </a:rPr>
              <a:t>эк</a:t>
            </a:r>
            <a:r>
              <a:rPr sz="1950" spc="90" dirty="0">
                <a:latin typeface="Georgia"/>
                <a:cs typeface="Georgia"/>
              </a:rPr>
              <a:t>о</a:t>
            </a:r>
            <a:r>
              <a:rPr sz="1950" spc="80" dirty="0">
                <a:latin typeface="Georgia"/>
                <a:cs typeface="Georgia"/>
              </a:rPr>
              <a:t>н</a:t>
            </a:r>
            <a:r>
              <a:rPr sz="1950" spc="90" dirty="0">
                <a:latin typeface="Georgia"/>
                <a:cs typeface="Georgia"/>
              </a:rPr>
              <a:t>о</a:t>
            </a:r>
            <a:r>
              <a:rPr sz="1950" spc="95" dirty="0">
                <a:latin typeface="Georgia"/>
                <a:cs typeface="Georgia"/>
              </a:rPr>
              <a:t>м</a:t>
            </a:r>
            <a:r>
              <a:rPr sz="1950" spc="75" dirty="0">
                <a:latin typeface="Georgia"/>
                <a:cs typeface="Georgia"/>
              </a:rPr>
              <a:t>и</a:t>
            </a:r>
            <a:r>
              <a:rPr sz="1950" spc="140" dirty="0">
                <a:latin typeface="Georgia"/>
                <a:cs typeface="Georgia"/>
              </a:rPr>
              <a:t>ч</a:t>
            </a:r>
            <a:r>
              <a:rPr sz="1950" spc="180" dirty="0">
                <a:latin typeface="Georgia"/>
                <a:cs typeface="Georgia"/>
              </a:rPr>
              <a:t>е</a:t>
            </a:r>
            <a:r>
              <a:rPr sz="1950" spc="175" dirty="0">
                <a:latin typeface="Georgia"/>
                <a:cs typeface="Georgia"/>
              </a:rPr>
              <a:t>с</a:t>
            </a:r>
            <a:r>
              <a:rPr sz="1950" spc="110" dirty="0">
                <a:latin typeface="Georgia"/>
                <a:cs typeface="Georgia"/>
              </a:rPr>
              <a:t>к</a:t>
            </a:r>
            <a:r>
              <a:rPr sz="1950" spc="90" dirty="0">
                <a:latin typeface="Georgia"/>
                <a:cs typeface="Georgia"/>
              </a:rPr>
              <a:t>о</a:t>
            </a:r>
            <a:r>
              <a:rPr sz="1950" spc="120" dirty="0">
                <a:latin typeface="Georgia"/>
                <a:cs typeface="Georgia"/>
              </a:rPr>
              <a:t>й</a:t>
            </a:r>
            <a:r>
              <a:rPr sz="1950" dirty="0">
                <a:latin typeface="Georgia"/>
                <a:cs typeface="Georgia"/>
              </a:rPr>
              <a:t>		</a:t>
            </a:r>
            <a:r>
              <a:rPr sz="1950" spc="70" dirty="0">
                <a:latin typeface="Georgia"/>
                <a:cs typeface="Georgia"/>
              </a:rPr>
              <a:t>и  </a:t>
            </a:r>
            <a:r>
              <a:rPr sz="1950" spc="114" dirty="0">
                <a:latin typeface="Georgia"/>
                <a:cs typeface="Georgia"/>
              </a:rPr>
              <a:t>психологической </a:t>
            </a:r>
            <a:r>
              <a:rPr sz="1950" spc="110" dirty="0">
                <a:latin typeface="Georgia"/>
                <a:cs typeface="Georgia"/>
              </a:rPr>
              <a:t>защитой </a:t>
            </a:r>
            <a:r>
              <a:rPr sz="1950" spc="135" dirty="0">
                <a:latin typeface="Georgia"/>
                <a:cs typeface="Georgia"/>
              </a:rPr>
              <a:t>ребенка </a:t>
            </a:r>
            <a:r>
              <a:rPr sz="1950" spc="140" dirty="0">
                <a:latin typeface="Georgia"/>
                <a:cs typeface="Georgia"/>
              </a:rPr>
              <a:t> </a:t>
            </a:r>
            <a:r>
              <a:rPr sz="1950" b="1" spc="35" dirty="0">
                <a:latin typeface="Georgia"/>
                <a:cs typeface="Georgia"/>
              </a:rPr>
              <a:t>п</a:t>
            </a:r>
            <a:r>
              <a:rPr sz="1950" b="1" spc="95" dirty="0">
                <a:latin typeface="Georgia"/>
                <a:cs typeface="Georgia"/>
              </a:rPr>
              <a:t>е</a:t>
            </a:r>
            <a:r>
              <a:rPr sz="1950" b="1" spc="50" dirty="0">
                <a:latin typeface="Georgia"/>
                <a:cs typeface="Georgia"/>
              </a:rPr>
              <a:t>р</a:t>
            </a:r>
            <a:r>
              <a:rPr sz="1950" b="1" spc="95" dirty="0">
                <a:latin typeface="Georgia"/>
                <a:cs typeface="Georgia"/>
              </a:rPr>
              <a:t>е</a:t>
            </a:r>
            <a:r>
              <a:rPr sz="1950" b="1" spc="70" dirty="0">
                <a:latin typeface="Georgia"/>
                <a:cs typeface="Georgia"/>
              </a:rPr>
              <a:t>да</a:t>
            </a:r>
            <a:r>
              <a:rPr sz="1950" b="1" spc="110" dirty="0">
                <a:latin typeface="Georgia"/>
                <a:cs typeface="Georgia"/>
              </a:rPr>
              <a:t>т</a:t>
            </a:r>
            <a:r>
              <a:rPr sz="1950" b="1" spc="180" dirty="0">
                <a:latin typeface="Georgia"/>
                <a:cs typeface="Georgia"/>
              </a:rPr>
              <a:t>ь</a:t>
            </a:r>
            <a:r>
              <a:rPr sz="1950" b="1" dirty="0">
                <a:latin typeface="Georgia"/>
                <a:cs typeface="Georgia"/>
              </a:rPr>
              <a:t>		</a:t>
            </a:r>
            <a:r>
              <a:rPr sz="1950" spc="90" dirty="0">
                <a:latin typeface="Georgia"/>
                <a:cs typeface="Georgia"/>
              </a:rPr>
              <a:t>о</a:t>
            </a:r>
            <a:r>
              <a:rPr sz="1950" spc="95" dirty="0">
                <a:latin typeface="Georgia"/>
                <a:cs typeface="Georgia"/>
              </a:rPr>
              <a:t>п</a:t>
            </a:r>
            <a:r>
              <a:rPr sz="1950" spc="45" dirty="0">
                <a:latin typeface="Georgia"/>
                <a:cs typeface="Georgia"/>
              </a:rPr>
              <a:t>ы</a:t>
            </a:r>
            <a:r>
              <a:rPr sz="1950" spc="170" dirty="0">
                <a:latin typeface="Georgia"/>
                <a:cs typeface="Georgia"/>
              </a:rPr>
              <a:t>т</a:t>
            </a:r>
            <a:r>
              <a:rPr sz="1950" dirty="0">
                <a:latin typeface="Georgia"/>
                <a:cs typeface="Georgia"/>
              </a:rPr>
              <a:t>		</a:t>
            </a:r>
            <a:r>
              <a:rPr sz="1950" spc="175" dirty="0">
                <a:latin typeface="Georgia"/>
                <a:cs typeface="Georgia"/>
              </a:rPr>
              <a:t>с</a:t>
            </a:r>
            <a:r>
              <a:rPr sz="1950" spc="90" dirty="0">
                <a:latin typeface="Georgia"/>
                <a:cs typeface="Georgia"/>
              </a:rPr>
              <a:t>о</a:t>
            </a:r>
            <a:r>
              <a:rPr sz="1950" spc="105" dirty="0">
                <a:latin typeface="Georgia"/>
                <a:cs typeface="Georgia"/>
              </a:rPr>
              <a:t>з</a:t>
            </a:r>
            <a:r>
              <a:rPr sz="1950" spc="75" dirty="0">
                <a:latin typeface="Georgia"/>
                <a:cs typeface="Georgia"/>
              </a:rPr>
              <a:t>д</a:t>
            </a:r>
            <a:r>
              <a:rPr sz="1950" spc="145" dirty="0">
                <a:latin typeface="Georgia"/>
                <a:cs typeface="Georgia"/>
              </a:rPr>
              <a:t>а</a:t>
            </a:r>
            <a:r>
              <a:rPr sz="1950" spc="80" dirty="0">
                <a:latin typeface="Georgia"/>
                <a:cs typeface="Georgia"/>
              </a:rPr>
              <a:t>н</a:t>
            </a:r>
            <a:r>
              <a:rPr sz="1950" spc="75" dirty="0">
                <a:latin typeface="Georgia"/>
                <a:cs typeface="Georgia"/>
              </a:rPr>
              <a:t>и</a:t>
            </a:r>
            <a:r>
              <a:rPr sz="1950" spc="175" dirty="0">
                <a:latin typeface="Georgia"/>
                <a:cs typeface="Georgia"/>
              </a:rPr>
              <a:t>я</a:t>
            </a:r>
            <a:r>
              <a:rPr sz="1950" dirty="0">
                <a:latin typeface="Georgia"/>
                <a:cs typeface="Georgia"/>
              </a:rPr>
              <a:t>		</a:t>
            </a:r>
            <a:r>
              <a:rPr sz="1950" spc="70" dirty="0">
                <a:latin typeface="Georgia"/>
                <a:cs typeface="Georgia"/>
              </a:rPr>
              <a:t>и  </a:t>
            </a:r>
            <a:r>
              <a:rPr sz="1950" spc="175" dirty="0">
                <a:latin typeface="Georgia"/>
                <a:cs typeface="Georgia"/>
              </a:rPr>
              <a:t>с</a:t>
            </a:r>
            <a:r>
              <a:rPr sz="1950" spc="90" dirty="0">
                <a:latin typeface="Georgia"/>
                <a:cs typeface="Georgia"/>
              </a:rPr>
              <a:t>о</a:t>
            </a:r>
            <a:r>
              <a:rPr sz="1950" spc="80" dirty="0">
                <a:latin typeface="Georgia"/>
                <a:cs typeface="Georgia"/>
              </a:rPr>
              <a:t>х</a:t>
            </a:r>
            <a:r>
              <a:rPr sz="1950" spc="100" dirty="0">
                <a:latin typeface="Georgia"/>
                <a:cs typeface="Georgia"/>
              </a:rPr>
              <a:t>р</a:t>
            </a:r>
            <a:r>
              <a:rPr sz="1950" spc="145" dirty="0">
                <a:latin typeface="Georgia"/>
                <a:cs typeface="Georgia"/>
              </a:rPr>
              <a:t>а</a:t>
            </a:r>
            <a:r>
              <a:rPr sz="1950" spc="80" dirty="0">
                <a:latin typeface="Georgia"/>
                <a:cs typeface="Georgia"/>
              </a:rPr>
              <a:t>н</a:t>
            </a:r>
            <a:r>
              <a:rPr sz="1950" spc="180" dirty="0">
                <a:latin typeface="Georgia"/>
                <a:cs typeface="Georgia"/>
              </a:rPr>
              <a:t>е</a:t>
            </a:r>
            <a:r>
              <a:rPr sz="1950" spc="80" dirty="0">
                <a:latin typeface="Georgia"/>
                <a:cs typeface="Georgia"/>
              </a:rPr>
              <a:t>н</a:t>
            </a:r>
            <a:r>
              <a:rPr sz="1950" spc="75" dirty="0">
                <a:latin typeface="Georgia"/>
                <a:cs typeface="Georgia"/>
              </a:rPr>
              <a:t>и</a:t>
            </a:r>
            <a:r>
              <a:rPr sz="1950" spc="175" dirty="0">
                <a:latin typeface="Georgia"/>
                <a:cs typeface="Georgia"/>
              </a:rPr>
              <a:t>я</a:t>
            </a:r>
            <a:r>
              <a:rPr sz="1950" dirty="0">
                <a:latin typeface="Georgia"/>
                <a:cs typeface="Georgia"/>
              </a:rPr>
              <a:t>	</a:t>
            </a:r>
            <a:r>
              <a:rPr sz="1950" spc="175" dirty="0">
                <a:latin typeface="Georgia"/>
                <a:cs typeface="Georgia"/>
              </a:rPr>
              <a:t>с</a:t>
            </a:r>
            <a:r>
              <a:rPr sz="1950" spc="180" dirty="0">
                <a:latin typeface="Georgia"/>
                <a:cs typeface="Georgia"/>
              </a:rPr>
              <a:t>е</a:t>
            </a:r>
            <a:r>
              <a:rPr sz="1950" spc="95" dirty="0">
                <a:latin typeface="Georgia"/>
                <a:cs typeface="Georgia"/>
              </a:rPr>
              <a:t>м</a:t>
            </a:r>
            <a:r>
              <a:rPr sz="1950" spc="60" dirty="0">
                <a:latin typeface="Georgia"/>
                <a:cs typeface="Georgia"/>
              </a:rPr>
              <a:t>ь</a:t>
            </a:r>
            <a:r>
              <a:rPr sz="1950" spc="75" dirty="0">
                <a:latin typeface="Georgia"/>
                <a:cs typeface="Georgia"/>
              </a:rPr>
              <a:t>и</a:t>
            </a:r>
            <a:r>
              <a:rPr sz="1950" spc="100" dirty="0">
                <a:latin typeface="Georgia"/>
                <a:cs typeface="Georgia"/>
              </a:rPr>
              <a:t>,</a:t>
            </a:r>
            <a:r>
              <a:rPr sz="1950" dirty="0">
                <a:latin typeface="Georgia"/>
                <a:cs typeface="Georgia"/>
              </a:rPr>
              <a:t>	</a:t>
            </a:r>
            <a:r>
              <a:rPr sz="1950" spc="55" dirty="0">
                <a:latin typeface="Georgia"/>
                <a:cs typeface="Georgia"/>
              </a:rPr>
              <a:t>в</a:t>
            </a:r>
            <a:r>
              <a:rPr sz="1950" spc="90" dirty="0">
                <a:latin typeface="Georgia"/>
                <a:cs typeface="Georgia"/>
              </a:rPr>
              <a:t>о</a:t>
            </a:r>
            <a:r>
              <a:rPr sz="1950" spc="175" dirty="0">
                <a:latin typeface="Georgia"/>
                <a:cs typeface="Georgia"/>
              </a:rPr>
              <a:t>с</a:t>
            </a:r>
            <a:r>
              <a:rPr sz="1950" spc="95" dirty="0">
                <a:latin typeface="Georgia"/>
                <a:cs typeface="Georgia"/>
              </a:rPr>
              <a:t>п</a:t>
            </a:r>
            <a:r>
              <a:rPr sz="1950" spc="75" dirty="0">
                <a:latin typeface="Georgia"/>
                <a:cs typeface="Georgia"/>
              </a:rPr>
              <a:t>и</a:t>
            </a:r>
            <a:r>
              <a:rPr sz="1950" spc="125" dirty="0">
                <a:latin typeface="Georgia"/>
                <a:cs typeface="Georgia"/>
              </a:rPr>
              <a:t>т</a:t>
            </a:r>
            <a:r>
              <a:rPr sz="1950" spc="145" dirty="0">
                <a:latin typeface="Georgia"/>
                <a:cs typeface="Georgia"/>
              </a:rPr>
              <a:t>а</a:t>
            </a:r>
            <a:r>
              <a:rPr sz="1950" spc="80" dirty="0">
                <a:latin typeface="Georgia"/>
                <a:cs typeface="Georgia"/>
              </a:rPr>
              <a:t>н</a:t>
            </a:r>
            <a:r>
              <a:rPr sz="1950" spc="75" dirty="0">
                <a:latin typeface="Georgia"/>
                <a:cs typeface="Georgia"/>
              </a:rPr>
              <a:t>и</a:t>
            </a:r>
            <a:r>
              <a:rPr sz="1950" spc="175" dirty="0">
                <a:latin typeface="Georgia"/>
                <a:cs typeface="Georgia"/>
              </a:rPr>
              <a:t>я</a:t>
            </a:r>
            <a:r>
              <a:rPr sz="1950" dirty="0">
                <a:latin typeface="Georgia"/>
                <a:cs typeface="Georgia"/>
              </a:rPr>
              <a:t>	</a:t>
            </a:r>
            <a:r>
              <a:rPr sz="1950" spc="100" dirty="0">
                <a:latin typeface="Georgia"/>
                <a:cs typeface="Georgia"/>
              </a:rPr>
              <a:t>в</a:t>
            </a:r>
            <a:r>
              <a:rPr sz="1950" dirty="0">
                <a:latin typeface="Georgia"/>
                <a:cs typeface="Georgia"/>
              </a:rPr>
              <a:t>	</a:t>
            </a:r>
            <a:r>
              <a:rPr sz="1950" spc="80" dirty="0">
                <a:latin typeface="Georgia"/>
                <a:cs typeface="Georgia"/>
              </a:rPr>
              <a:t>н</a:t>
            </a:r>
            <a:r>
              <a:rPr sz="1950" spc="180" dirty="0">
                <a:latin typeface="Georgia"/>
                <a:cs typeface="Georgia"/>
              </a:rPr>
              <a:t>е</a:t>
            </a:r>
            <a:r>
              <a:rPr sz="1950" spc="70" dirty="0">
                <a:latin typeface="Georgia"/>
                <a:cs typeface="Georgia"/>
              </a:rPr>
              <a:t>й  </a:t>
            </a:r>
            <a:r>
              <a:rPr sz="1950" spc="135" dirty="0">
                <a:latin typeface="Georgia"/>
                <a:cs typeface="Georgia"/>
              </a:rPr>
              <a:t>детей</a:t>
            </a:r>
            <a:r>
              <a:rPr sz="1950" spc="65" dirty="0">
                <a:latin typeface="Georgia"/>
                <a:cs typeface="Georgia"/>
              </a:rPr>
              <a:t> </a:t>
            </a:r>
            <a:r>
              <a:rPr sz="1950" spc="120" dirty="0">
                <a:latin typeface="Georgia"/>
                <a:cs typeface="Georgia"/>
              </a:rPr>
              <a:t>и</a:t>
            </a:r>
            <a:r>
              <a:rPr sz="1950" spc="70" dirty="0">
                <a:latin typeface="Georgia"/>
                <a:cs typeface="Georgia"/>
              </a:rPr>
              <a:t> </a:t>
            </a:r>
            <a:r>
              <a:rPr sz="1950" spc="110" dirty="0">
                <a:latin typeface="Georgia"/>
                <a:cs typeface="Georgia"/>
              </a:rPr>
              <a:t>отношения</a:t>
            </a:r>
            <a:r>
              <a:rPr sz="1950" spc="65" dirty="0">
                <a:latin typeface="Georgia"/>
                <a:cs typeface="Georgia"/>
              </a:rPr>
              <a:t> </a:t>
            </a:r>
            <a:r>
              <a:rPr sz="1950" spc="155" dirty="0">
                <a:latin typeface="Georgia"/>
                <a:cs typeface="Georgia"/>
              </a:rPr>
              <a:t>к</a:t>
            </a:r>
            <a:r>
              <a:rPr sz="1950" spc="70" dirty="0">
                <a:latin typeface="Georgia"/>
                <a:cs typeface="Georgia"/>
              </a:rPr>
              <a:t> </a:t>
            </a:r>
            <a:r>
              <a:rPr sz="1950" spc="125" dirty="0">
                <a:latin typeface="Georgia"/>
                <a:cs typeface="Georgia"/>
              </a:rPr>
              <a:t>старшим</a:t>
            </a:r>
            <a:endParaRPr sz="1950">
              <a:latin typeface="Georgia"/>
              <a:cs typeface="Georgi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27206" y="15556738"/>
            <a:ext cx="80595" cy="80595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825790" y="15370311"/>
            <a:ext cx="3526154" cy="70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95"/>
              </a:spcBef>
              <a:tabLst>
                <a:tab pos="1930400" algn="l"/>
                <a:tab pos="2091055" algn="l"/>
                <a:tab pos="3345815" algn="l"/>
              </a:tabLst>
            </a:pPr>
            <a:r>
              <a:rPr sz="1950" b="1" spc="90" dirty="0">
                <a:latin typeface="Georgia"/>
                <a:cs typeface="Georgia"/>
              </a:rPr>
              <a:t>научить		</a:t>
            </a:r>
            <a:r>
              <a:rPr sz="1950" spc="135" dirty="0">
                <a:latin typeface="Georgia"/>
                <a:cs typeface="Georgia"/>
              </a:rPr>
              <a:t>детей </a:t>
            </a:r>
            <a:r>
              <a:rPr sz="1950" spc="140" dirty="0">
                <a:latin typeface="Georgia"/>
                <a:cs typeface="Georgia"/>
              </a:rPr>
              <a:t> </a:t>
            </a:r>
            <a:r>
              <a:rPr sz="1950" spc="95" dirty="0">
                <a:latin typeface="Georgia"/>
                <a:cs typeface="Georgia"/>
              </a:rPr>
              <a:t>п</a:t>
            </a:r>
            <a:r>
              <a:rPr sz="1950" spc="100" dirty="0">
                <a:latin typeface="Georgia"/>
                <a:cs typeface="Georgia"/>
              </a:rPr>
              <a:t>р</a:t>
            </a:r>
            <a:r>
              <a:rPr sz="1950" spc="75" dirty="0">
                <a:latin typeface="Georgia"/>
                <a:cs typeface="Georgia"/>
              </a:rPr>
              <a:t>и</a:t>
            </a:r>
            <a:r>
              <a:rPr sz="1950" spc="110" dirty="0">
                <a:latin typeface="Georgia"/>
                <a:cs typeface="Georgia"/>
              </a:rPr>
              <a:t>к</a:t>
            </a:r>
            <a:r>
              <a:rPr sz="1950" spc="75" dirty="0">
                <a:latin typeface="Georgia"/>
                <a:cs typeface="Georgia"/>
              </a:rPr>
              <a:t>л</a:t>
            </a:r>
            <a:r>
              <a:rPr sz="1950" spc="145" dirty="0">
                <a:latin typeface="Georgia"/>
                <a:cs typeface="Georgia"/>
              </a:rPr>
              <a:t>а</a:t>
            </a:r>
            <a:r>
              <a:rPr sz="1950" spc="75" dirty="0">
                <a:latin typeface="Georgia"/>
                <a:cs typeface="Georgia"/>
              </a:rPr>
              <a:t>д</a:t>
            </a:r>
            <a:r>
              <a:rPr sz="1950" spc="80" dirty="0">
                <a:latin typeface="Georgia"/>
                <a:cs typeface="Georgia"/>
              </a:rPr>
              <a:t>н</a:t>
            </a:r>
            <a:r>
              <a:rPr sz="1950" spc="45" dirty="0">
                <a:latin typeface="Georgia"/>
                <a:cs typeface="Georgia"/>
              </a:rPr>
              <a:t>ы</a:t>
            </a:r>
            <a:r>
              <a:rPr sz="1950" spc="140" dirty="0">
                <a:latin typeface="Georgia"/>
                <a:cs typeface="Georgia"/>
              </a:rPr>
              <a:t>м</a:t>
            </a:r>
            <a:r>
              <a:rPr sz="1950" dirty="0">
                <a:latin typeface="Georgia"/>
                <a:cs typeface="Georgia"/>
              </a:rPr>
              <a:t>	</a:t>
            </a:r>
            <a:r>
              <a:rPr sz="1950" spc="80" dirty="0">
                <a:latin typeface="Georgia"/>
                <a:cs typeface="Georgia"/>
              </a:rPr>
              <a:t>н</a:t>
            </a:r>
            <a:r>
              <a:rPr sz="1950" spc="145" dirty="0">
                <a:latin typeface="Georgia"/>
                <a:cs typeface="Georgia"/>
              </a:rPr>
              <a:t>а</a:t>
            </a:r>
            <a:r>
              <a:rPr sz="1950" spc="55" dirty="0">
                <a:latin typeface="Georgia"/>
                <a:cs typeface="Georgia"/>
              </a:rPr>
              <a:t>в</a:t>
            </a:r>
            <a:r>
              <a:rPr sz="1950" spc="45" dirty="0">
                <a:latin typeface="Georgia"/>
                <a:cs typeface="Georgia"/>
              </a:rPr>
              <a:t>ы</a:t>
            </a:r>
            <a:r>
              <a:rPr sz="1950" spc="110" dirty="0">
                <a:latin typeface="Georgia"/>
                <a:cs typeface="Georgia"/>
              </a:rPr>
              <a:t>к</a:t>
            </a:r>
            <a:r>
              <a:rPr sz="1950" spc="145" dirty="0">
                <a:latin typeface="Georgia"/>
                <a:cs typeface="Georgia"/>
              </a:rPr>
              <a:t>а</a:t>
            </a:r>
            <a:r>
              <a:rPr sz="1950" spc="140" dirty="0">
                <a:latin typeface="Georgia"/>
                <a:cs typeface="Georgia"/>
              </a:rPr>
              <a:t>м</a:t>
            </a:r>
            <a:r>
              <a:rPr sz="1950" dirty="0">
                <a:latin typeface="Georgia"/>
                <a:cs typeface="Georgia"/>
              </a:rPr>
              <a:t>	</a:t>
            </a:r>
            <a:r>
              <a:rPr sz="1950" spc="120" dirty="0">
                <a:latin typeface="Georgia"/>
                <a:cs typeface="Georgia"/>
              </a:rPr>
              <a:t>и</a:t>
            </a:r>
            <a:endParaRPr sz="195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49407" y="15370311"/>
            <a:ext cx="1313180" cy="70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8105" marR="5080" indent="-66040">
              <a:lnSpc>
                <a:spcPct val="114500"/>
              </a:lnSpc>
              <a:spcBef>
                <a:spcPts val="95"/>
              </a:spcBef>
            </a:pPr>
            <a:r>
              <a:rPr sz="1950" spc="95" dirty="0">
                <a:latin typeface="Georgia"/>
                <a:cs typeface="Georgia"/>
              </a:rPr>
              <a:t>п</a:t>
            </a:r>
            <a:r>
              <a:rPr sz="1950" spc="90" dirty="0">
                <a:latin typeface="Georgia"/>
                <a:cs typeface="Georgia"/>
              </a:rPr>
              <a:t>о</a:t>
            </a:r>
            <a:r>
              <a:rPr sz="1950" spc="75" dirty="0">
                <a:latin typeface="Georgia"/>
                <a:cs typeface="Georgia"/>
              </a:rPr>
              <a:t>л</a:t>
            </a:r>
            <a:r>
              <a:rPr sz="1950" spc="180" dirty="0">
                <a:latin typeface="Georgia"/>
                <a:cs typeface="Georgia"/>
              </a:rPr>
              <a:t>е</a:t>
            </a:r>
            <a:r>
              <a:rPr sz="1950" spc="105" dirty="0">
                <a:latin typeface="Georgia"/>
                <a:cs typeface="Georgia"/>
              </a:rPr>
              <a:t>з</a:t>
            </a:r>
            <a:r>
              <a:rPr sz="1950" spc="80" dirty="0">
                <a:latin typeface="Georgia"/>
                <a:cs typeface="Georgia"/>
              </a:rPr>
              <a:t>н</a:t>
            </a:r>
            <a:r>
              <a:rPr sz="1950" spc="45" dirty="0">
                <a:latin typeface="Georgia"/>
                <a:cs typeface="Georgia"/>
              </a:rPr>
              <a:t>ы</a:t>
            </a:r>
            <a:r>
              <a:rPr sz="1950" spc="75" dirty="0">
                <a:latin typeface="Georgia"/>
                <a:cs typeface="Georgia"/>
              </a:rPr>
              <a:t>м  </a:t>
            </a:r>
            <a:r>
              <a:rPr sz="1950" spc="155" dirty="0">
                <a:latin typeface="Georgia"/>
                <a:cs typeface="Georgia"/>
              </a:rPr>
              <a:t>у</a:t>
            </a:r>
            <a:r>
              <a:rPr sz="1950" spc="95" dirty="0">
                <a:latin typeface="Georgia"/>
                <a:cs typeface="Georgia"/>
              </a:rPr>
              <a:t>м</a:t>
            </a:r>
            <a:r>
              <a:rPr sz="1950" spc="180" dirty="0">
                <a:latin typeface="Georgia"/>
                <a:cs typeface="Georgia"/>
              </a:rPr>
              <a:t>е</a:t>
            </a:r>
            <a:r>
              <a:rPr sz="1950" spc="80" dirty="0">
                <a:latin typeface="Georgia"/>
                <a:cs typeface="Georgia"/>
              </a:rPr>
              <a:t>н</a:t>
            </a:r>
            <a:r>
              <a:rPr sz="1950" spc="75" dirty="0">
                <a:latin typeface="Georgia"/>
                <a:cs typeface="Georgia"/>
              </a:rPr>
              <a:t>и</a:t>
            </a:r>
            <a:r>
              <a:rPr sz="1950" spc="130" dirty="0">
                <a:latin typeface="Georgia"/>
                <a:cs typeface="Georgia"/>
              </a:rPr>
              <a:t>я</a:t>
            </a:r>
            <a:r>
              <a:rPr sz="1950" spc="95" dirty="0">
                <a:latin typeface="Georgia"/>
                <a:cs typeface="Georgia"/>
              </a:rPr>
              <a:t>м</a:t>
            </a:r>
            <a:r>
              <a:rPr sz="1950" spc="100" dirty="0">
                <a:latin typeface="Georgia"/>
                <a:cs typeface="Georgia"/>
              </a:rPr>
              <a:t>,</a:t>
            </a:r>
            <a:endParaRPr sz="195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25790" y="16050896"/>
            <a:ext cx="5036820" cy="70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95"/>
              </a:spcBef>
              <a:tabLst>
                <a:tab pos="2080260" algn="l"/>
                <a:tab pos="2546350" algn="l"/>
              </a:tabLst>
            </a:pPr>
            <a:r>
              <a:rPr sz="1950" spc="80" dirty="0">
                <a:latin typeface="Georgia"/>
                <a:cs typeface="Georgia"/>
              </a:rPr>
              <a:t>н</a:t>
            </a:r>
            <a:r>
              <a:rPr sz="1950" spc="145" dirty="0">
                <a:latin typeface="Georgia"/>
                <a:cs typeface="Georgia"/>
              </a:rPr>
              <a:t>а</a:t>
            </a:r>
            <a:r>
              <a:rPr sz="1950" spc="95" dirty="0">
                <a:latin typeface="Georgia"/>
                <a:cs typeface="Georgia"/>
              </a:rPr>
              <a:t>п</a:t>
            </a:r>
            <a:r>
              <a:rPr sz="1950" spc="100" dirty="0">
                <a:latin typeface="Georgia"/>
                <a:cs typeface="Georgia"/>
              </a:rPr>
              <a:t>р</a:t>
            </a:r>
            <a:r>
              <a:rPr sz="1950" spc="145" dirty="0">
                <a:latin typeface="Georgia"/>
                <a:cs typeface="Georgia"/>
              </a:rPr>
              <a:t>а</a:t>
            </a:r>
            <a:r>
              <a:rPr sz="1950" spc="55" dirty="0">
                <a:latin typeface="Georgia"/>
                <a:cs typeface="Georgia"/>
              </a:rPr>
              <a:t>в</a:t>
            </a:r>
            <a:r>
              <a:rPr sz="1950" spc="75" dirty="0">
                <a:latin typeface="Georgia"/>
                <a:cs typeface="Georgia"/>
              </a:rPr>
              <a:t>л</a:t>
            </a:r>
            <a:r>
              <a:rPr sz="1950" spc="180" dirty="0">
                <a:latin typeface="Georgia"/>
                <a:cs typeface="Georgia"/>
              </a:rPr>
              <a:t>е</a:t>
            </a:r>
            <a:r>
              <a:rPr sz="1950" spc="80" dirty="0">
                <a:latin typeface="Georgia"/>
                <a:cs typeface="Georgia"/>
              </a:rPr>
              <a:t>нн</a:t>
            </a:r>
            <a:r>
              <a:rPr sz="1950" spc="45" dirty="0">
                <a:latin typeface="Georgia"/>
                <a:cs typeface="Georgia"/>
              </a:rPr>
              <a:t>ы</a:t>
            </a:r>
            <a:r>
              <a:rPr sz="1950" spc="140" dirty="0">
                <a:latin typeface="Georgia"/>
                <a:cs typeface="Georgia"/>
              </a:rPr>
              <a:t>м</a:t>
            </a:r>
            <a:r>
              <a:rPr sz="1950" dirty="0">
                <a:latin typeface="Georgia"/>
                <a:cs typeface="Georgia"/>
              </a:rPr>
              <a:t>	</a:t>
            </a:r>
            <a:r>
              <a:rPr sz="1950" spc="80" dirty="0">
                <a:latin typeface="Georgia"/>
                <a:cs typeface="Georgia"/>
              </a:rPr>
              <a:t>н</a:t>
            </a:r>
            <a:r>
              <a:rPr sz="1950" spc="190" dirty="0">
                <a:latin typeface="Georgia"/>
                <a:cs typeface="Georgia"/>
              </a:rPr>
              <a:t>а</a:t>
            </a:r>
            <a:r>
              <a:rPr sz="1950" dirty="0">
                <a:latin typeface="Georgia"/>
                <a:cs typeface="Georgia"/>
              </a:rPr>
              <a:t>	</a:t>
            </a:r>
            <a:r>
              <a:rPr sz="1950" spc="175" dirty="0">
                <a:latin typeface="Georgia"/>
                <a:cs typeface="Georgia"/>
              </a:rPr>
              <a:t>с</a:t>
            </a:r>
            <a:r>
              <a:rPr sz="1950" spc="145" dirty="0">
                <a:latin typeface="Georgia"/>
                <a:cs typeface="Georgia"/>
              </a:rPr>
              <a:t>а</a:t>
            </a:r>
            <a:r>
              <a:rPr sz="1950" spc="95" dirty="0">
                <a:latin typeface="Georgia"/>
                <a:cs typeface="Georgia"/>
              </a:rPr>
              <a:t>м</a:t>
            </a:r>
            <a:r>
              <a:rPr sz="1950" spc="90" dirty="0">
                <a:latin typeface="Georgia"/>
                <a:cs typeface="Georgia"/>
              </a:rPr>
              <a:t>оо</a:t>
            </a:r>
            <a:r>
              <a:rPr sz="1950" spc="85" dirty="0">
                <a:latin typeface="Georgia"/>
                <a:cs typeface="Georgia"/>
              </a:rPr>
              <a:t>б</a:t>
            </a:r>
            <a:r>
              <a:rPr sz="1950" spc="175" dirty="0">
                <a:latin typeface="Georgia"/>
                <a:cs typeface="Georgia"/>
              </a:rPr>
              <a:t>с</a:t>
            </a:r>
            <a:r>
              <a:rPr sz="1950" spc="75" dirty="0">
                <a:latin typeface="Georgia"/>
                <a:cs typeface="Georgia"/>
              </a:rPr>
              <a:t>л</a:t>
            </a:r>
            <a:r>
              <a:rPr sz="1950" spc="155" dirty="0">
                <a:latin typeface="Georgia"/>
                <a:cs typeface="Georgia"/>
              </a:rPr>
              <a:t>у</a:t>
            </a:r>
            <a:r>
              <a:rPr sz="1950" spc="235" dirty="0">
                <a:latin typeface="Georgia"/>
                <a:cs typeface="Georgia"/>
              </a:rPr>
              <a:t>ж</a:t>
            </a:r>
            <a:r>
              <a:rPr sz="1950" spc="75" dirty="0">
                <a:latin typeface="Georgia"/>
                <a:cs typeface="Georgia"/>
              </a:rPr>
              <a:t>и</a:t>
            </a:r>
            <a:r>
              <a:rPr sz="1950" spc="55" dirty="0">
                <a:latin typeface="Georgia"/>
                <a:cs typeface="Georgia"/>
              </a:rPr>
              <a:t>в</a:t>
            </a:r>
            <a:r>
              <a:rPr sz="1950" spc="145" dirty="0">
                <a:latin typeface="Georgia"/>
                <a:cs typeface="Georgia"/>
              </a:rPr>
              <a:t>а</a:t>
            </a:r>
            <a:r>
              <a:rPr sz="1950" spc="80" dirty="0">
                <a:latin typeface="Georgia"/>
                <a:cs typeface="Georgia"/>
              </a:rPr>
              <a:t>н</a:t>
            </a:r>
            <a:r>
              <a:rPr sz="1950" spc="75" dirty="0">
                <a:latin typeface="Georgia"/>
                <a:cs typeface="Georgia"/>
              </a:rPr>
              <a:t>и</a:t>
            </a:r>
            <a:r>
              <a:rPr sz="1950" spc="150" dirty="0">
                <a:latin typeface="Georgia"/>
                <a:cs typeface="Georgia"/>
              </a:rPr>
              <a:t>е  </a:t>
            </a:r>
            <a:r>
              <a:rPr sz="1950" spc="120" dirty="0">
                <a:latin typeface="Georgia"/>
                <a:cs typeface="Georgia"/>
              </a:rPr>
              <a:t>и</a:t>
            </a:r>
            <a:r>
              <a:rPr sz="1950" spc="65" dirty="0">
                <a:latin typeface="Georgia"/>
                <a:cs typeface="Georgia"/>
              </a:rPr>
              <a:t> </a:t>
            </a:r>
            <a:r>
              <a:rPr sz="1950" spc="95" dirty="0">
                <a:latin typeface="Georgia"/>
                <a:cs typeface="Georgia"/>
              </a:rPr>
              <a:t>помощь</a:t>
            </a:r>
            <a:r>
              <a:rPr sz="1950" spc="70" dirty="0">
                <a:latin typeface="Georgia"/>
                <a:cs typeface="Georgia"/>
              </a:rPr>
              <a:t> </a:t>
            </a:r>
            <a:r>
              <a:rPr sz="1950" spc="95" dirty="0">
                <a:latin typeface="Georgia"/>
                <a:cs typeface="Georgia"/>
              </a:rPr>
              <a:t>близким</a:t>
            </a:r>
            <a:endParaRPr sz="1950">
              <a:latin typeface="Georgia"/>
              <a:cs typeface="Georgia"/>
            </a:endParaRPr>
          </a:p>
        </p:txBody>
      </p:sp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27206" y="16917908"/>
            <a:ext cx="80595" cy="80594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3699447" y="16731479"/>
            <a:ext cx="1229995" cy="70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50">
              <a:lnSpc>
                <a:spcPct val="114500"/>
              </a:lnSpc>
              <a:spcBef>
                <a:spcPts val="95"/>
              </a:spcBef>
            </a:pPr>
            <a:r>
              <a:rPr sz="1950" spc="120" dirty="0">
                <a:latin typeface="Georgia"/>
                <a:cs typeface="Georgia"/>
              </a:rPr>
              <a:t>чувство </a:t>
            </a:r>
            <a:r>
              <a:rPr sz="1950" spc="125" dirty="0">
                <a:latin typeface="Georgia"/>
                <a:cs typeface="Georgia"/>
              </a:rPr>
              <a:t> </a:t>
            </a:r>
            <a:r>
              <a:rPr sz="1950" spc="45" dirty="0">
                <a:latin typeface="Georgia"/>
                <a:cs typeface="Georgia"/>
              </a:rPr>
              <a:t>ц</a:t>
            </a:r>
            <a:r>
              <a:rPr sz="1950" spc="180" dirty="0">
                <a:latin typeface="Georgia"/>
                <a:cs typeface="Georgia"/>
              </a:rPr>
              <a:t>е</a:t>
            </a:r>
            <a:r>
              <a:rPr sz="1950" spc="80" dirty="0">
                <a:latin typeface="Georgia"/>
                <a:cs typeface="Georgia"/>
              </a:rPr>
              <a:t>нн</a:t>
            </a:r>
            <a:r>
              <a:rPr sz="1950" spc="90" dirty="0">
                <a:latin typeface="Georgia"/>
                <a:cs typeface="Georgia"/>
              </a:rPr>
              <a:t>о</a:t>
            </a:r>
            <a:r>
              <a:rPr sz="1950" spc="175" dirty="0">
                <a:latin typeface="Georgia"/>
                <a:cs typeface="Georgia"/>
              </a:rPr>
              <a:t>с</a:t>
            </a:r>
            <a:r>
              <a:rPr sz="1950" spc="125" dirty="0">
                <a:latin typeface="Georgia"/>
                <a:cs typeface="Georgia"/>
              </a:rPr>
              <a:t>т</a:t>
            </a:r>
            <a:r>
              <a:rPr sz="1950" spc="120" dirty="0">
                <a:latin typeface="Georgia"/>
                <a:cs typeface="Georgia"/>
              </a:rPr>
              <a:t>и</a:t>
            </a:r>
            <a:endParaRPr sz="1950">
              <a:latin typeface="Georgia"/>
              <a:cs typeface="Georg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16068" y="16731479"/>
            <a:ext cx="1746250" cy="70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95"/>
              </a:spcBef>
            </a:pPr>
            <a:r>
              <a:rPr sz="1950" spc="175" dirty="0">
                <a:latin typeface="Georgia"/>
                <a:cs typeface="Georgia"/>
              </a:rPr>
              <a:t>с</a:t>
            </a:r>
            <a:r>
              <a:rPr sz="1950" spc="90" dirty="0">
                <a:latin typeface="Georgia"/>
                <a:cs typeface="Georgia"/>
              </a:rPr>
              <a:t>о</a:t>
            </a:r>
            <a:r>
              <a:rPr sz="1950" spc="85" dirty="0">
                <a:latin typeface="Georgia"/>
                <a:cs typeface="Georgia"/>
              </a:rPr>
              <a:t>б</a:t>
            </a:r>
            <a:r>
              <a:rPr sz="1950" spc="175" dirty="0">
                <a:latin typeface="Georgia"/>
                <a:cs typeface="Georgia"/>
              </a:rPr>
              <a:t>с</a:t>
            </a:r>
            <a:r>
              <a:rPr sz="1950" spc="125" dirty="0">
                <a:latin typeface="Georgia"/>
                <a:cs typeface="Georgia"/>
              </a:rPr>
              <a:t>т</a:t>
            </a:r>
            <a:r>
              <a:rPr sz="1950" spc="55" dirty="0">
                <a:latin typeface="Georgia"/>
                <a:cs typeface="Georgia"/>
              </a:rPr>
              <a:t>в</a:t>
            </a:r>
            <a:r>
              <a:rPr sz="1950" spc="180" dirty="0">
                <a:latin typeface="Georgia"/>
                <a:cs typeface="Georgia"/>
              </a:rPr>
              <a:t>е</a:t>
            </a:r>
            <a:r>
              <a:rPr sz="1950" spc="80" dirty="0">
                <a:latin typeface="Georgia"/>
                <a:cs typeface="Georgia"/>
              </a:rPr>
              <a:t>нн</a:t>
            </a:r>
            <a:r>
              <a:rPr sz="1950" spc="90" dirty="0">
                <a:latin typeface="Georgia"/>
                <a:cs typeface="Georgia"/>
              </a:rPr>
              <a:t>о</a:t>
            </a:r>
            <a:r>
              <a:rPr sz="1950" spc="130" dirty="0">
                <a:latin typeface="Georgia"/>
                <a:cs typeface="Georgia"/>
              </a:rPr>
              <a:t>г</a:t>
            </a:r>
            <a:r>
              <a:rPr sz="1950" spc="85" dirty="0">
                <a:latin typeface="Georgia"/>
                <a:cs typeface="Georgia"/>
              </a:rPr>
              <a:t>о  </a:t>
            </a:r>
            <a:r>
              <a:rPr sz="1950" spc="175" dirty="0">
                <a:latin typeface="Georgia"/>
                <a:cs typeface="Georgia"/>
              </a:rPr>
              <a:t>с</a:t>
            </a:r>
            <a:r>
              <a:rPr sz="1950" spc="90" dirty="0">
                <a:latin typeface="Georgia"/>
                <a:cs typeface="Georgia"/>
              </a:rPr>
              <a:t>о</a:t>
            </a:r>
            <a:r>
              <a:rPr sz="1950" spc="85" dirty="0">
                <a:latin typeface="Georgia"/>
                <a:cs typeface="Georgia"/>
              </a:rPr>
              <a:t>б</a:t>
            </a:r>
            <a:r>
              <a:rPr sz="1950" spc="175" dirty="0">
                <a:latin typeface="Georgia"/>
                <a:cs typeface="Georgia"/>
              </a:rPr>
              <a:t>с</a:t>
            </a:r>
            <a:r>
              <a:rPr sz="1950" spc="125" dirty="0">
                <a:latin typeface="Georgia"/>
                <a:cs typeface="Georgia"/>
              </a:rPr>
              <a:t>т</a:t>
            </a:r>
            <a:r>
              <a:rPr sz="1950" spc="55" dirty="0">
                <a:latin typeface="Georgia"/>
                <a:cs typeface="Georgia"/>
              </a:rPr>
              <a:t>в</a:t>
            </a:r>
            <a:r>
              <a:rPr sz="1950" spc="180" dirty="0">
                <a:latin typeface="Georgia"/>
                <a:cs typeface="Georgia"/>
              </a:rPr>
              <a:t>е</a:t>
            </a:r>
            <a:r>
              <a:rPr sz="1950" spc="80" dirty="0">
                <a:latin typeface="Georgia"/>
                <a:cs typeface="Georgia"/>
              </a:rPr>
              <a:t>нн</a:t>
            </a:r>
            <a:r>
              <a:rPr sz="1950" spc="90" dirty="0">
                <a:latin typeface="Georgia"/>
                <a:cs typeface="Georgia"/>
              </a:rPr>
              <a:t>о</a:t>
            </a:r>
            <a:r>
              <a:rPr sz="1950" spc="130" dirty="0">
                <a:latin typeface="Georgia"/>
                <a:cs typeface="Georgia"/>
              </a:rPr>
              <a:t>г</a:t>
            </a:r>
            <a:r>
              <a:rPr sz="1950" spc="135" dirty="0">
                <a:latin typeface="Georgia"/>
                <a:cs typeface="Georgia"/>
              </a:rPr>
              <a:t>о</a:t>
            </a:r>
            <a:endParaRPr sz="1950">
              <a:latin typeface="Georgia"/>
              <a:cs typeface="Georg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25790" y="16731479"/>
            <a:ext cx="1687195" cy="10464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950" b="1" spc="90" dirty="0">
                <a:latin typeface="Georgia"/>
                <a:cs typeface="Georgia"/>
              </a:rPr>
              <a:t>воспитать</a:t>
            </a:r>
            <a:endParaRPr sz="19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950" spc="110" dirty="0">
                <a:latin typeface="Georgia"/>
                <a:cs typeface="Georgia"/>
              </a:rPr>
              <a:t>достоинства,</a:t>
            </a:r>
            <a:endParaRPr sz="19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950" spc="75" dirty="0">
                <a:latin typeface="Georgia"/>
                <a:cs typeface="Georgia"/>
              </a:rPr>
              <a:t>«я»</a:t>
            </a:r>
            <a:endParaRPr sz="1950"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93369" y="18519246"/>
            <a:ext cx="10878820" cy="10198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1850" b="1" spc="125" dirty="0">
                <a:solidFill>
                  <a:srgbClr val="004AAC"/>
                </a:solidFill>
                <a:latin typeface="Georgia"/>
                <a:cs typeface="Georgia"/>
              </a:rPr>
              <a:t>НАРОДНАЯ</a:t>
            </a:r>
            <a:r>
              <a:rPr sz="1850" b="1" spc="140" dirty="0">
                <a:solidFill>
                  <a:srgbClr val="004AAC"/>
                </a:solidFill>
                <a:latin typeface="Georgia"/>
                <a:cs typeface="Georgia"/>
              </a:rPr>
              <a:t> МУДРОСТЬ:</a:t>
            </a:r>
            <a:endParaRPr sz="1850">
              <a:latin typeface="Georgia"/>
              <a:cs typeface="Georgia"/>
            </a:endParaRPr>
          </a:p>
          <a:p>
            <a:pPr marL="12700" marR="5080" indent="-635" algn="ctr">
              <a:lnSpc>
                <a:spcPct val="117500"/>
              </a:lnSpc>
            </a:pPr>
            <a:r>
              <a:rPr sz="1850" b="1" spc="40" dirty="0">
                <a:solidFill>
                  <a:srgbClr val="004AAC"/>
                </a:solidFill>
                <a:latin typeface="Georgia"/>
                <a:cs typeface="Georgia"/>
              </a:rPr>
              <a:t>«</a:t>
            </a:r>
            <a:r>
              <a:rPr sz="1850" b="1" spc="110" dirty="0">
                <a:solidFill>
                  <a:srgbClr val="004AAC"/>
                </a:solidFill>
                <a:latin typeface="Georgia"/>
                <a:cs typeface="Georgia"/>
              </a:rPr>
              <a:t>Л</a:t>
            </a:r>
            <a:r>
              <a:rPr sz="1850" b="1" spc="225" dirty="0">
                <a:solidFill>
                  <a:srgbClr val="004AAC"/>
                </a:solidFill>
                <a:latin typeface="Georgia"/>
                <a:cs typeface="Georgia"/>
              </a:rPr>
              <a:t>Ю</a:t>
            </a:r>
            <a:r>
              <a:rPr sz="1850" b="1" spc="215" dirty="0">
                <a:solidFill>
                  <a:srgbClr val="004AAC"/>
                </a:solidFill>
                <a:latin typeface="Georgia"/>
                <a:cs typeface="Georgia"/>
              </a:rPr>
              <a:t>Б</a:t>
            </a:r>
            <a:r>
              <a:rPr sz="1850" b="1" spc="120" dirty="0">
                <a:solidFill>
                  <a:srgbClr val="004AAC"/>
                </a:solidFill>
                <a:latin typeface="Georgia"/>
                <a:cs typeface="Georgia"/>
              </a:rPr>
              <a:t>А</a:t>
            </a:r>
            <a:r>
              <a:rPr sz="1850" b="1" spc="190" dirty="0">
                <a:solidFill>
                  <a:srgbClr val="004AAC"/>
                </a:solidFill>
                <a:latin typeface="Georgia"/>
                <a:cs typeface="Georgia"/>
              </a:rPr>
              <a:t>Я</a:t>
            </a:r>
            <a:r>
              <a:rPr sz="1850" b="1" spc="180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185" dirty="0">
                <a:solidFill>
                  <a:srgbClr val="004AAC"/>
                </a:solidFill>
                <a:latin typeface="Georgia"/>
                <a:cs typeface="Georgia"/>
              </a:rPr>
              <a:t>Д</a:t>
            </a:r>
            <a:r>
              <a:rPr sz="1850" b="1" spc="114" dirty="0">
                <a:solidFill>
                  <a:srgbClr val="004AAC"/>
                </a:solidFill>
                <a:latin typeface="Georgia"/>
                <a:cs typeface="Georgia"/>
              </a:rPr>
              <a:t>О</a:t>
            </a:r>
            <a:r>
              <a:rPr sz="1850" b="1" spc="110" dirty="0">
                <a:solidFill>
                  <a:srgbClr val="004AAC"/>
                </a:solidFill>
                <a:latin typeface="Georgia"/>
                <a:cs typeface="Georgia"/>
              </a:rPr>
              <a:t>Р</a:t>
            </a:r>
            <a:r>
              <a:rPr sz="1850" b="1" spc="114" dirty="0">
                <a:solidFill>
                  <a:srgbClr val="004AAC"/>
                </a:solidFill>
                <a:latin typeface="Georgia"/>
                <a:cs typeface="Georgia"/>
              </a:rPr>
              <a:t>О</a:t>
            </a:r>
            <a:r>
              <a:rPr sz="1850" b="1" spc="75" dirty="0">
                <a:solidFill>
                  <a:srgbClr val="004AAC"/>
                </a:solidFill>
                <a:latin typeface="Georgia"/>
                <a:cs typeface="Georgia"/>
              </a:rPr>
              <a:t>Г</a:t>
            </a:r>
            <a:r>
              <a:rPr sz="1850" b="1" spc="125" dirty="0">
                <a:solidFill>
                  <a:srgbClr val="004AAC"/>
                </a:solidFill>
                <a:latin typeface="Georgia"/>
                <a:cs typeface="Georgia"/>
              </a:rPr>
              <a:t>А</a:t>
            </a:r>
            <a:r>
              <a:rPr sz="1850" b="1" spc="180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80" dirty="0">
                <a:solidFill>
                  <a:srgbClr val="004AAC"/>
                </a:solidFill>
                <a:latin typeface="Georgia"/>
                <a:cs typeface="Georgia"/>
              </a:rPr>
              <a:t>Н</a:t>
            </a:r>
            <a:r>
              <a:rPr sz="1850" b="1" spc="120" dirty="0">
                <a:solidFill>
                  <a:srgbClr val="004AAC"/>
                </a:solidFill>
                <a:latin typeface="Georgia"/>
                <a:cs typeface="Georgia"/>
              </a:rPr>
              <a:t>А</a:t>
            </a:r>
            <a:r>
              <a:rPr sz="1850" b="1" spc="170" dirty="0">
                <a:solidFill>
                  <a:srgbClr val="004AAC"/>
                </a:solidFill>
                <a:latin typeface="Georgia"/>
                <a:cs typeface="Georgia"/>
              </a:rPr>
              <a:t>Ч</a:t>
            </a:r>
            <a:r>
              <a:rPr sz="1850" b="1" spc="65" dirty="0">
                <a:solidFill>
                  <a:srgbClr val="004AAC"/>
                </a:solidFill>
                <a:latin typeface="Georgia"/>
                <a:cs typeface="Georgia"/>
              </a:rPr>
              <a:t>И</a:t>
            </a:r>
            <a:r>
              <a:rPr sz="1850" b="1" spc="80" dirty="0">
                <a:solidFill>
                  <a:srgbClr val="004AAC"/>
                </a:solidFill>
                <a:latin typeface="Georgia"/>
                <a:cs typeface="Georgia"/>
              </a:rPr>
              <a:t>Н</a:t>
            </a:r>
            <a:r>
              <a:rPr sz="1850" b="1" spc="120" dirty="0">
                <a:solidFill>
                  <a:srgbClr val="004AAC"/>
                </a:solidFill>
                <a:latin typeface="Georgia"/>
                <a:cs typeface="Georgia"/>
              </a:rPr>
              <a:t>А</a:t>
            </a:r>
            <a:r>
              <a:rPr sz="1850" b="1" spc="5" dirty="0">
                <a:solidFill>
                  <a:srgbClr val="004AAC"/>
                </a:solidFill>
                <a:latin typeface="Georgia"/>
                <a:cs typeface="Georgia"/>
              </a:rPr>
              <a:t>□</a:t>
            </a:r>
            <a:r>
              <a:rPr sz="1850" b="1" spc="90" dirty="0">
                <a:solidFill>
                  <a:srgbClr val="004AAC"/>
                </a:solidFill>
                <a:latin typeface="Georgia"/>
                <a:cs typeface="Georgia"/>
              </a:rPr>
              <a:t>Е</a:t>
            </a:r>
            <a:r>
              <a:rPr sz="1850" b="1" spc="125" dirty="0">
                <a:solidFill>
                  <a:srgbClr val="004AAC"/>
                </a:solidFill>
                <a:latin typeface="Georgia"/>
                <a:cs typeface="Georgia"/>
              </a:rPr>
              <a:t>Т</a:t>
            </a:r>
            <a:r>
              <a:rPr sz="1850" b="1" spc="165" dirty="0">
                <a:solidFill>
                  <a:srgbClr val="004AAC"/>
                </a:solidFill>
                <a:latin typeface="Georgia"/>
                <a:cs typeface="Georgia"/>
              </a:rPr>
              <a:t>С</a:t>
            </a:r>
            <a:r>
              <a:rPr sz="1850" b="1" spc="190" dirty="0">
                <a:solidFill>
                  <a:srgbClr val="004AAC"/>
                </a:solidFill>
                <a:latin typeface="Georgia"/>
                <a:cs typeface="Georgia"/>
              </a:rPr>
              <a:t>Я</a:t>
            </a:r>
            <a:r>
              <a:rPr sz="1850" b="1" spc="180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170" dirty="0">
                <a:solidFill>
                  <a:srgbClr val="004AAC"/>
                </a:solidFill>
                <a:latin typeface="Georgia"/>
                <a:cs typeface="Georgia"/>
              </a:rPr>
              <a:t>С</a:t>
            </a:r>
            <a:r>
              <a:rPr sz="1850" b="1" spc="180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100" dirty="0">
                <a:solidFill>
                  <a:srgbClr val="004AAC"/>
                </a:solidFill>
                <a:latin typeface="Georgia"/>
                <a:cs typeface="Georgia"/>
              </a:rPr>
              <a:t>П</a:t>
            </a:r>
            <a:r>
              <a:rPr sz="1850" b="1" spc="90" dirty="0">
                <a:solidFill>
                  <a:srgbClr val="004AAC"/>
                </a:solidFill>
                <a:latin typeface="Georgia"/>
                <a:cs typeface="Georgia"/>
              </a:rPr>
              <a:t>Е</a:t>
            </a:r>
            <a:r>
              <a:rPr sz="1850" b="1" spc="110" dirty="0">
                <a:solidFill>
                  <a:srgbClr val="004AAC"/>
                </a:solidFill>
                <a:latin typeface="Georgia"/>
                <a:cs typeface="Georgia"/>
              </a:rPr>
              <a:t>Р</a:t>
            </a:r>
            <a:r>
              <a:rPr sz="1850" b="1" spc="180" dirty="0">
                <a:solidFill>
                  <a:srgbClr val="004AAC"/>
                </a:solidFill>
                <a:latin typeface="Georgia"/>
                <a:cs typeface="Georgia"/>
              </a:rPr>
              <a:t>В</a:t>
            </a:r>
            <a:r>
              <a:rPr sz="1850" b="1" spc="210" dirty="0">
                <a:solidFill>
                  <a:srgbClr val="004AAC"/>
                </a:solidFill>
                <a:latin typeface="Georgia"/>
                <a:cs typeface="Georgia"/>
              </a:rPr>
              <a:t>Ы</a:t>
            </a:r>
            <a:r>
              <a:rPr sz="1850" b="1" spc="-40" dirty="0">
                <a:solidFill>
                  <a:srgbClr val="004AAC"/>
                </a:solidFill>
                <a:latin typeface="Georgia"/>
                <a:cs typeface="Georgia"/>
              </a:rPr>
              <a:t>Х</a:t>
            </a:r>
            <a:r>
              <a:rPr sz="1850" b="1" spc="180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-5" dirty="0">
                <a:solidFill>
                  <a:srgbClr val="004AAC"/>
                </a:solidFill>
                <a:latin typeface="Georgia"/>
                <a:cs typeface="Georgia"/>
              </a:rPr>
              <a:t>Ш</a:t>
            </a:r>
            <a:r>
              <a:rPr sz="1850" b="1" spc="120" dirty="0">
                <a:solidFill>
                  <a:srgbClr val="004AAC"/>
                </a:solidFill>
                <a:latin typeface="Georgia"/>
                <a:cs typeface="Georgia"/>
              </a:rPr>
              <a:t>А</a:t>
            </a:r>
            <a:r>
              <a:rPr sz="1850" b="1" spc="75" dirty="0">
                <a:solidFill>
                  <a:srgbClr val="004AAC"/>
                </a:solidFill>
                <a:latin typeface="Georgia"/>
                <a:cs typeface="Georgia"/>
              </a:rPr>
              <a:t>Г</a:t>
            </a:r>
            <a:r>
              <a:rPr sz="1850" b="1" spc="114" dirty="0">
                <a:solidFill>
                  <a:srgbClr val="004AAC"/>
                </a:solidFill>
                <a:latin typeface="Georgia"/>
                <a:cs typeface="Georgia"/>
              </a:rPr>
              <a:t>О</a:t>
            </a:r>
            <a:r>
              <a:rPr sz="1850" b="1" spc="180" dirty="0">
                <a:solidFill>
                  <a:srgbClr val="004AAC"/>
                </a:solidFill>
                <a:latin typeface="Georgia"/>
                <a:cs typeface="Georgia"/>
              </a:rPr>
              <a:t>В</a:t>
            </a:r>
            <a:r>
              <a:rPr sz="1850" b="1" spc="45" dirty="0">
                <a:solidFill>
                  <a:srgbClr val="004AAC"/>
                </a:solidFill>
                <a:latin typeface="Georgia"/>
                <a:cs typeface="Georgia"/>
              </a:rPr>
              <a:t>,</a:t>
            </a:r>
            <a:r>
              <a:rPr sz="1850" b="1" spc="180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95" dirty="0">
                <a:solidFill>
                  <a:srgbClr val="004AAC"/>
                </a:solidFill>
                <a:latin typeface="Georgia"/>
                <a:cs typeface="Georgia"/>
              </a:rPr>
              <a:t>З</a:t>
            </a:r>
            <a:r>
              <a:rPr sz="1850" b="1" spc="185" dirty="0">
                <a:solidFill>
                  <a:srgbClr val="004AAC"/>
                </a:solidFill>
                <a:latin typeface="Georgia"/>
                <a:cs typeface="Georgia"/>
              </a:rPr>
              <a:t>Д</a:t>
            </a:r>
            <a:r>
              <a:rPr sz="1850" b="1" spc="120" dirty="0">
                <a:solidFill>
                  <a:srgbClr val="004AAC"/>
                </a:solidFill>
                <a:latin typeface="Georgia"/>
                <a:cs typeface="Georgia"/>
              </a:rPr>
              <a:t>А</a:t>
            </a:r>
            <a:r>
              <a:rPr sz="1850" b="1" spc="80" dirty="0">
                <a:solidFill>
                  <a:srgbClr val="004AAC"/>
                </a:solidFill>
                <a:latin typeface="Georgia"/>
                <a:cs typeface="Georgia"/>
              </a:rPr>
              <a:t>Н</a:t>
            </a:r>
            <a:r>
              <a:rPr sz="1850" b="1" spc="65" dirty="0">
                <a:solidFill>
                  <a:srgbClr val="004AAC"/>
                </a:solidFill>
                <a:latin typeface="Georgia"/>
                <a:cs typeface="Georgia"/>
              </a:rPr>
              <a:t>И</a:t>
            </a:r>
            <a:r>
              <a:rPr sz="1850" b="1" spc="95" dirty="0">
                <a:solidFill>
                  <a:srgbClr val="004AAC"/>
                </a:solidFill>
                <a:latin typeface="Georgia"/>
                <a:cs typeface="Georgia"/>
              </a:rPr>
              <a:t>Е</a:t>
            </a:r>
            <a:r>
              <a:rPr sz="1850" b="1" spc="180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-365" dirty="0">
                <a:solidFill>
                  <a:srgbClr val="004AAC"/>
                </a:solidFill>
                <a:latin typeface="Georgia"/>
                <a:cs typeface="Georgia"/>
              </a:rPr>
              <a:t>–</a:t>
            </a:r>
            <a:r>
              <a:rPr sz="1850" b="1" spc="180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95" dirty="0">
                <a:solidFill>
                  <a:srgbClr val="004AAC"/>
                </a:solidFill>
                <a:latin typeface="Georgia"/>
                <a:cs typeface="Georgia"/>
              </a:rPr>
              <a:t>С  </a:t>
            </a:r>
            <a:r>
              <a:rPr sz="1850" b="1" spc="114" dirty="0">
                <a:solidFill>
                  <a:srgbClr val="004AAC"/>
                </a:solidFill>
                <a:latin typeface="Georgia"/>
                <a:cs typeface="Georgia"/>
              </a:rPr>
              <a:t>ФУНДАМЕНТА,</a:t>
            </a:r>
            <a:r>
              <a:rPr sz="1850" b="1" spc="185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125" dirty="0">
                <a:solidFill>
                  <a:srgbClr val="004AAC"/>
                </a:solidFill>
                <a:latin typeface="Georgia"/>
                <a:cs typeface="Georgia"/>
              </a:rPr>
              <a:t>А</a:t>
            </a:r>
            <a:r>
              <a:rPr sz="1850" b="1" spc="190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140" dirty="0">
                <a:solidFill>
                  <a:srgbClr val="004AAC"/>
                </a:solidFill>
                <a:latin typeface="Georgia"/>
                <a:cs typeface="Georgia"/>
              </a:rPr>
              <a:t>ЧЕЛОВЕК</a:t>
            </a:r>
            <a:r>
              <a:rPr sz="1850" b="1" spc="190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135" dirty="0">
                <a:solidFill>
                  <a:srgbClr val="004AAC"/>
                </a:solidFill>
                <a:latin typeface="Georgia"/>
                <a:cs typeface="Georgia"/>
              </a:rPr>
              <a:t>СТАНОВИТСЯ</a:t>
            </a:r>
            <a:r>
              <a:rPr sz="1850" b="1" spc="190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140" dirty="0">
                <a:solidFill>
                  <a:srgbClr val="004AAC"/>
                </a:solidFill>
                <a:latin typeface="Georgia"/>
                <a:cs typeface="Georgia"/>
              </a:rPr>
              <a:t>ЧЕЛОВЕКОМ</a:t>
            </a:r>
            <a:r>
              <a:rPr sz="1850" b="1" spc="185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145" dirty="0">
                <a:solidFill>
                  <a:srgbClr val="004AAC"/>
                </a:solidFill>
                <a:latin typeface="Georgia"/>
                <a:cs typeface="Georgia"/>
              </a:rPr>
              <a:t>ТОЛЬКО</a:t>
            </a:r>
            <a:r>
              <a:rPr sz="1850" b="1" spc="190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185" dirty="0">
                <a:solidFill>
                  <a:srgbClr val="004AAC"/>
                </a:solidFill>
                <a:latin typeface="Georgia"/>
                <a:cs typeface="Georgia"/>
              </a:rPr>
              <a:t>В</a:t>
            </a:r>
            <a:r>
              <a:rPr sz="1850" b="1" spc="190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125" dirty="0">
                <a:solidFill>
                  <a:srgbClr val="004AAC"/>
                </a:solidFill>
                <a:latin typeface="Georgia"/>
                <a:cs typeface="Georgia"/>
              </a:rPr>
              <a:t>СЕМЬЕ»</a:t>
            </a:r>
            <a:endParaRPr sz="185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1498" y="11645432"/>
            <a:ext cx="11372215" cy="34925"/>
          </a:xfrm>
          <a:custGeom>
            <a:avLst/>
            <a:gdLst/>
            <a:ahLst/>
            <a:cxnLst/>
            <a:rect l="l" t="t" r="r" b="b"/>
            <a:pathLst>
              <a:path w="11372215" h="34925">
                <a:moveTo>
                  <a:pt x="11372109" y="34517"/>
                </a:moveTo>
                <a:lnTo>
                  <a:pt x="0" y="0"/>
                </a:lnTo>
              </a:path>
            </a:pathLst>
          </a:custGeom>
          <a:ln w="35820">
            <a:solidFill>
              <a:srgbClr val="2423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7977" y="12382352"/>
            <a:ext cx="5444674" cy="573123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1496" y="4748910"/>
            <a:ext cx="5587954" cy="605361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606222" y="1168173"/>
            <a:ext cx="3108960" cy="312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270" dirty="0">
                <a:solidFill>
                  <a:srgbClr val="242323"/>
                </a:solidFill>
                <a:latin typeface="Cambria"/>
                <a:cs typeface="Cambria"/>
              </a:rPr>
              <a:t>КАЛЕНДАРЬ</a:t>
            </a:r>
            <a:r>
              <a:rPr sz="1850" spc="135" dirty="0">
                <a:solidFill>
                  <a:srgbClr val="242323"/>
                </a:solidFill>
                <a:latin typeface="Cambria"/>
                <a:cs typeface="Cambria"/>
              </a:rPr>
              <a:t> </a:t>
            </a:r>
            <a:r>
              <a:rPr sz="1850" spc="300" dirty="0">
                <a:solidFill>
                  <a:srgbClr val="242323"/>
                </a:solidFill>
                <a:latin typeface="Cambria"/>
                <a:cs typeface="Cambria"/>
              </a:rPr>
              <a:t>СОБЫТИЙ</a:t>
            </a:r>
            <a:endParaRPr sz="185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5554" y="2372640"/>
            <a:ext cx="11285855" cy="1100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50" b="1" spc="-195" dirty="0">
                <a:solidFill>
                  <a:srgbClr val="00BE62"/>
                </a:solidFill>
                <a:latin typeface="Arial"/>
                <a:cs typeface="Arial"/>
              </a:rPr>
              <a:t>СЕМЕЙНЫЕ</a:t>
            </a:r>
            <a:r>
              <a:rPr sz="7050" b="1" spc="-185" dirty="0">
                <a:solidFill>
                  <a:srgbClr val="00BE62"/>
                </a:solidFill>
                <a:latin typeface="Arial"/>
                <a:cs typeface="Arial"/>
              </a:rPr>
              <a:t> </a:t>
            </a:r>
            <a:r>
              <a:rPr sz="7050" b="1" spc="265" dirty="0">
                <a:solidFill>
                  <a:srgbClr val="00BE62"/>
                </a:solidFill>
                <a:latin typeface="Arial"/>
                <a:cs typeface="Arial"/>
              </a:rPr>
              <a:t>ПРАЗДНИКИ</a:t>
            </a:r>
            <a:endParaRPr sz="7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64573" y="4670535"/>
            <a:ext cx="5464175" cy="5667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2500"/>
              </a:lnSpc>
              <a:spcBef>
                <a:spcPts val="100"/>
              </a:spcBef>
            </a:pPr>
            <a:r>
              <a:rPr sz="2350" b="1" spc="330" dirty="0">
                <a:solidFill>
                  <a:srgbClr val="FF3131"/>
                </a:solidFill>
                <a:latin typeface="Georgia"/>
                <a:cs typeface="Georgia"/>
              </a:rPr>
              <a:t>15</a:t>
            </a:r>
            <a:r>
              <a:rPr sz="2350" b="1" spc="335" dirty="0">
                <a:solidFill>
                  <a:srgbClr val="FF3131"/>
                </a:solidFill>
                <a:latin typeface="Georgia"/>
                <a:cs typeface="Georgia"/>
              </a:rPr>
              <a:t> </a:t>
            </a:r>
            <a:r>
              <a:rPr sz="2350" b="1" spc="135" dirty="0">
                <a:solidFill>
                  <a:srgbClr val="FF3131"/>
                </a:solidFill>
                <a:latin typeface="Georgia"/>
                <a:cs typeface="Georgia"/>
              </a:rPr>
              <a:t>мая</a:t>
            </a:r>
            <a:r>
              <a:rPr sz="2350" b="1" spc="869" dirty="0">
                <a:solidFill>
                  <a:srgbClr val="FF3131"/>
                </a:solidFill>
                <a:latin typeface="Georgia"/>
                <a:cs typeface="Georgia"/>
              </a:rPr>
              <a:t> </a:t>
            </a:r>
            <a:r>
              <a:rPr sz="2350" spc="204" dirty="0">
                <a:latin typeface="Cambria"/>
                <a:cs typeface="Cambria"/>
              </a:rPr>
              <a:t>учрежден</a:t>
            </a:r>
            <a:r>
              <a:rPr sz="2350" spc="210" dirty="0">
                <a:latin typeface="Cambria"/>
                <a:cs typeface="Cambria"/>
              </a:rPr>
              <a:t> </a:t>
            </a:r>
            <a:r>
              <a:rPr sz="2350" spc="150" dirty="0">
                <a:latin typeface="Cambria"/>
                <a:cs typeface="Cambria"/>
              </a:rPr>
              <a:t>Генеральной </a:t>
            </a:r>
            <a:r>
              <a:rPr sz="2350" spc="-505" dirty="0">
                <a:latin typeface="Cambria"/>
                <a:cs typeface="Cambria"/>
              </a:rPr>
              <a:t> </a:t>
            </a:r>
            <a:r>
              <a:rPr sz="2350" spc="190" dirty="0">
                <a:latin typeface="Cambria"/>
                <a:cs typeface="Cambria"/>
              </a:rPr>
              <a:t>Ассамблеей</a:t>
            </a:r>
            <a:r>
              <a:rPr sz="2350" spc="140" dirty="0">
                <a:latin typeface="Cambria"/>
                <a:cs typeface="Cambria"/>
              </a:rPr>
              <a:t> </a:t>
            </a:r>
            <a:r>
              <a:rPr sz="2350" spc="370" dirty="0">
                <a:latin typeface="Cambria"/>
                <a:cs typeface="Cambria"/>
              </a:rPr>
              <a:t>ООН</a:t>
            </a:r>
            <a:r>
              <a:rPr sz="2350" spc="140" dirty="0">
                <a:latin typeface="Cambria"/>
                <a:cs typeface="Cambria"/>
              </a:rPr>
              <a:t> </a:t>
            </a:r>
            <a:r>
              <a:rPr sz="2350" spc="165" dirty="0">
                <a:latin typeface="Cambria"/>
                <a:cs typeface="Cambria"/>
                <a:hlinkClick r:id="rId4"/>
              </a:rPr>
              <a:t>20</a:t>
            </a:r>
            <a:r>
              <a:rPr sz="2350" spc="140" dirty="0">
                <a:latin typeface="Cambria"/>
                <a:cs typeface="Cambria"/>
                <a:hlinkClick r:id="rId4"/>
              </a:rPr>
              <a:t> </a:t>
            </a:r>
            <a:r>
              <a:rPr sz="2350" spc="155" dirty="0">
                <a:latin typeface="Cambria"/>
                <a:cs typeface="Cambria"/>
                <a:hlinkClick r:id="rId4"/>
              </a:rPr>
              <a:t>сентября</a:t>
            </a:r>
            <a:r>
              <a:rPr sz="2350" spc="145" dirty="0">
                <a:latin typeface="Cambria"/>
                <a:cs typeface="Cambria"/>
                <a:hlinkClick r:id="rId4"/>
              </a:rPr>
              <a:t> </a:t>
            </a:r>
            <a:r>
              <a:rPr sz="2350" spc="155" dirty="0">
                <a:latin typeface="Cambria"/>
                <a:cs typeface="Cambria"/>
              </a:rPr>
              <a:t>1993 </a:t>
            </a:r>
            <a:r>
              <a:rPr sz="2350" spc="-505" dirty="0">
                <a:latin typeface="Cambria"/>
                <a:cs typeface="Cambria"/>
              </a:rPr>
              <a:t> </a:t>
            </a:r>
            <a:r>
              <a:rPr sz="2350" spc="145" dirty="0">
                <a:latin typeface="Cambria"/>
                <a:cs typeface="Cambria"/>
              </a:rPr>
              <a:t>года</a:t>
            </a:r>
            <a:r>
              <a:rPr sz="2350" spc="150" dirty="0">
                <a:latin typeface="Cambria"/>
                <a:cs typeface="Cambria"/>
              </a:rPr>
              <a:t> </a:t>
            </a:r>
            <a:r>
              <a:rPr sz="2350" spc="180" dirty="0">
                <a:latin typeface="Cambria"/>
                <a:cs typeface="Cambria"/>
              </a:rPr>
              <a:t>и</a:t>
            </a:r>
            <a:r>
              <a:rPr sz="2350" spc="185" dirty="0">
                <a:latin typeface="Cambria"/>
                <a:cs typeface="Cambria"/>
              </a:rPr>
              <a:t> </a:t>
            </a:r>
            <a:r>
              <a:rPr sz="2350" spc="180" dirty="0">
                <a:latin typeface="Cambria"/>
                <a:cs typeface="Cambria"/>
              </a:rPr>
              <a:t>ежегодно</a:t>
            </a:r>
            <a:r>
              <a:rPr sz="2350" spc="185" dirty="0">
                <a:latin typeface="Cambria"/>
                <a:cs typeface="Cambria"/>
              </a:rPr>
              <a:t> </a:t>
            </a:r>
            <a:r>
              <a:rPr sz="2350" spc="170" dirty="0">
                <a:latin typeface="Cambria"/>
                <a:cs typeface="Cambria"/>
              </a:rPr>
              <a:t>отмечается </a:t>
            </a:r>
            <a:r>
              <a:rPr sz="2350" spc="175" dirty="0">
                <a:latin typeface="Cambria"/>
                <a:cs typeface="Cambria"/>
              </a:rPr>
              <a:t> </a:t>
            </a:r>
            <a:r>
              <a:rPr sz="2350" spc="90" dirty="0">
                <a:latin typeface="Cambria"/>
                <a:cs typeface="Cambria"/>
              </a:rPr>
              <a:t>в </a:t>
            </a:r>
            <a:r>
              <a:rPr sz="2350" spc="95" dirty="0">
                <a:latin typeface="Cambria"/>
                <a:cs typeface="Cambria"/>
              </a:rPr>
              <a:t> </a:t>
            </a:r>
            <a:r>
              <a:rPr sz="2350" spc="175" dirty="0">
                <a:latin typeface="Cambria"/>
                <a:cs typeface="Cambria"/>
              </a:rPr>
              <a:t>мире </a:t>
            </a:r>
            <a:r>
              <a:rPr sz="2350" spc="180" dirty="0">
                <a:latin typeface="Cambria"/>
                <a:cs typeface="Cambria"/>
              </a:rPr>
              <a:t>как </a:t>
            </a:r>
            <a:r>
              <a:rPr sz="2350" b="1" spc="85" dirty="0">
                <a:solidFill>
                  <a:srgbClr val="FF3131"/>
                </a:solidFill>
                <a:latin typeface="Georgia"/>
                <a:cs typeface="Georgia"/>
              </a:rPr>
              <a:t>Международный </a:t>
            </a:r>
            <a:r>
              <a:rPr sz="2350" b="1" spc="90" dirty="0">
                <a:solidFill>
                  <a:srgbClr val="FF3131"/>
                </a:solidFill>
                <a:latin typeface="Georgia"/>
                <a:cs typeface="Georgia"/>
              </a:rPr>
              <a:t>день </a:t>
            </a:r>
            <a:r>
              <a:rPr sz="2350" b="1" spc="95" dirty="0">
                <a:solidFill>
                  <a:srgbClr val="FF3131"/>
                </a:solidFill>
                <a:latin typeface="Georgia"/>
                <a:cs typeface="Georgia"/>
              </a:rPr>
              <a:t> </a:t>
            </a:r>
            <a:r>
              <a:rPr sz="2350" b="1" spc="105" dirty="0">
                <a:solidFill>
                  <a:srgbClr val="FF3131"/>
                </a:solidFill>
                <a:latin typeface="Georgia"/>
                <a:cs typeface="Georgia"/>
              </a:rPr>
              <a:t>семьи</a:t>
            </a:r>
            <a:r>
              <a:rPr sz="2350" b="1" spc="45" dirty="0">
                <a:solidFill>
                  <a:srgbClr val="FF3131"/>
                </a:solidFill>
                <a:latin typeface="Georgia"/>
                <a:cs typeface="Georgia"/>
              </a:rPr>
              <a:t> </a:t>
            </a:r>
            <a:r>
              <a:rPr sz="2350" spc="280" dirty="0">
                <a:latin typeface="Cambria"/>
                <a:cs typeface="Cambria"/>
              </a:rPr>
              <a:t>с</a:t>
            </a:r>
            <a:r>
              <a:rPr sz="2350" spc="130" dirty="0">
                <a:latin typeface="Cambria"/>
                <a:cs typeface="Cambria"/>
              </a:rPr>
              <a:t> </a:t>
            </a:r>
            <a:r>
              <a:rPr sz="2350" spc="155" dirty="0">
                <a:latin typeface="Cambria"/>
                <a:cs typeface="Cambria"/>
              </a:rPr>
              <a:t>1994</a:t>
            </a:r>
            <a:r>
              <a:rPr sz="2350" spc="125" dirty="0">
                <a:latin typeface="Cambria"/>
                <a:cs typeface="Cambria"/>
              </a:rPr>
              <a:t> </a:t>
            </a:r>
            <a:r>
              <a:rPr sz="2350" spc="160" dirty="0">
                <a:latin typeface="Cambria"/>
                <a:cs typeface="Cambria"/>
              </a:rPr>
              <a:t>года.</a:t>
            </a:r>
            <a:endParaRPr sz="23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00">
              <a:latin typeface="Cambria"/>
              <a:cs typeface="Cambria"/>
            </a:endParaRPr>
          </a:p>
          <a:p>
            <a:pPr marL="12700" marR="5080" algn="just">
              <a:lnSpc>
                <a:spcPct val="112500"/>
              </a:lnSpc>
              <a:tabLst>
                <a:tab pos="3914140" algn="l"/>
              </a:tabLst>
            </a:pPr>
            <a:r>
              <a:rPr sz="2350" spc="165" dirty="0">
                <a:latin typeface="Cambria"/>
                <a:cs typeface="Cambria"/>
              </a:rPr>
              <a:t>Празднование </a:t>
            </a:r>
            <a:r>
              <a:rPr sz="2350" spc="125" dirty="0">
                <a:latin typeface="Cambria"/>
                <a:cs typeface="Cambria"/>
              </a:rPr>
              <a:t>этого </a:t>
            </a:r>
            <a:r>
              <a:rPr sz="2350" spc="150" dirty="0">
                <a:latin typeface="Cambria"/>
                <a:cs typeface="Cambria"/>
              </a:rPr>
              <a:t>дня </a:t>
            </a:r>
            <a:r>
              <a:rPr sz="2350" spc="90" dirty="0">
                <a:latin typeface="Cambria"/>
                <a:cs typeface="Cambria"/>
              </a:rPr>
              <a:t>в </a:t>
            </a:r>
            <a:r>
              <a:rPr sz="2350" spc="180" dirty="0">
                <a:latin typeface="Cambria"/>
                <a:cs typeface="Cambria"/>
              </a:rPr>
              <a:t>России </a:t>
            </a:r>
            <a:r>
              <a:rPr sz="2350" spc="185" dirty="0">
                <a:latin typeface="Cambria"/>
                <a:cs typeface="Cambria"/>
              </a:rPr>
              <a:t> </a:t>
            </a:r>
            <a:r>
              <a:rPr sz="2350" spc="145" dirty="0">
                <a:latin typeface="Cambria"/>
                <a:cs typeface="Cambria"/>
              </a:rPr>
              <a:t>призвано</a:t>
            </a:r>
            <a:r>
              <a:rPr sz="2350" spc="150" dirty="0">
                <a:latin typeface="Cambria"/>
                <a:cs typeface="Cambria"/>
              </a:rPr>
              <a:t> </a:t>
            </a:r>
            <a:r>
              <a:rPr sz="2350" spc="95" dirty="0">
                <a:latin typeface="Cambria"/>
                <a:cs typeface="Cambria"/>
              </a:rPr>
              <a:t>объединить</a:t>
            </a:r>
            <a:r>
              <a:rPr sz="2350" spc="100" dirty="0">
                <a:latin typeface="Cambria"/>
                <a:cs typeface="Cambria"/>
              </a:rPr>
              <a:t> </a:t>
            </a:r>
            <a:r>
              <a:rPr sz="2350" spc="145" dirty="0">
                <a:latin typeface="Cambria"/>
                <a:cs typeface="Cambria"/>
              </a:rPr>
              <a:t>потенциал </a:t>
            </a:r>
            <a:r>
              <a:rPr sz="2350" spc="150" dirty="0">
                <a:latin typeface="Cambria"/>
                <a:cs typeface="Cambria"/>
              </a:rPr>
              <a:t> </a:t>
            </a:r>
            <a:r>
              <a:rPr sz="2350" spc="130" dirty="0">
                <a:latin typeface="Cambria"/>
                <a:cs typeface="Cambria"/>
              </a:rPr>
              <a:t>г</a:t>
            </a:r>
            <a:r>
              <a:rPr sz="2350" spc="114" dirty="0">
                <a:latin typeface="Cambria"/>
                <a:cs typeface="Cambria"/>
              </a:rPr>
              <a:t>о</a:t>
            </a:r>
            <a:r>
              <a:rPr sz="2350" spc="229" dirty="0">
                <a:latin typeface="Cambria"/>
                <a:cs typeface="Cambria"/>
              </a:rPr>
              <a:t>с</a:t>
            </a:r>
            <a:r>
              <a:rPr sz="2350" spc="145" dirty="0">
                <a:latin typeface="Cambria"/>
                <a:cs typeface="Cambria"/>
              </a:rPr>
              <a:t>у</a:t>
            </a:r>
            <a:r>
              <a:rPr sz="2350" spc="85" dirty="0">
                <a:latin typeface="Cambria"/>
                <a:cs typeface="Cambria"/>
              </a:rPr>
              <a:t>д</a:t>
            </a:r>
            <a:r>
              <a:rPr sz="2350" spc="200" dirty="0">
                <a:latin typeface="Cambria"/>
                <a:cs typeface="Cambria"/>
              </a:rPr>
              <a:t>а</a:t>
            </a:r>
            <a:r>
              <a:rPr sz="2350" spc="145" dirty="0">
                <a:latin typeface="Cambria"/>
                <a:cs typeface="Cambria"/>
              </a:rPr>
              <a:t>р</a:t>
            </a:r>
            <a:r>
              <a:rPr sz="2350" spc="229" dirty="0">
                <a:latin typeface="Cambria"/>
                <a:cs typeface="Cambria"/>
              </a:rPr>
              <a:t>с</a:t>
            </a:r>
            <a:r>
              <a:rPr sz="2350" spc="45" dirty="0">
                <a:latin typeface="Cambria"/>
                <a:cs typeface="Cambria"/>
              </a:rPr>
              <a:t>т</a:t>
            </a:r>
            <a:r>
              <a:rPr sz="2350" spc="40" dirty="0">
                <a:latin typeface="Cambria"/>
                <a:cs typeface="Cambria"/>
              </a:rPr>
              <a:t>в</a:t>
            </a:r>
            <a:r>
              <a:rPr sz="2350" spc="200" dirty="0">
                <a:latin typeface="Cambria"/>
                <a:cs typeface="Cambria"/>
              </a:rPr>
              <a:t>а</a:t>
            </a:r>
            <a:r>
              <a:rPr sz="2350" spc="265" dirty="0">
                <a:latin typeface="Cambria"/>
                <a:cs typeface="Cambria"/>
              </a:rPr>
              <a:t>,</a:t>
            </a:r>
            <a:r>
              <a:rPr sz="2350" dirty="0">
                <a:latin typeface="Cambria"/>
                <a:cs typeface="Cambria"/>
              </a:rPr>
              <a:t>	</a:t>
            </a:r>
            <a:r>
              <a:rPr sz="2350" spc="114" dirty="0">
                <a:latin typeface="Cambria"/>
                <a:cs typeface="Cambria"/>
              </a:rPr>
              <a:t>о</a:t>
            </a:r>
            <a:r>
              <a:rPr sz="2350" spc="90" dirty="0">
                <a:latin typeface="Cambria"/>
                <a:cs typeface="Cambria"/>
              </a:rPr>
              <a:t>б</a:t>
            </a:r>
            <a:r>
              <a:rPr sz="2350" spc="250" dirty="0">
                <a:latin typeface="Cambria"/>
                <a:cs typeface="Cambria"/>
              </a:rPr>
              <a:t>щ</a:t>
            </a:r>
            <a:r>
              <a:rPr sz="2350" spc="190" dirty="0">
                <a:latin typeface="Cambria"/>
                <a:cs typeface="Cambria"/>
              </a:rPr>
              <a:t>е</a:t>
            </a:r>
            <a:r>
              <a:rPr sz="2350" spc="229" dirty="0">
                <a:latin typeface="Cambria"/>
                <a:cs typeface="Cambria"/>
              </a:rPr>
              <a:t>с</a:t>
            </a:r>
            <a:r>
              <a:rPr sz="2350" spc="45" dirty="0">
                <a:latin typeface="Cambria"/>
                <a:cs typeface="Cambria"/>
              </a:rPr>
              <a:t>т</a:t>
            </a:r>
            <a:r>
              <a:rPr sz="2350" spc="40" dirty="0">
                <a:latin typeface="Cambria"/>
                <a:cs typeface="Cambria"/>
              </a:rPr>
              <a:t>в</a:t>
            </a:r>
            <a:r>
              <a:rPr sz="2350" spc="200" dirty="0">
                <a:latin typeface="Cambria"/>
                <a:cs typeface="Cambria"/>
              </a:rPr>
              <a:t>а</a:t>
            </a:r>
            <a:r>
              <a:rPr sz="2350" spc="275" dirty="0">
                <a:latin typeface="Cambria"/>
                <a:cs typeface="Cambria"/>
              </a:rPr>
              <a:t>,  </a:t>
            </a:r>
            <a:r>
              <a:rPr sz="2350" spc="120" dirty="0">
                <a:latin typeface="Cambria"/>
                <a:cs typeface="Cambria"/>
              </a:rPr>
              <a:t>образовательных </a:t>
            </a:r>
            <a:r>
              <a:rPr sz="2350" spc="150" dirty="0">
                <a:latin typeface="Cambria"/>
                <a:cs typeface="Cambria"/>
              </a:rPr>
              <a:t>организаций </a:t>
            </a:r>
            <a:r>
              <a:rPr sz="2350" spc="145" dirty="0">
                <a:latin typeface="Cambria"/>
                <a:cs typeface="Cambria"/>
              </a:rPr>
              <a:t>для </a:t>
            </a:r>
            <a:r>
              <a:rPr sz="2350" spc="150" dirty="0">
                <a:latin typeface="Cambria"/>
                <a:cs typeface="Cambria"/>
              </a:rPr>
              <a:t> </a:t>
            </a:r>
            <a:r>
              <a:rPr sz="2350" spc="155" dirty="0">
                <a:latin typeface="Cambria"/>
                <a:cs typeface="Cambria"/>
              </a:rPr>
              <a:t>комплексного </a:t>
            </a:r>
            <a:r>
              <a:rPr sz="2350" spc="160" dirty="0">
                <a:latin typeface="Cambria"/>
                <a:cs typeface="Cambria"/>
              </a:rPr>
              <a:t>осуществления </a:t>
            </a:r>
            <a:r>
              <a:rPr sz="2350" spc="195" dirty="0">
                <a:latin typeface="Cambria"/>
                <a:cs typeface="Cambria"/>
              </a:rPr>
              <a:t>мер </a:t>
            </a:r>
            <a:r>
              <a:rPr sz="2350" spc="200" dirty="0">
                <a:latin typeface="Cambria"/>
                <a:cs typeface="Cambria"/>
              </a:rPr>
              <a:t> </a:t>
            </a:r>
            <a:r>
              <a:rPr sz="2350" spc="175" dirty="0">
                <a:latin typeface="Cambria"/>
                <a:cs typeface="Cambria"/>
              </a:rPr>
              <a:t>по</a:t>
            </a:r>
            <a:r>
              <a:rPr sz="2350" spc="180" dirty="0">
                <a:latin typeface="Cambria"/>
                <a:cs typeface="Cambria"/>
              </a:rPr>
              <a:t> </a:t>
            </a:r>
            <a:r>
              <a:rPr sz="2350" spc="165" dirty="0">
                <a:latin typeface="Cambria"/>
                <a:cs typeface="Cambria"/>
              </a:rPr>
              <a:t>укреплению</a:t>
            </a:r>
            <a:r>
              <a:rPr sz="2350" spc="170" dirty="0">
                <a:latin typeface="Cambria"/>
                <a:cs typeface="Cambria"/>
              </a:rPr>
              <a:t> </a:t>
            </a:r>
            <a:r>
              <a:rPr sz="2350" spc="120" dirty="0">
                <a:latin typeface="Cambria"/>
                <a:cs typeface="Cambria"/>
                <a:hlinkClick r:id="rId5"/>
              </a:rPr>
              <a:t>авторитета</a:t>
            </a:r>
            <a:r>
              <a:rPr sz="2350" spc="125" dirty="0">
                <a:latin typeface="Cambria"/>
                <a:cs typeface="Cambria"/>
              </a:rPr>
              <a:t> </a:t>
            </a:r>
            <a:r>
              <a:rPr sz="2350" spc="180" dirty="0">
                <a:latin typeface="Cambria"/>
                <a:cs typeface="Cambria"/>
              </a:rPr>
              <a:t>и </a:t>
            </a:r>
            <a:r>
              <a:rPr sz="2350" spc="185" dirty="0">
                <a:latin typeface="Cambria"/>
                <a:cs typeface="Cambria"/>
              </a:rPr>
              <a:t> </a:t>
            </a:r>
            <a:r>
              <a:rPr sz="2350" spc="175" dirty="0">
                <a:latin typeface="Cambria"/>
                <a:cs typeface="Cambria"/>
              </a:rPr>
              <a:t>поддержки</a:t>
            </a:r>
            <a:r>
              <a:rPr sz="2350" spc="180" dirty="0">
                <a:latin typeface="Cambria"/>
                <a:cs typeface="Cambria"/>
              </a:rPr>
              <a:t> </a:t>
            </a:r>
            <a:r>
              <a:rPr sz="2350" spc="130" dirty="0">
                <a:latin typeface="Cambria"/>
                <a:cs typeface="Cambria"/>
              </a:rPr>
              <a:t>института</a:t>
            </a:r>
            <a:r>
              <a:rPr sz="2350" spc="135" dirty="0">
                <a:latin typeface="Cambria"/>
                <a:cs typeface="Cambria"/>
              </a:rPr>
              <a:t> </a:t>
            </a:r>
            <a:r>
              <a:rPr sz="2350" spc="170" dirty="0">
                <a:latin typeface="Cambria"/>
                <a:cs typeface="Cambria"/>
              </a:rPr>
              <a:t>семьи,</a:t>
            </a:r>
            <a:r>
              <a:rPr sz="2350" spc="175" dirty="0">
                <a:latin typeface="Cambria"/>
                <a:cs typeface="Cambria"/>
              </a:rPr>
              <a:t> </a:t>
            </a:r>
            <a:r>
              <a:rPr sz="2350" spc="160" dirty="0">
                <a:latin typeface="Cambria"/>
                <a:cs typeface="Cambria"/>
              </a:rPr>
              <a:t>его </a:t>
            </a:r>
            <a:r>
              <a:rPr sz="2350" spc="165" dirty="0">
                <a:latin typeface="Cambria"/>
                <a:cs typeface="Cambria"/>
              </a:rPr>
              <a:t> </a:t>
            </a:r>
            <a:r>
              <a:rPr sz="2350" spc="120" dirty="0">
                <a:latin typeface="Cambria"/>
                <a:cs typeface="Cambria"/>
              </a:rPr>
              <a:t>базовых</a:t>
            </a:r>
            <a:r>
              <a:rPr sz="2350" spc="125" dirty="0">
                <a:latin typeface="Cambria"/>
                <a:cs typeface="Cambria"/>
              </a:rPr>
              <a:t> </a:t>
            </a:r>
            <a:r>
              <a:rPr sz="2350" spc="165" dirty="0">
                <a:latin typeface="Cambria"/>
                <a:cs typeface="Cambria"/>
              </a:rPr>
              <a:t>семейных</a:t>
            </a:r>
            <a:r>
              <a:rPr sz="2350" spc="125" dirty="0">
                <a:latin typeface="Cambria"/>
                <a:cs typeface="Cambria"/>
              </a:rPr>
              <a:t> </a:t>
            </a:r>
            <a:r>
              <a:rPr sz="2350" spc="155" dirty="0">
                <a:latin typeface="Cambria"/>
                <a:cs typeface="Cambria"/>
              </a:rPr>
              <a:t>ценностей.</a:t>
            </a:r>
            <a:endParaRPr sz="2350">
              <a:latin typeface="Cambria"/>
              <a:cs typeface="Cambria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36161" y="13218396"/>
            <a:ext cx="80595" cy="8059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36161" y="13576599"/>
            <a:ext cx="80595" cy="8059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36161" y="13934800"/>
            <a:ext cx="80595" cy="8059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36161" y="14651204"/>
            <a:ext cx="80595" cy="8059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36161" y="15367609"/>
            <a:ext cx="80595" cy="8059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36161" y="16084013"/>
            <a:ext cx="80595" cy="8059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36161" y="16800417"/>
            <a:ext cx="80595" cy="8059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36161" y="17158620"/>
            <a:ext cx="80595" cy="8059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399585" y="12352011"/>
            <a:ext cx="5462905" cy="571373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170" dirty="0">
                <a:solidFill>
                  <a:srgbClr val="FF3131"/>
                </a:solidFill>
                <a:latin typeface="Cambria"/>
                <a:cs typeface="Cambria"/>
              </a:rPr>
              <a:t>Другие</a:t>
            </a:r>
            <a:r>
              <a:rPr sz="2050" spc="105" dirty="0">
                <a:solidFill>
                  <a:srgbClr val="FF3131"/>
                </a:solidFill>
                <a:latin typeface="Cambria"/>
                <a:cs typeface="Cambria"/>
              </a:rPr>
              <a:t> </a:t>
            </a:r>
            <a:r>
              <a:rPr sz="2050" spc="160" dirty="0">
                <a:solidFill>
                  <a:srgbClr val="FF3131"/>
                </a:solidFill>
                <a:latin typeface="Cambria"/>
                <a:cs typeface="Cambria"/>
              </a:rPr>
              <a:t>семейные</a:t>
            </a:r>
            <a:r>
              <a:rPr sz="2050" spc="110" dirty="0">
                <a:solidFill>
                  <a:srgbClr val="FF3131"/>
                </a:solidFill>
                <a:latin typeface="Cambria"/>
                <a:cs typeface="Cambria"/>
              </a:rPr>
              <a:t> </a:t>
            </a:r>
            <a:r>
              <a:rPr sz="2050" spc="135" dirty="0">
                <a:solidFill>
                  <a:srgbClr val="FF3131"/>
                </a:solidFill>
                <a:latin typeface="Cambria"/>
                <a:cs typeface="Cambria"/>
              </a:rPr>
              <a:t>праздники:</a:t>
            </a:r>
            <a:endParaRPr sz="20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>
              <a:latin typeface="Cambria"/>
              <a:cs typeface="Cambria"/>
            </a:endParaRPr>
          </a:p>
          <a:p>
            <a:pPr marL="537210" marR="510540">
              <a:lnSpc>
                <a:spcPct val="114700"/>
              </a:lnSpc>
            </a:pPr>
            <a:r>
              <a:rPr sz="2050" spc="155" dirty="0">
                <a:latin typeface="Cambria"/>
                <a:cs typeface="Cambria"/>
              </a:rPr>
              <a:t>10</a:t>
            </a:r>
            <a:r>
              <a:rPr sz="2050" spc="105" dirty="0">
                <a:latin typeface="Cambria"/>
                <a:cs typeface="Cambria"/>
              </a:rPr>
              <a:t> </a:t>
            </a:r>
            <a:r>
              <a:rPr sz="2050" spc="165" dirty="0">
                <a:latin typeface="Cambria"/>
                <a:cs typeface="Cambria"/>
              </a:rPr>
              <a:t>апреля</a:t>
            </a:r>
            <a:r>
              <a:rPr sz="2050" spc="105" dirty="0">
                <a:latin typeface="Cambria"/>
                <a:cs typeface="Cambria"/>
              </a:rPr>
              <a:t> </a:t>
            </a:r>
            <a:r>
              <a:rPr sz="2050" spc="5" dirty="0">
                <a:latin typeface="Cambria"/>
                <a:cs typeface="Cambria"/>
              </a:rPr>
              <a:t>–</a:t>
            </a:r>
            <a:r>
              <a:rPr sz="2050" spc="110" dirty="0">
                <a:latin typeface="Cambria"/>
                <a:cs typeface="Cambria"/>
              </a:rPr>
              <a:t> </a:t>
            </a:r>
            <a:r>
              <a:rPr sz="2050" spc="165" dirty="0">
                <a:latin typeface="Cambria"/>
                <a:cs typeface="Cambria"/>
              </a:rPr>
              <a:t>День</a:t>
            </a:r>
            <a:r>
              <a:rPr sz="2050" spc="105" dirty="0">
                <a:latin typeface="Cambria"/>
                <a:cs typeface="Cambria"/>
              </a:rPr>
              <a:t> </a:t>
            </a:r>
            <a:r>
              <a:rPr sz="2050" spc="140" dirty="0">
                <a:latin typeface="Cambria"/>
                <a:cs typeface="Cambria"/>
              </a:rPr>
              <a:t>брата</a:t>
            </a:r>
            <a:r>
              <a:rPr sz="2050" spc="110" dirty="0">
                <a:latin typeface="Cambria"/>
                <a:cs typeface="Cambria"/>
              </a:rPr>
              <a:t> </a:t>
            </a:r>
            <a:r>
              <a:rPr sz="2050" spc="165" dirty="0">
                <a:latin typeface="Cambria"/>
                <a:cs typeface="Cambria"/>
              </a:rPr>
              <a:t>и</a:t>
            </a:r>
            <a:r>
              <a:rPr sz="2050" spc="105" dirty="0">
                <a:latin typeface="Cambria"/>
                <a:cs typeface="Cambria"/>
              </a:rPr>
              <a:t> </a:t>
            </a:r>
            <a:r>
              <a:rPr sz="2050" spc="150" dirty="0">
                <a:latin typeface="Cambria"/>
                <a:cs typeface="Cambria"/>
              </a:rPr>
              <a:t>сестры </a:t>
            </a:r>
            <a:r>
              <a:rPr sz="2050" spc="-434" dirty="0">
                <a:latin typeface="Cambria"/>
                <a:cs typeface="Cambria"/>
              </a:rPr>
              <a:t> </a:t>
            </a:r>
            <a:r>
              <a:rPr sz="2050" spc="155" dirty="0">
                <a:latin typeface="Cambria"/>
                <a:cs typeface="Cambria"/>
              </a:rPr>
              <a:t>25</a:t>
            </a:r>
            <a:r>
              <a:rPr sz="2050" spc="110" dirty="0">
                <a:latin typeface="Cambria"/>
                <a:cs typeface="Cambria"/>
              </a:rPr>
              <a:t> </a:t>
            </a:r>
            <a:r>
              <a:rPr sz="2050" spc="165" dirty="0">
                <a:latin typeface="Cambria"/>
                <a:cs typeface="Cambria"/>
              </a:rPr>
              <a:t>апреля</a:t>
            </a:r>
            <a:r>
              <a:rPr sz="2050" spc="114" dirty="0">
                <a:latin typeface="Cambria"/>
                <a:cs typeface="Cambria"/>
              </a:rPr>
              <a:t> </a:t>
            </a:r>
            <a:r>
              <a:rPr sz="2050" spc="5" dirty="0">
                <a:latin typeface="Cambria"/>
                <a:cs typeface="Cambria"/>
              </a:rPr>
              <a:t>–</a:t>
            </a:r>
            <a:r>
              <a:rPr sz="2050" spc="110" dirty="0">
                <a:latin typeface="Cambria"/>
                <a:cs typeface="Cambria"/>
              </a:rPr>
              <a:t> </a:t>
            </a:r>
            <a:r>
              <a:rPr sz="2050" spc="165" dirty="0">
                <a:latin typeface="Cambria"/>
                <a:cs typeface="Cambria"/>
              </a:rPr>
              <a:t>День</a:t>
            </a:r>
            <a:r>
              <a:rPr sz="2050" spc="114" dirty="0">
                <a:latin typeface="Cambria"/>
                <a:cs typeface="Cambria"/>
              </a:rPr>
              <a:t> </a:t>
            </a:r>
            <a:r>
              <a:rPr sz="2050" spc="155" dirty="0">
                <a:latin typeface="Cambria"/>
                <a:cs typeface="Cambria"/>
              </a:rPr>
              <a:t>дочерей</a:t>
            </a:r>
            <a:endParaRPr sz="2050">
              <a:latin typeface="Cambria"/>
              <a:cs typeface="Cambria"/>
            </a:endParaRPr>
          </a:p>
          <a:p>
            <a:pPr marL="459105" marR="5080" indent="187325">
              <a:lnSpc>
                <a:spcPts val="2820"/>
              </a:lnSpc>
              <a:spcBef>
                <a:spcPts val="155"/>
              </a:spcBef>
              <a:tabLst>
                <a:tab pos="1713230" algn="l"/>
                <a:tab pos="3556635" algn="l"/>
                <a:tab pos="4465955" algn="l"/>
                <a:tab pos="4779010" algn="l"/>
              </a:tabLst>
            </a:pPr>
            <a:r>
              <a:rPr sz="2050" spc="50" dirty="0">
                <a:latin typeface="Cambria"/>
                <a:cs typeface="Cambria"/>
              </a:rPr>
              <a:t>т</a:t>
            </a:r>
            <a:r>
              <a:rPr sz="2050" spc="135" dirty="0">
                <a:latin typeface="Cambria"/>
                <a:cs typeface="Cambria"/>
              </a:rPr>
              <a:t>р</a:t>
            </a:r>
            <a:r>
              <a:rPr sz="2050" spc="175" dirty="0">
                <a:latin typeface="Cambria"/>
                <a:cs typeface="Cambria"/>
              </a:rPr>
              <a:t>е</a:t>
            </a:r>
            <a:r>
              <a:rPr sz="2050" spc="50" dirty="0">
                <a:latin typeface="Cambria"/>
                <a:cs typeface="Cambria"/>
              </a:rPr>
              <a:t>т</a:t>
            </a:r>
            <a:r>
              <a:rPr sz="2050" spc="25" dirty="0">
                <a:latin typeface="Cambria"/>
                <a:cs typeface="Cambria"/>
              </a:rPr>
              <a:t>ь</a:t>
            </a:r>
            <a:r>
              <a:rPr sz="2050" spc="220" dirty="0">
                <a:latin typeface="Cambria"/>
                <a:cs typeface="Cambria"/>
              </a:rPr>
              <a:t>е</a:t>
            </a:r>
            <a:r>
              <a:rPr sz="2050" dirty="0">
                <a:latin typeface="Cambria"/>
                <a:cs typeface="Cambria"/>
              </a:rPr>
              <a:t>	</a:t>
            </a:r>
            <a:r>
              <a:rPr sz="2050" spc="45" dirty="0">
                <a:latin typeface="Cambria"/>
                <a:cs typeface="Cambria"/>
              </a:rPr>
              <a:t>в</a:t>
            </a:r>
            <a:r>
              <a:rPr sz="2050" spc="110" dirty="0">
                <a:latin typeface="Cambria"/>
                <a:cs typeface="Cambria"/>
              </a:rPr>
              <a:t>о</a:t>
            </a:r>
            <a:r>
              <a:rPr sz="2050" spc="204" dirty="0">
                <a:latin typeface="Cambria"/>
                <a:cs typeface="Cambria"/>
              </a:rPr>
              <a:t>с</a:t>
            </a:r>
            <a:r>
              <a:rPr sz="2050" spc="140" dirty="0">
                <a:latin typeface="Cambria"/>
                <a:cs typeface="Cambria"/>
              </a:rPr>
              <a:t>к</a:t>
            </a:r>
            <a:r>
              <a:rPr sz="2050" spc="135" dirty="0">
                <a:latin typeface="Cambria"/>
                <a:cs typeface="Cambria"/>
              </a:rPr>
              <a:t>р</a:t>
            </a:r>
            <a:r>
              <a:rPr sz="2050" spc="175" dirty="0">
                <a:latin typeface="Cambria"/>
                <a:cs typeface="Cambria"/>
              </a:rPr>
              <a:t>е</a:t>
            </a:r>
            <a:r>
              <a:rPr sz="2050" spc="204" dirty="0">
                <a:latin typeface="Cambria"/>
                <a:cs typeface="Cambria"/>
              </a:rPr>
              <a:t>с</a:t>
            </a:r>
            <a:r>
              <a:rPr sz="2050" spc="175" dirty="0">
                <a:latin typeface="Cambria"/>
                <a:cs typeface="Cambria"/>
              </a:rPr>
              <a:t>е</a:t>
            </a:r>
            <a:r>
              <a:rPr sz="2050" spc="125" dirty="0">
                <a:latin typeface="Cambria"/>
                <a:cs typeface="Cambria"/>
              </a:rPr>
              <a:t>н</a:t>
            </a:r>
            <a:r>
              <a:rPr sz="2050" spc="25" dirty="0">
                <a:latin typeface="Cambria"/>
                <a:cs typeface="Cambria"/>
              </a:rPr>
              <a:t>ь</a:t>
            </a:r>
            <a:r>
              <a:rPr sz="2050" spc="220" dirty="0">
                <a:latin typeface="Cambria"/>
                <a:cs typeface="Cambria"/>
              </a:rPr>
              <a:t>е</a:t>
            </a:r>
            <a:r>
              <a:rPr sz="2050" dirty="0">
                <a:latin typeface="Cambria"/>
                <a:cs typeface="Cambria"/>
              </a:rPr>
              <a:t>	</a:t>
            </a:r>
            <a:r>
              <a:rPr sz="2050" spc="120" dirty="0">
                <a:latin typeface="Cambria"/>
                <a:cs typeface="Cambria"/>
              </a:rPr>
              <a:t>и</a:t>
            </a:r>
            <a:r>
              <a:rPr sz="2050" spc="180" dirty="0">
                <a:latin typeface="Cambria"/>
                <a:cs typeface="Cambria"/>
              </a:rPr>
              <a:t>ю</a:t>
            </a:r>
            <a:r>
              <a:rPr sz="2050" spc="125" dirty="0">
                <a:latin typeface="Cambria"/>
                <a:cs typeface="Cambria"/>
              </a:rPr>
              <a:t>н</a:t>
            </a:r>
            <a:r>
              <a:rPr sz="2050" spc="215" dirty="0">
                <a:latin typeface="Cambria"/>
                <a:cs typeface="Cambria"/>
              </a:rPr>
              <a:t>я</a:t>
            </a:r>
            <a:r>
              <a:rPr sz="2050" dirty="0">
                <a:latin typeface="Cambria"/>
                <a:cs typeface="Cambria"/>
              </a:rPr>
              <a:t>	</a:t>
            </a:r>
            <a:r>
              <a:rPr sz="2050" spc="5" dirty="0">
                <a:latin typeface="Cambria"/>
                <a:cs typeface="Cambria"/>
              </a:rPr>
              <a:t>–</a:t>
            </a:r>
            <a:r>
              <a:rPr sz="2050" dirty="0">
                <a:latin typeface="Cambria"/>
                <a:cs typeface="Cambria"/>
              </a:rPr>
              <a:t>	</a:t>
            </a:r>
            <a:r>
              <a:rPr sz="2050" spc="290" dirty="0">
                <a:latin typeface="Cambria"/>
                <a:cs typeface="Cambria"/>
              </a:rPr>
              <a:t>Д</a:t>
            </a:r>
            <a:r>
              <a:rPr sz="2050" spc="175" dirty="0">
                <a:latin typeface="Cambria"/>
                <a:cs typeface="Cambria"/>
              </a:rPr>
              <a:t>е</a:t>
            </a:r>
            <a:r>
              <a:rPr sz="2050" spc="125" dirty="0">
                <a:latin typeface="Cambria"/>
                <a:cs typeface="Cambria"/>
              </a:rPr>
              <a:t>н</a:t>
            </a:r>
            <a:r>
              <a:rPr sz="2050" spc="40" dirty="0">
                <a:latin typeface="Cambria"/>
                <a:cs typeface="Cambria"/>
              </a:rPr>
              <a:t>ь  </a:t>
            </a:r>
            <a:r>
              <a:rPr sz="2050" spc="125" dirty="0">
                <a:latin typeface="Cambria"/>
                <a:cs typeface="Cambria"/>
              </a:rPr>
              <a:t>отца</a:t>
            </a:r>
            <a:endParaRPr sz="2050">
              <a:latin typeface="Cambria"/>
              <a:cs typeface="Cambria"/>
            </a:endParaRPr>
          </a:p>
          <a:p>
            <a:pPr marL="459105" marR="5080" indent="203200">
              <a:lnSpc>
                <a:spcPts val="2820"/>
              </a:lnSpc>
              <a:spcBef>
                <a:spcPts val="5"/>
              </a:spcBef>
              <a:tabLst>
                <a:tab pos="1027430" algn="l"/>
                <a:tab pos="1945639" algn="l"/>
                <a:tab pos="2274570" algn="l"/>
                <a:tab pos="3143250" algn="l"/>
                <a:tab pos="4222115" algn="l"/>
                <a:tab pos="5274945" algn="l"/>
              </a:tabLst>
            </a:pPr>
            <a:r>
              <a:rPr sz="2050" spc="180" dirty="0">
                <a:latin typeface="Cambria"/>
                <a:cs typeface="Cambria"/>
              </a:rPr>
              <a:t>8	</a:t>
            </a:r>
            <a:r>
              <a:rPr sz="2050" spc="120" dirty="0">
                <a:latin typeface="Cambria"/>
                <a:cs typeface="Cambria"/>
              </a:rPr>
              <a:t>и</a:t>
            </a:r>
            <a:r>
              <a:rPr sz="2050" spc="180" dirty="0">
                <a:latin typeface="Cambria"/>
                <a:cs typeface="Cambria"/>
              </a:rPr>
              <a:t>ю</a:t>
            </a:r>
            <a:r>
              <a:rPr sz="2050" spc="120" dirty="0">
                <a:latin typeface="Cambria"/>
                <a:cs typeface="Cambria"/>
              </a:rPr>
              <a:t>л</a:t>
            </a:r>
            <a:r>
              <a:rPr sz="2050" spc="215" dirty="0">
                <a:latin typeface="Cambria"/>
                <a:cs typeface="Cambria"/>
              </a:rPr>
              <a:t>я</a:t>
            </a:r>
            <a:r>
              <a:rPr sz="2050" dirty="0">
                <a:latin typeface="Cambria"/>
                <a:cs typeface="Cambria"/>
              </a:rPr>
              <a:t>	</a:t>
            </a:r>
            <a:r>
              <a:rPr sz="2050" spc="5" dirty="0">
                <a:latin typeface="Cambria"/>
                <a:cs typeface="Cambria"/>
              </a:rPr>
              <a:t>–</a:t>
            </a:r>
            <a:r>
              <a:rPr sz="2050" dirty="0">
                <a:latin typeface="Cambria"/>
                <a:cs typeface="Cambria"/>
              </a:rPr>
              <a:t>	</a:t>
            </a:r>
            <a:r>
              <a:rPr sz="2050" spc="290" dirty="0">
                <a:latin typeface="Cambria"/>
                <a:cs typeface="Cambria"/>
              </a:rPr>
              <a:t>Д</a:t>
            </a:r>
            <a:r>
              <a:rPr sz="2050" spc="175" dirty="0">
                <a:latin typeface="Cambria"/>
                <a:cs typeface="Cambria"/>
              </a:rPr>
              <a:t>е</a:t>
            </a:r>
            <a:r>
              <a:rPr sz="2050" spc="125" dirty="0">
                <a:latin typeface="Cambria"/>
                <a:cs typeface="Cambria"/>
              </a:rPr>
              <a:t>н</a:t>
            </a:r>
            <a:r>
              <a:rPr sz="2050" spc="70" dirty="0">
                <a:latin typeface="Cambria"/>
                <a:cs typeface="Cambria"/>
              </a:rPr>
              <a:t>ь</a:t>
            </a:r>
            <a:r>
              <a:rPr sz="2050" dirty="0">
                <a:latin typeface="Cambria"/>
                <a:cs typeface="Cambria"/>
              </a:rPr>
              <a:t>	</a:t>
            </a:r>
            <a:r>
              <a:rPr sz="2050" spc="204" dirty="0">
                <a:latin typeface="Cambria"/>
                <a:cs typeface="Cambria"/>
              </a:rPr>
              <a:t>с</a:t>
            </a:r>
            <a:r>
              <a:rPr sz="2050" spc="175" dirty="0">
                <a:latin typeface="Cambria"/>
                <a:cs typeface="Cambria"/>
              </a:rPr>
              <a:t>е</a:t>
            </a:r>
            <a:r>
              <a:rPr sz="2050" spc="180" dirty="0">
                <a:latin typeface="Cambria"/>
                <a:cs typeface="Cambria"/>
              </a:rPr>
              <a:t>м</a:t>
            </a:r>
            <a:r>
              <a:rPr sz="2050" spc="25" dirty="0">
                <a:latin typeface="Cambria"/>
                <a:cs typeface="Cambria"/>
              </a:rPr>
              <a:t>ь</a:t>
            </a:r>
            <a:r>
              <a:rPr sz="2050" spc="120" dirty="0">
                <a:latin typeface="Cambria"/>
                <a:cs typeface="Cambria"/>
              </a:rPr>
              <a:t>и</a:t>
            </a:r>
            <a:r>
              <a:rPr sz="2050" spc="235" dirty="0">
                <a:latin typeface="Cambria"/>
                <a:cs typeface="Cambria"/>
              </a:rPr>
              <a:t>,</a:t>
            </a:r>
            <a:r>
              <a:rPr sz="2050" dirty="0">
                <a:latin typeface="Cambria"/>
                <a:cs typeface="Cambria"/>
              </a:rPr>
              <a:t>	</a:t>
            </a:r>
            <a:r>
              <a:rPr sz="2050" spc="120" dirty="0">
                <a:latin typeface="Cambria"/>
                <a:cs typeface="Cambria"/>
              </a:rPr>
              <a:t>л</a:t>
            </a:r>
            <a:r>
              <a:rPr sz="2050" spc="180" dirty="0">
                <a:latin typeface="Cambria"/>
                <a:cs typeface="Cambria"/>
              </a:rPr>
              <a:t>ю</a:t>
            </a:r>
            <a:r>
              <a:rPr sz="2050" spc="90" dirty="0">
                <a:latin typeface="Cambria"/>
                <a:cs typeface="Cambria"/>
              </a:rPr>
              <a:t>б</a:t>
            </a:r>
            <a:r>
              <a:rPr sz="2050" spc="45" dirty="0">
                <a:latin typeface="Cambria"/>
                <a:cs typeface="Cambria"/>
              </a:rPr>
              <a:t>в</a:t>
            </a:r>
            <a:r>
              <a:rPr sz="2050" spc="165" dirty="0">
                <a:latin typeface="Cambria"/>
                <a:cs typeface="Cambria"/>
              </a:rPr>
              <a:t>и</a:t>
            </a:r>
            <a:r>
              <a:rPr sz="2050" dirty="0">
                <a:latin typeface="Cambria"/>
                <a:cs typeface="Cambria"/>
              </a:rPr>
              <a:t>	</a:t>
            </a:r>
            <a:r>
              <a:rPr sz="2050" spc="95" dirty="0">
                <a:latin typeface="Cambria"/>
                <a:cs typeface="Cambria"/>
              </a:rPr>
              <a:t>и  </a:t>
            </a:r>
            <a:r>
              <a:rPr sz="2050" spc="125" dirty="0">
                <a:latin typeface="Cambria"/>
                <a:cs typeface="Cambria"/>
              </a:rPr>
              <a:t>верности</a:t>
            </a:r>
            <a:endParaRPr sz="2050">
              <a:latin typeface="Cambria"/>
              <a:cs typeface="Cambria"/>
            </a:endParaRPr>
          </a:p>
          <a:p>
            <a:pPr marL="459105" marR="5080" indent="323850">
              <a:lnSpc>
                <a:spcPts val="2820"/>
              </a:lnSpc>
              <a:tabLst>
                <a:tab pos="1268730" algn="l"/>
                <a:tab pos="2679065" algn="l"/>
                <a:tab pos="3128645" algn="l"/>
                <a:tab pos="4117975" algn="l"/>
              </a:tabLst>
            </a:pPr>
            <a:r>
              <a:rPr sz="2050" spc="180" dirty="0">
                <a:latin typeface="Cambria"/>
                <a:cs typeface="Cambria"/>
              </a:rPr>
              <a:t>1	</a:t>
            </a:r>
            <a:r>
              <a:rPr sz="2050" spc="110" dirty="0">
                <a:latin typeface="Cambria"/>
                <a:cs typeface="Cambria"/>
              </a:rPr>
              <a:t>о</a:t>
            </a:r>
            <a:r>
              <a:rPr sz="2050" spc="140" dirty="0">
                <a:latin typeface="Cambria"/>
                <a:cs typeface="Cambria"/>
              </a:rPr>
              <a:t>к</a:t>
            </a:r>
            <a:r>
              <a:rPr sz="2050" spc="50" dirty="0">
                <a:latin typeface="Cambria"/>
                <a:cs typeface="Cambria"/>
              </a:rPr>
              <a:t>т</a:t>
            </a:r>
            <a:r>
              <a:rPr sz="2050" spc="170" dirty="0">
                <a:latin typeface="Cambria"/>
                <a:cs typeface="Cambria"/>
              </a:rPr>
              <a:t>я</a:t>
            </a:r>
            <a:r>
              <a:rPr sz="2050" spc="90" dirty="0">
                <a:latin typeface="Cambria"/>
                <a:cs typeface="Cambria"/>
              </a:rPr>
              <a:t>б</a:t>
            </a:r>
            <a:r>
              <a:rPr sz="2050" spc="135" dirty="0">
                <a:latin typeface="Cambria"/>
                <a:cs typeface="Cambria"/>
              </a:rPr>
              <a:t>р</a:t>
            </a:r>
            <a:r>
              <a:rPr sz="2050" spc="215" dirty="0">
                <a:latin typeface="Cambria"/>
                <a:cs typeface="Cambria"/>
              </a:rPr>
              <a:t>я</a:t>
            </a:r>
            <a:r>
              <a:rPr sz="2050" dirty="0">
                <a:latin typeface="Cambria"/>
                <a:cs typeface="Cambria"/>
              </a:rPr>
              <a:t>	</a:t>
            </a:r>
            <a:r>
              <a:rPr sz="2050" spc="5" dirty="0">
                <a:latin typeface="Cambria"/>
                <a:cs typeface="Cambria"/>
              </a:rPr>
              <a:t>–</a:t>
            </a:r>
            <a:r>
              <a:rPr sz="2050" dirty="0">
                <a:latin typeface="Cambria"/>
                <a:cs typeface="Cambria"/>
              </a:rPr>
              <a:t>	</a:t>
            </a:r>
            <a:r>
              <a:rPr sz="2050" spc="290" dirty="0">
                <a:latin typeface="Cambria"/>
                <a:cs typeface="Cambria"/>
              </a:rPr>
              <a:t>Д</a:t>
            </a:r>
            <a:r>
              <a:rPr sz="2050" spc="175" dirty="0">
                <a:latin typeface="Cambria"/>
                <a:cs typeface="Cambria"/>
              </a:rPr>
              <a:t>е</a:t>
            </a:r>
            <a:r>
              <a:rPr sz="2050" spc="125" dirty="0">
                <a:latin typeface="Cambria"/>
                <a:cs typeface="Cambria"/>
              </a:rPr>
              <a:t>н</a:t>
            </a:r>
            <a:r>
              <a:rPr sz="2050" spc="70" dirty="0">
                <a:latin typeface="Cambria"/>
                <a:cs typeface="Cambria"/>
              </a:rPr>
              <a:t>ь</a:t>
            </a:r>
            <a:r>
              <a:rPr sz="2050" dirty="0">
                <a:latin typeface="Cambria"/>
                <a:cs typeface="Cambria"/>
              </a:rPr>
              <a:t>	</a:t>
            </a:r>
            <a:r>
              <a:rPr sz="2050" spc="170" dirty="0">
                <a:latin typeface="Cambria"/>
                <a:cs typeface="Cambria"/>
              </a:rPr>
              <a:t>п</a:t>
            </a:r>
            <a:r>
              <a:rPr sz="2050" spc="110" dirty="0">
                <a:latin typeface="Cambria"/>
                <a:cs typeface="Cambria"/>
              </a:rPr>
              <a:t>о</a:t>
            </a:r>
            <a:r>
              <a:rPr sz="2050" spc="390" dirty="0">
                <a:latin typeface="Cambria"/>
                <a:cs typeface="Cambria"/>
              </a:rPr>
              <a:t>ж</a:t>
            </a:r>
            <a:r>
              <a:rPr sz="2050" spc="120" dirty="0">
                <a:latin typeface="Cambria"/>
                <a:cs typeface="Cambria"/>
              </a:rPr>
              <a:t>ил</a:t>
            </a:r>
            <a:r>
              <a:rPr sz="2050" spc="110" dirty="0">
                <a:latin typeface="Cambria"/>
                <a:cs typeface="Cambria"/>
              </a:rPr>
              <a:t>о</a:t>
            </a:r>
            <a:r>
              <a:rPr sz="2050" spc="120" dirty="0">
                <a:latin typeface="Cambria"/>
                <a:cs typeface="Cambria"/>
              </a:rPr>
              <a:t>г</a:t>
            </a:r>
            <a:r>
              <a:rPr sz="2050" spc="95" dirty="0">
                <a:latin typeface="Cambria"/>
                <a:cs typeface="Cambria"/>
              </a:rPr>
              <a:t>о  </a:t>
            </a:r>
            <a:r>
              <a:rPr sz="2050" spc="155" dirty="0">
                <a:latin typeface="Cambria"/>
                <a:cs typeface="Cambria"/>
              </a:rPr>
              <a:t>человека</a:t>
            </a:r>
            <a:endParaRPr sz="2050">
              <a:latin typeface="Cambria"/>
              <a:cs typeface="Cambria"/>
            </a:endParaRPr>
          </a:p>
          <a:p>
            <a:pPr marL="459105" marR="5080" indent="178435">
              <a:lnSpc>
                <a:spcPts val="2820"/>
              </a:lnSpc>
              <a:tabLst>
                <a:tab pos="2216150" algn="l"/>
                <a:tab pos="4050665" algn="l"/>
                <a:tab pos="5187315" algn="l"/>
              </a:tabLst>
            </a:pPr>
            <a:r>
              <a:rPr sz="2050" spc="170" dirty="0">
                <a:latin typeface="Cambria"/>
                <a:cs typeface="Cambria"/>
              </a:rPr>
              <a:t>п</a:t>
            </a:r>
            <a:r>
              <a:rPr sz="2050" spc="110" dirty="0">
                <a:latin typeface="Cambria"/>
                <a:cs typeface="Cambria"/>
              </a:rPr>
              <a:t>о</a:t>
            </a:r>
            <a:r>
              <a:rPr sz="2050" spc="204" dirty="0">
                <a:latin typeface="Cambria"/>
                <a:cs typeface="Cambria"/>
              </a:rPr>
              <a:t>с</a:t>
            </a:r>
            <a:r>
              <a:rPr sz="2050" spc="120" dirty="0">
                <a:latin typeface="Cambria"/>
                <a:cs typeface="Cambria"/>
              </a:rPr>
              <a:t>л</a:t>
            </a:r>
            <a:r>
              <a:rPr sz="2050" spc="175" dirty="0">
                <a:latin typeface="Cambria"/>
                <a:cs typeface="Cambria"/>
              </a:rPr>
              <a:t>е</a:t>
            </a:r>
            <a:r>
              <a:rPr sz="2050" spc="80" dirty="0">
                <a:latin typeface="Cambria"/>
                <a:cs typeface="Cambria"/>
              </a:rPr>
              <a:t>д</a:t>
            </a:r>
            <a:r>
              <a:rPr sz="2050" spc="125" dirty="0">
                <a:latin typeface="Cambria"/>
                <a:cs typeface="Cambria"/>
              </a:rPr>
              <a:t>н</a:t>
            </a:r>
            <a:r>
              <a:rPr sz="2050" spc="175" dirty="0">
                <a:latin typeface="Cambria"/>
                <a:cs typeface="Cambria"/>
              </a:rPr>
              <a:t>е</a:t>
            </a:r>
            <a:r>
              <a:rPr sz="2050" spc="220" dirty="0">
                <a:latin typeface="Cambria"/>
                <a:cs typeface="Cambria"/>
              </a:rPr>
              <a:t>е</a:t>
            </a:r>
            <a:r>
              <a:rPr sz="2050" dirty="0">
                <a:latin typeface="Cambria"/>
                <a:cs typeface="Cambria"/>
              </a:rPr>
              <a:t>	</a:t>
            </a:r>
            <a:r>
              <a:rPr sz="2050" spc="45" dirty="0">
                <a:latin typeface="Cambria"/>
                <a:cs typeface="Cambria"/>
              </a:rPr>
              <a:t>в</a:t>
            </a:r>
            <a:r>
              <a:rPr sz="2050" spc="110" dirty="0">
                <a:latin typeface="Cambria"/>
                <a:cs typeface="Cambria"/>
              </a:rPr>
              <a:t>о</a:t>
            </a:r>
            <a:r>
              <a:rPr sz="2050" spc="204" dirty="0">
                <a:latin typeface="Cambria"/>
                <a:cs typeface="Cambria"/>
              </a:rPr>
              <a:t>с</a:t>
            </a:r>
            <a:r>
              <a:rPr sz="2050" spc="140" dirty="0">
                <a:latin typeface="Cambria"/>
                <a:cs typeface="Cambria"/>
              </a:rPr>
              <a:t>к</a:t>
            </a:r>
            <a:r>
              <a:rPr sz="2050" spc="135" dirty="0">
                <a:latin typeface="Cambria"/>
                <a:cs typeface="Cambria"/>
              </a:rPr>
              <a:t>р</a:t>
            </a:r>
            <a:r>
              <a:rPr sz="2050" spc="175" dirty="0">
                <a:latin typeface="Cambria"/>
                <a:cs typeface="Cambria"/>
              </a:rPr>
              <a:t>е</a:t>
            </a:r>
            <a:r>
              <a:rPr sz="2050" spc="204" dirty="0">
                <a:latin typeface="Cambria"/>
                <a:cs typeface="Cambria"/>
              </a:rPr>
              <a:t>с</a:t>
            </a:r>
            <a:r>
              <a:rPr sz="2050" spc="175" dirty="0">
                <a:latin typeface="Cambria"/>
                <a:cs typeface="Cambria"/>
              </a:rPr>
              <a:t>е</a:t>
            </a:r>
            <a:r>
              <a:rPr sz="2050" spc="125" dirty="0">
                <a:latin typeface="Cambria"/>
                <a:cs typeface="Cambria"/>
              </a:rPr>
              <a:t>н</a:t>
            </a:r>
            <a:r>
              <a:rPr sz="2050" spc="25" dirty="0">
                <a:latin typeface="Cambria"/>
                <a:cs typeface="Cambria"/>
              </a:rPr>
              <a:t>ь</a:t>
            </a:r>
            <a:r>
              <a:rPr sz="2050" spc="220" dirty="0">
                <a:latin typeface="Cambria"/>
                <a:cs typeface="Cambria"/>
              </a:rPr>
              <a:t>е</a:t>
            </a:r>
            <a:r>
              <a:rPr sz="2050" dirty="0">
                <a:latin typeface="Cambria"/>
                <a:cs typeface="Cambria"/>
              </a:rPr>
              <a:t>	</a:t>
            </a:r>
            <a:r>
              <a:rPr sz="2050" spc="125" dirty="0">
                <a:latin typeface="Cambria"/>
                <a:cs typeface="Cambria"/>
              </a:rPr>
              <a:t>н</a:t>
            </a:r>
            <a:r>
              <a:rPr sz="2050" spc="110" dirty="0">
                <a:latin typeface="Cambria"/>
                <a:cs typeface="Cambria"/>
              </a:rPr>
              <a:t>о</a:t>
            </a:r>
            <a:r>
              <a:rPr sz="2050" spc="170" dirty="0">
                <a:latin typeface="Cambria"/>
                <a:cs typeface="Cambria"/>
              </a:rPr>
              <a:t>я</a:t>
            </a:r>
            <a:r>
              <a:rPr sz="2050" spc="90" dirty="0">
                <a:latin typeface="Cambria"/>
                <a:cs typeface="Cambria"/>
              </a:rPr>
              <a:t>б</a:t>
            </a:r>
            <a:r>
              <a:rPr sz="2050" spc="135" dirty="0">
                <a:latin typeface="Cambria"/>
                <a:cs typeface="Cambria"/>
              </a:rPr>
              <a:t>р</a:t>
            </a:r>
            <a:r>
              <a:rPr sz="2050" spc="215" dirty="0">
                <a:latin typeface="Cambria"/>
                <a:cs typeface="Cambria"/>
              </a:rPr>
              <a:t>я</a:t>
            </a:r>
            <a:r>
              <a:rPr sz="2050" dirty="0">
                <a:latin typeface="Cambria"/>
                <a:cs typeface="Cambria"/>
              </a:rPr>
              <a:t>	</a:t>
            </a:r>
            <a:r>
              <a:rPr sz="2050" spc="5" dirty="0">
                <a:latin typeface="Cambria"/>
                <a:cs typeface="Cambria"/>
              </a:rPr>
              <a:t>—  </a:t>
            </a:r>
            <a:r>
              <a:rPr sz="2050" spc="165" dirty="0">
                <a:latin typeface="Cambria"/>
                <a:cs typeface="Cambria"/>
              </a:rPr>
              <a:t>День</a:t>
            </a:r>
            <a:r>
              <a:rPr sz="2050" spc="110" dirty="0">
                <a:latin typeface="Cambria"/>
                <a:cs typeface="Cambria"/>
              </a:rPr>
              <a:t> </a:t>
            </a:r>
            <a:r>
              <a:rPr sz="2050" spc="150" dirty="0">
                <a:latin typeface="Cambria"/>
                <a:cs typeface="Cambria"/>
              </a:rPr>
              <a:t>матери</a:t>
            </a:r>
            <a:endParaRPr sz="2050">
              <a:latin typeface="Cambria"/>
              <a:cs typeface="Cambria"/>
            </a:endParaRPr>
          </a:p>
          <a:p>
            <a:pPr marL="537210">
              <a:lnSpc>
                <a:spcPct val="100000"/>
              </a:lnSpc>
              <a:spcBef>
                <a:spcPts val="204"/>
              </a:spcBef>
            </a:pPr>
            <a:r>
              <a:rPr sz="2050" spc="155" dirty="0">
                <a:latin typeface="Cambria"/>
                <a:cs typeface="Cambria"/>
              </a:rPr>
              <a:t>22</a:t>
            </a:r>
            <a:r>
              <a:rPr sz="2050" spc="100" dirty="0">
                <a:latin typeface="Cambria"/>
                <a:cs typeface="Cambria"/>
              </a:rPr>
              <a:t> </a:t>
            </a:r>
            <a:r>
              <a:rPr sz="2050" spc="140" dirty="0">
                <a:latin typeface="Cambria"/>
                <a:cs typeface="Cambria"/>
              </a:rPr>
              <a:t>ноября</a:t>
            </a:r>
            <a:r>
              <a:rPr sz="2050" spc="105" dirty="0">
                <a:latin typeface="Cambria"/>
                <a:cs typeface="Cambria"/>
              </a:rPr>
              <a:t> </a:t>
            </a:r>
            <a:r>
              <a:rPr sz="2050" spc="5" dirty="0">
                <a:latin typeface="Cambria"/>
                <a:cs typeface="Cambria"/>
              </a:rPr>
              <a:t>–</a:t>
            </a:r>
            <a:r>
              <a:rPr sz="2050" spc="100" dirty="0">
                <a:latin typeface="Cambria"/>
                <a:cs typeface="Cambria"/>
              </a:rPr>
              <a:t> </a:t>
            </a:r>
            <a:r>
              <a:rPr sz="2050" spc="165" dirty="0">
                <a:latin typeface="Cambria"/>
                <a:cs typeface="Cambria"/>
              </a:rPr>
              <a:t>День</a:t>
            </a:r>
            <a:r>
              <a:rPr sz="2050" spc="105" dirty="0">
                <a:latin typeface="Cambria"/>
                <a:cs typeface="Cambria"/>
              </a:rPr>
              <a:t> </a:t>
            </a:r>
            <a:r>
              <a:rPr sz="2050" spc="130" dirty="0">
                <a:latin typeface="Cambria"/>
                <a:cs typeface="Cambria"/>
              </a:rPr>
              <a:t>сыновей</a:t>
            </a:r>
            <a:endParaRPr sz="2050">
              <a:latin typeface="Cambria"/>
              <a:cs typeface="Cambria"/>
            </a:endParaRPr>
          </a:p>
          <a:p>
            <a:pPr marL="459105" marR="5080">
              <a:lnSpc>
                <a:spcPts val="2820"/>
              </a:lnSpc>
              <a:spcBef>
                <a:spcPts val="155"/>
              </a:spcBef>
              <a:tabLst>
                <a:tab pos="1245235" algn="l"/>
                <a:tab pos="1867535" algn="l"/>
                <a:tab pos="2799715" algn="l"/>
                <a:tab pos="3388360" algn="l"/>
                <a:tab pos="3993515" algn="l"/>
              </a:tabLst>
            </a:pPr>
            <a:r>
              <a:rPr sz="2050" spc="135" dirty="0">
                <a:latin typeface="Cambria"/>
                <a:cs typeface="Cambria"/>
              </a:rPr>
              <a:t>2</a:t>
            </a:r>
            <a:r>
              <a:rPr sz="2050" spc="180" dirty="0">
                <a:latin typeface="Cambria"/>
                <a:cs typeface="Cambria"/>
              </a:rPr>
              <a:t>2</a:t>
            </a:r>
            <a:r>
              <a:rPr sz="2050" dirty="0">
                <a:latin typeface="Cambria"/>
                <a:cs typeface="Cambria"/>
              </a:rPr>
              <a:t>	</a:t>
            </a:r>
            <a:r>
              <a:rPr sz="2050" spc="80" dirty="0">
                <a:latin typeface="Cambria"/>
                <a:cs typeface="Cambria"/>
              </a:rPr>
              <a:t>д</a:t>
            </a:r>
            <a:r>
              <a:rPr sz="2050" spc="175" dirty="0">
                <a:latin typeface="Cambria"/>
                <a:cs typeface="Cambria"/>
              </a:rPr>
              <a:t>е</a:t>
            </a:r>
            <a:r>
              <a:rPr sz="2050" spc="140" dirty="0">
                <a:latin typeface="Cambria"/>
                <a:cs typeface="Cambria"/>
              </a:rPr>
              <a:t>к</a:t>
            </a:r>
            <a:r>
              <a:rPr sz="2050" spc="185" dirty="0">
                <a:latin typeface="Cambria"/>
                <a:cs typeface="Cambria"/>
              </a:rPr>
              <a:t>а</a:t>
            </a:r>
            <a:r>
              <a:rPr sz="2050" spc="90" dirty="0">
                <a:latin typeface="Cambria"/>
                <a:cs typeface="Cambria"/>
              </a:rPr>
              <a:t>б</a:t>
            </a:r>
            <a:r>
              <a:rPr sz="2050" spc="135" dirty="0">
                <a:latin typeface="Cambria"/>
                <a:cs typeface="Cambria"/>
              </a:rPr>
              <a:t>р</a:t>
            </a:r>
            <a:r>
              <a:rPr sz="2050" spc="215" dirty="0">
                <a:latin typeface="Cambria"/>
                <a:cs typeface="Cambria"/>
              </a:rPr>
              <a:t>я</a:t>
            </a:r>
            <a:r>
              <a:rPr sz="2050" dirty="0">
                <a:latin typeface="Cambria"/>
                <a:cs typeface="Cambria"/>
              </a:rPr>
              <a:t>	</a:t>
            </a:r>
            <a:r>
              <a:rPr sz="2050" spc="5" dirty="0">
                <a:latin typeface="Cambria"/>
                <a:cs typeface="Cambria"/>
              </a:rPr>
              <a:t>–</a:t>
            </a:r>
            <a:r>
              <a:rPr sz="2050" dirty="0">
                <a:latin typeface="Cambria"/>
                <a:cs typeface="Cambria"/>
              </a:rPr>
              <a:t>	</a:t>
            </a:r>
            <a:r>
              <a:rPr sz="2050" spc="220" dirty="0">
                <a:latin typeface="Cambria"/>
                <a:cs typeface="Cambria"/>
              </a:rPr>
              <a:t>В</a:t>
            </a:r>
            <a:r>
              <a:rPr sz="2050" spc="204" dirty="0">
                <a:latin typeface="Cambria"/>
                <a:cs typeface="Cambria"/>
              </a:rPr>
              <a:t>с</a:t>
            </a:r>
            <a:r>
              <a:rPr sz="2050" spc="175" dirty="0">
                <a:latin typeface="Cambria"/>
                <a:cs typeface="Cambria"/>
              </a:rPr>
              <a:t>е</a:t>
            </a:r>
            <a:r>
              <a:rPr sz="2050" spc="135" dirty="0">
                <a:latin typeface="Cambria"/>
                <a:cs typeface="Cambria"/>
              </a:rPr>
              <a:t>р</a:t>
            </a:r>
            <a:r>
              <a:rPr sz="2050" spc="110" dirty="0">
                <a:latin typeface="Cambria"/>
                <a:cs typeface="Cambria"/>
              </a:rPr>
              <a:t>о</a:t>
            </a:r>
            <a:r>
              <a:rPr sz="2050" spc="204" dirty="0">
                <a:latin typeface="Cambria"/>
                <a:cs typeface="Cambria"/>
              </a:rPr>
              <a:t>сс</a:t>
            </a:r>
            <a:r>
              <a:rPr sz="2050" spc="120" dirty="0">
                <a:latin typeface="Cambria"/>
                <a:cs typeface="Cambria"/>
              </a:rPr>
              <a:t>ий</a:t>
            </a:r>
            <a:r>
              <a:rPr sz="2050" spc="204" dirty="0">
                <a:latin typeface="Cambria"/>
                <a:cs typeface="Cambria"/>
              </a:rPr>
              <a:t>с</a:t>
            </a:r>
            <a:r>
              <a:rPr sz="2050" spc="140" dirty="0">
                <a:latin typeface="Cambria"/>
                <a:cs typeface="Cambria"/>
              </a:rPr>
              <a:t>к</a:t>
            </a:r>
            <a:r>
              <a:rPr sz="2050" spc="120" dirty="0">
                <a:latin typeface="Cambria"/>
                <a:cs typeface="Cambria"/>
              </a:rPr>
              <a:t>и</a:t>
            </a:r>
            <a:r>
              <a:rPr sz="2050" spc="95" dirty="0">
                <a:latin typeface="Cambria"/>
                <a:cs typeface="Cambria"/>
              </a:rPr>
              <a:t>й  </a:t>
            </a:r>
            <a:r>
              <a:rPr sz="2050" spc="170" dirty="0">
                <a:latin typeface="Cambria"/>
                <a:cs typeface="Cambria"/>
              </a:rPr>
              <a:t>п</a:t>
            </a:r>
            <a:r>
              <a:rPr sz="2050" spc="135" dirty="0">
                <a:latin typeface="Cambria"/>
                <a:cs typeface="Cambria"/>
              </a:rPr>
              <a:t>р</a:t>
            </a:r>
            <a:r>
              <a:rPr sz="2050" spc="185" dirty="0">
                <a:latin typeface="Cambria"/>
                <a:cs typeface="Cambria"/>
              </a:rPr>
              <a:t>а</a:t>
            </a:r>
            <a:r>
              <a:rPr sz="2050" spc="140" dirty="0">
                <a:latin typeface="Cambria"/>
                <a:cs typeface="Cambria"/>
              </a:rPr>
              <a:t>з</a:t>
            </a:r>
            <a:r>
              <a:rPr sz="2050" spc="80" dirty="0">
                <a:latin typeface="Cambria"/>
                <a:cs typeface="Cambria"/>
              </a:rPr>
              <a:t>д</a:t>
            </a:r>
            <a:r>
              <a:rPr sz="2050" spc="125" dirty="0">
                <a:latin typeface="Cambria"/>
                <a:cs typeface="Cambria"/>
              </a:rPr>
              <a:t>н</a:t>
            </a:r>
            <a:r>
              <a:rPr sz="2050" spc="120" dirty="0">
                <a:latin typeface="Cambria"/>
                <a:cs typeface="Cambria"/>
              </a:rPr>
              <a:t>и</a:t>
            </a:r>
            <a:r>
              <a:rPr sz="2050" spc="185" dirty="0">
                <a:latin typeface="Cambria"/>
                <a:cs typeface="Cambria"/>
              </a:rPr>
              <a:t>к</a:t>
            </a:r>
            <a:r>
              <a:rPr sz="2050" dirty="0">
                <a:latin typeface="Cambria"/>
                <a:cs typeface="Cambria"/>
              </a:rPr>
              <a:t>	</a:t>
            </a:r>
            <a:r>
              <a:rPr sz="2050" spc="90" dirty="0">
                <a:latin typeface="Cambria"/>
                <a:cs typeface="Cambria"/>
              </a:rPr>
              <a:t>б</a:t>
            </a:r>
            <a:r>
              <a:rPr sz="2050" spc="120" dirty="0">
                <a:latin typeface="Cambria"/>
                <a:cs typeface="Cambria"/>
              </a:rPr>
              <a:t>л</a:t>
            </a:r>
            <a:r>
              <a:rPr sz="2050" spc="185" dirty="0">
                <a:latin typeface="Cambria"/>
                <a:cs typeface="Cambria"/>
              </a:rPr>
              <a:t>а</a:t>
            </a:r>
            <a:r>
              <a:rPr sz="2050" spc="120" dirty="0">
                <a:latin typeface="Cambria"/>
                <a:cs typeface="Cambria"/>
              </a:rPr>
              <a:t>г</a:t>
            </a:r>
            <a:r>
              <a:rPr sz="2050" spc="110" dirty="0">
                <a:latin typeface="Cambria"/>
                <a:cs typeface="Cambria"/>
              </a:rPr>
              <a:t>о</a:t>
            </a:r>
            <a:r>
              <a:rPr sz="2050" spc="80" dirty="0">
                <a:latin typeface="Cambria"/>
                <a:cs typeface="Cambria"/>
              </a:rPr>
              <a:t>д</a:t>
            </a:r>
            <a:r>
              <a:rPr sz="2050" spc="185" dirty="0">
                <a:latin typeface="Cambria"/>
                <a:cs typeface="Cambria"/>
              </a:rPr>
              <a:t>а</a:t>
            </a:r>
            <a:r>
              <a:rPr sz="2050" spc="135" dirty="0">
                <a:latin typeface="Cambria"/>
                <a:cs typeface="Cambria"/>
              </a:rPr>
              <a:t>р</a:t>
            </a:r>
            <a:r>
              <a:rPr sz="2050" spc="125" dirty="0">
                <a:latin typeface="Cambria"/>
                <a:cs typeface="Cambria"/>
              </a:rPr>
              <a:t>н</a:t>
            </a:r>
            <a:r>
              <a:rPr sz="2050" spc="110" dirty="0">
                <a:latin typeface="Cambria"/>
                <a:cs typeface="Cambria"/>
              </a:rPr>
              <a:t>о</a:t>
            </a:r>
            <a:r>
              <a:rPr sz="2050" spc="204" dirty="0">
                <a:latin typeface="Cambria"/>
                <a:cs typeface="Cambria"/>
              </a:rPr>
              <a:t>с</a:t>
            </a:r>
            <a:r>
              <a:rPr sz="2050" spc="50" dirty="0">
                <a:latin typeface="Cambria"/>
                <a:cs typeface="Cambria"/>
              </a:rPr>
              <a:t>т</a:t>
            </a:r>
            <a:r>
              <a:rPr sz="2050" spc="165" dirty="0">
                <a:latin typeface="Cambria"/>
                <a:cs typeface="Cambria"/>
              </a:rPr>
              <a:t>и</a:t>
            </a:r>
            <a:r>
              <a:rPr sz="2050" dirty="0">
                <a:latin typeface="Cambria"/>
                <a:cs typeface="Cambria"/>
              </a:rPr>
              <a:t>	</a:t>
            </a:r>
            <a:r>
              <a:rPr sz="2050" spc="135" dirty="0">
                <a:latin typeface="Cambria"/>
                <a:cs typeface="Cambria"/>
              </a:rPr>
              <a:t>р</a:t>
            </a:r>
            <a:r>
              <a:rPr sz="2050" spc="110" dirty="0">
                <a:latin typeface="Cambria"/>
                <a:cs typeface="Cambria"/>
              </a:rPr>
              <a:t>о</a:t>
            </a:r>
            <a:r>
              <a:rPr sz="2050" spc="80" dirty="0">
                <a:latin typeface="Cambria"/>
                <a:cs typeface="Cambria"/>
              </a:rPr>
              <a:t>д</a:t>
            </a:r>
            <a:r>
              <a:rPr sz="2050" spc="120" dirty="0">
                <a:latin typeface="Cambria"/>
                <a:cs typeface="Cambria"/>
              </a:rPr>
              <a:t>и</a:t>
            </a:r>
            <a:r>
              <a:rPr sz="2050" spc="50" dirty="0">
                <a:latin typeface="Cambria"/>
                <a:cs typeface="Cambria"/>
              </a:rPr>
              <a:t>т</a:t>
            </a:r>
            <a:r>
              <a:rPr sz="2050" spc="175" dirty="0">
                <a:latin typeface="Cambria"/>
                <a:cs typeface="Cambria"/>
              </a:rPr>
              <a:t>е</a:t>
            </a:r>
            <a:r>
              <a:rPr sz="2050" spc="120" dirty="0">
                <a:latin typeface="Cambria"/>
                <a:cs typeface="Cambria"/>
              </a:rPr>
              <a:t>л</a:t>
            </a:r>
            <a:r>
              <a:rPr sz="2050" spc="170" dirty="0">
                <a:latin typeface="Cambria"/>
                <a:cs typeface="Cambria"/>
              </a:rPr>
              <a:t>я</a:t>
            </a:r>
            <a:r>
              <a:rPr sz="2050" spc="225" dirty="0">
                <a:latin typeface="Cambria"/>
                <a:cs typeface="Cambria"/>
              </a:rPr>
              <a:t>м</a:t>
            </a:r>
            <a:endParaRPr sz="2050">
              <a:latin typeface="Cambria"/>
              <a:cs typeface="Cambria"/>
            </a:endParaRPr>
          </a:p>
          <a:p>
            <a:pPr marL="459105">
              <a:lnSpc>
                <a:spcPct val="100000"/>
              </a:lnSpc>
              <a:spcBef>
                <a:spcPts val="209"/>
              </a:spcBef>
            </a:pPr>
            <a:r>
              <a:rPr sz="2050" spc="190" dirty="0">
                <a:latin typeface="Cambria"/>
                <a:cs typeface="Cambria"/>
              </a:rPr>
              <a:t>«Спасибо</a:t>
            </a:r>
            <a:r>
              <a:rPr sz="2050" spc="100" dirty="0">
                <a:latin typeface="Cambria"/>
                <a:cs typeface="Cambria"/>
              </a:rPr>
              <a:t> </a:t>
            </a:r>
            <a:r>
              <a:rPr sz="2050" spc="185" dirty="0">
                <a:latin typeface="Cambria"/>
                <a:cs typeface="Cambria"/>
              </a:rPr>
              <a:t>за</a:t>
            </a:r>
            <a:r>
              <a:rPr sz="2050" spc="100" dirty="0">
                <a:latin typeface="Cambria"/>
                <a:cs typeface="Cambria"/>
              </a:rPr>
              <a:t> </a:t>
            </a:r>
            <a:r>
              <a:rPr sz="2050" spc="180" dirty="0">
                <a:latin typeface="Cambria"/>
                <a:cs typeface="Cambria"/>
              </a:rPr>
              <a:t>жизнь!»</a:t>
            </a:r>
            <a:endParaRPr sz="205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32803" y="18815853"/>
            <a:ext cx="8380730" cy="688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16355">
              <a:lnSpc>
                <a:spcPct val="117500"/>
              </a:lnSpc>
              <a:spcBef>
                <a:spcPts val="95"/>
              </a:spcBef>
            </a:pPr>
            <a:r>
              <a:rPr sz="1850" b="1" spc="140" dirty="0">
                <a:solidFill>
                  <a:srgbClr val="004AAC"/>
                </a:solidFill>
                <a:latin typeface="Georgia"/>
                <a:cs typeface="Georgia"/>
              </a:rPr>
              <a:t>ПРОВОДЯ</a:t>
            </a:r>
            <a:r>
              <a:rPr sz="1850" b="1" spc="175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125" dirty="0">
                <a:solidFill>
                  <a:srgbClr val="004AAC"/>
                </a:solidFill>
                <a:latin typeface="Georgia"/>
                <a:cs typeface="Georgia"/>
              </a:rPr>
              <a:t>ПРАЗДНИК</a:t>
            </a:r>
            <a:r>
              <a:rPr sz="1850" b="1" spc="180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185" dirty="0">
                <a:solidFill>
                  <a:srgbClr val="004AAC"/>
                </a:solidFill>
                <a:latin typeface="Georgia"/>
                <a:cs typeface="Georgia"/>
              </a:rPr>
              <a:t>В</a:t>
            </a:r>
            <a:r>
              <a:rPr sz="1850" b="1" spc="180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150" dirty="0">
                <a:solidFill>
                  <a:srgbClr val="004AAC"/>
                </a:solidFill>
                <a:latin typeface="Georgia"/>
                <a:cs typeface="Georgia"/>
              </a:rPr>
              <a:t>КРУГУ</a:t>
            </a:r>
            <a:r>
              <a:rPr sz="1850" b="1" spc="180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120" dirty="0">
                <a:solidFill>
                  <a:srgbClr val="004AAC"/>
                </a:solidFill>
                <a:latin typeface="Georgia"/>
                <a:cs typeface="Georgia"/>
              </a:rPr>
              <a:t>СЕМЬИ, </a:t>
            </a:r>
            <a:r>
              <a:rPr sz="1850" b="1" spc="125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135" dirty="0">
                <a:solidFill>
                  <a:srgbClr val="004AAC"/>
                </a:solidFill>
                <a:latin typeface="Georgia"/>
                <a:cs typeface="Georgia"/>
              </a:rPr>
              <a:t>РЕБЕНОК</a:t>
            </a:r>
            <a:r>
              <a:rPr sz="1850" b="1" spc="170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135" dirty="0">
                <a:solidFill>
                  <a:srgbClr val="004AAC"/>
                </a:solidFill>
                <a:latin typeface="Georgia"/>
                <a:cs typeface="Georgia"/>
              </a:rPr>
              <a:t>УСВАИВАЕТ</a:t>
            </a:r>
            <a:r>
              <a:rPr sz="1850" b="1" spc="175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125" dirty="0">
                <a:solidFill>
                  <a:srgbClr val="004AAC"/>
                </a:solidFill>
                <a:latin typeface="Georgia"/>
                <a:cs typeface="Georgia"/>
              </a:rPr>
              <a:t>ЦЕННОСТЬ</a:t>
            </a:r>
            <a:r>
              <a:rPr sz="1850" b="1" spc="170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110" dirty="0">
                <a:solidFill>
                  <a:srgbClr val="004AAC"/>
                </a:solidFill>
                <a:latin typeface="Georgia"/>
                <a:cs typeface="Georgia"/>
              </a:rPr>
              <a:t>СЕМЕЙНОГО</a:t>
            </a:r>
            <a:r>
              <a:rPr sz="1850" b="1" spc="175" dirty="0">
                <a:solidFill>
                  <a:srgbClr val="004AAC"/>
                </a:solidFill>
                <a:latin typeface="Georgia"/>
                <a:cs typeface="Georgia"/>
              </a:rPr>
              <a:t> </a:t>
            </a:r>
            <a:r>
              <a:rPr sz="1850" b="1" spc="160" dirty="0">
                <a:solidFill>
                  <a:srgbClr val="004AAC"/>
                </a:solidFill>
                <a:latin typeface="Georgia"/>
                <a:cs typeface="Georgia"/>
              </a:rPr>
              <a:t>СЧАСТЬЯ</a:t>
            </a:r>
            <a:endParaRPr sz="185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606</Words>
  <Application>Microsoft Office PowerPoint</Application>
  <PresentationFormat>Произвольный</PresentationFormat>
  <Paragraphs>127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Cambria</vt:lpstr>
      <vt:lpstr>Georgia</vt:lpstr>
      <vt:lpstr>Tahoma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Татьяна</cp:lastModifiedBy>
  <cp:revision>2</cp:revision>
  <dcterms:created xsi:type="dcterms:W3CDTF">2024-01-17T06:55:25Z</dcterms:created>
  <dcterms:modified xsi:type="dcterms:W3CDTF">2024-01-29T11:13:50Z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2024-01-17T00:00:00Z</vt:filetime>
  </property>
</Properties>
</file>