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92" r:id="rId4"/>
    <p:sldId id="260" r:id="rId5"/>
    <p:sldId id="277" r:id="rId6"/>
    <p:sldId id="293" r:id="rId7"/>
    <p:sldId id="275" r:id="rId8"/>
    <p:sldId id="261" r:id="rId9"/>
    <p:sldId id="287" r:id="rId10"/>
    <p:sldId id="280" r:id="rId11"/>
    <p:sldId id="263" r:id="rId12"/>
    <p:sldId id="289" r:id="rId13"/>
    <p:sldId id="264" r:id="rId14"/>
    <p:sldId id="286" r:id="rId15"/>
    <p:sldId id="285" r:id="rId16"/>
    <p:sldId id="278" r:id="rId17"/>
    <p:sldId id="262" r:id="rId18"/>
    <p:sldId id="273" r:id="rId19"/>
    <p:sldId id="274" r:id="rId20"/>
    <p:sldId id="288" r:id="rId21"/>
    <p:sldId id="281" r:id="rId22"/>
    <p:sldId id="290" r:id="rId23"/>
    <p:sldId id="291" r:id="rId24"/>
    <p:sldId id="282" r:id="rId25"/>
    <p:sldId id="265" r:id="rId26"/>
    <p:sldId id="276" r:id="rId27"/>
    <p:sldId id="25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91F820-47E3-4F0C-A80E-F5F6374B5D8E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430FAB-2B57-4C61-B1EA-73C41FC04910}">
      <dgm:prSet phldrT="[Текст]" custT="1"/>
      <dgm:spPr/>
      <dgm:t>
        <a:bodyPr/>
        <a:lstStyle/>
        <a:p>
          <a:r>
            <a:rPr lang="ru-RU" sz="3200" dirty="0" smtClean="0">
              <a:latin typeface="Arial Black" pitchFamily="34" charset="0"/>
            </a:rPr>
            <a:t>Общение</a:t>
          </a:r>
          <a:endParaRPr lang="ru-RU" sz="3200" dirty="0">
            <a:latin typeface="Arial Black" pitchFamily="34" charset="0"/>
          </a:endParaRPr>
        </a:p>
      </dgm:t>
    </dgm:pt>
    <dgm:pt modelId="{7B615A54-8CA5-4024-9BC5-BB728ABBC67A}" type="parTrans" cxnId="{E9D7F40F-C22A-466C-88C7-132785E6625C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4DCD930E-9F24-474B-A0A9-56D751A25DDC}" type="sibTrans" cxnId="{E9D7F40F-C22A-466C-88C7-132785E6625C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9C46F00F-E0EC-40C0-98BD-5F88C89A334A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собрания</a:t>
          </a:r>
          <a:endParaRPr lang="ru-RU" sz="2800" dirty="0">
            <a:latin typeface="Arial Black" pitchFamily="34" charset="0"/>
          </a:endParaRPr>
        </a:p>
      </dgm:t>
    </dgm:pt>
    <dgm:pt modelId="{7FA5A6B8-F5BE-4E2D-9187-8FA54E847D94}" type="parTrans" cxnId="{E8D46297-AAA4-4C4B-8DE7-C6599D5B4F47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FD3C948B-0F3F-482C-9917-E3E78F788A0A}" type="sibTrans" cxnId="{E8D46297-AAA4-4C4B-8DE7-C6599D5B4F47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A4E044F4-D4F5-431D-A193-2DCCBDFB416C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праздники</a:t>
          </a:r>
          <a:endParaRPr lang="ru-RU" sz="2800" dirty="0">
            <a:latin typeface="Arial Black" pitchFamily="34" charset="0"/>
          </a:endParaRPr>
        </a:p>
      </dgm:t>
    </dgm:pt>
    <dgm:pt modelId="{585534DB-D746-47DE-949A-6549387754D3}" type="parTrans" cxnId="{71654463-B8C2-4323-B613-A3DDE20BE9B3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F90FC55E-DF87-4496-B3CF-2D8C9CCF1710}" type="sibTrans" cxnId="{71654463-B8C2-4323-B613-A3DDE20BE9B3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4A57435B-0216-48A6-92FC-F59059673685}">
      <dgm:prSet phldrT="[Текст]" custT="1"/>
      <dgm:spPr/>
      <dgm:t>
        <a:bodyPr/>
        <a:lstStyle/>
        <a:p>
          <a:r>
            <a:rPr lang="ru-RU" sz="3200" dirty="0" smtClean="0">
              <a:latin typeface="Arial Black" pitchFamily="34" charset="0"/>
            </a:rPr>
            <a:t>Отношение</a:t>
          </a:r>
          <a:endParaRPr lang="ru-RU" sz="3200" dirty="0">
            <a:latin typeface="Arial Black" pitchFamily="34" charset="0"/>
          </a:endParaRPr>
        </a:p>
      </dgm:t>
    </dgm:pt>
    <dgm:pt modelId="{108485BB-A3D5-470A-8873-2E6D7B46C503}" type="parTrans" cxnId="{2227A223-4C20-4520-BCA5-0B94892D0997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9C6161EB-266E-4853-AD44-07BF415A8187}" type="sibTrans" cxnId="{2227A223-4C20-4520-BCA5-0B94892D0997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2E137E3C-3F45-4714-B5B9-BE18B6350D95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выставки</a:t>
          </a:r>
          <a:endParaRPr lang="ru-RU" sz="2800" dirty="0">
            <a:latin typeface="Arial Black" pitchFamily="34" charset="0"/>
          </a:endParaRPr>
        </a:p>
      </dgm:t>
    </dgm:pt>
    <dgm:pt modelId="{579B361A-4157-47EE-94A4-47410344800E}" type="parTrans" cxnId="{93A642EF-8D71-4907-B247-074ECA72BE8C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03958E19-A73F-4378-B142-F7AA6989DECD}" type="sibTrans" cxnId="{93A642EF-8D71-4907-B247-074ECA72BE8C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1ACEDF08-AA44-4ADC-8230-51F187DAAE0E}">
      <dgm:prSet phldrT="[Текст]"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конкурсы</a:t>
          </a:r>
          <a:endParaRPr lang="ru-RU" sz="2800" dirty="0">
            <a:latin typeface="Arial Black" pitchFamily="34" charset="0"/>
          </a:endParaRPr>
        </a:p>
      </dgm:t>
    </dgm:pt>
    <dgm:pt modelId="{7C01FB9B-1619-4583-841E-1B5A7C77611E}" type="parTrans" cxnId="{08D274A5-9FFD-4DB7-8FE1-196A37980C10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39D9EAE1-F797-477B-A3A3-77970ED0ACF9}" type="sibTrans" cxnId="{08D274A5-9FFD-4DB7-8FE1-196A37980C10}">
      <dgm:prSet/>
      <dgm:spPr/>
      <dgm:t>
        <a:bodyPr/>
        <a:lstStyle/>
        <a:p>
          <a:endParaRPr lang="ru-RU" sz="2800">
            <a:latin typeface="Arial Black" pitchFamily="34" charset="0"/>
          </a:endParaRPr>
        </a:p>
      </dgm:t>
    </dgm:pt>
    <dgm:pt modelId="{6C45CA03-6B53-494B-9296-7913A7CDE7D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КТД</a:t>
          </a:r>
          <a:endParaRPr lang="ru-RU" sz="2800" dirty="0">
            <a:latin typeface="Arial Black" pitchFamily="34" charset="0"/>
          </a:endParaRPr>
        </a:p>
      </dgm:t>
    </dgm:pt>
    <dgm:pt modelId="{6586D059-18CB-4F1F-94B5-8075165E4B39}" type="parTrans" cxnId="{AD4D7E49-6273-471D-987B-5A352A68649B}">
      <dgm:prSet/>
      <dgm:spPr>
        <a:ln w="28575"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11CD1598-4B99-4600-9794-B712EB23371E}" type="sibTrans" cxnId="{AD4D7E49-6273-471D-987B-5A352A68649B}">
      <dgm:prSet/>
      <dgm:spPr/>
      <dgm:t>
        <a:bodyPr/>
        <a:lstStyle/>
        <a:p>
          <a:endParaRPr lang="ru-RU"/>
        </a:p>
      </dgm:t>
    </dgm:pt>
    <dgm:pt modelId="{7C70D238-D394-4A4F-88E1-2EB88C90A504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акции</a:t>
          </a:r>
          <a:endParaRPr lang="ru-RU" sz="2800" dirty="0">
            <a:latin typeface="Arial Black" pitchFamily="34" charset="0"/>
          </a:endParaRPr>
        </a:p>
      </dgm:t>
    </dgm:pt>
    <dgm:pt modelId="{B0B64632-23C9-438E-BEE6-A12A944E0314}" type="parTrans" cxnId="{81249F8F-B8A5-488A-908E-F3DD61AF877C}">
      <dgm:prSet/>
      <dgm:spPr/>
      <dgm:t>
        <a:bodyPr/>
        <a:lstStyle/>
        <a:p>
          <a:endParaRPr lang="ru-RU"/>
        </a:p>
      </dgm:t>
    </dgm:pt>
    <dgm:pt modelId="{4020917E-E491-480A-A4F4-F4D895457B7F}" type="sibTrans" cxnId="{81249F8F-B8A5-488A-908E-F3DD61AF877C}">
      <dgm:prSet/>
      <dgm:spPr/>
      <dgm:t>
        <a:bodyPr/>
        <a:lstStyle/>
        <a:p>
          <a:endParaRPr lang="ru-RU"/>
        </a:p>
      </dgm:t>
    </dgm:pt>
    <dgm:pt modelId="{03C8954F-51F4-47D2-9970-4989B666BBA3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консультации, беседы</a:t>
          </a:r>
          <a:endParaRPr lang="ru-RU" sz="2800" dirty="0">
            <a:latin typeface="Arial Black" pitchFamily="34" charset="0"/>
          </a:endParaRPr>
        </a:p>
      </dgm:t>
    </dgm:pt>
    <dgm:pt modelId="{D30B4B14-B433-4651-88DF-677014A03B23}" type="parTrans" cxnId="{13E2E4C7-6B91-4A74-99A2-B6C43F5702FE}">
      <dgm:prSet/>
      <dgm:spPr/>
      <dgm:t>
        <a:bodyPr/>
        <a:lstStyle/>
        <a:p>
          <a:endParaRPr lang="ru-RU"/>
        </a:p>
      </dgm:t>
    </dgm:pt>
    <dgm:pt modelId="{81F90207-A325-4AD9-8481-3D0FA7170732}" type="sibTrans" cxnId="{13E2E4C7-6B91-4A74-99A2-B6C43F5702FE}">
      <dgm:prSet/>
      <dgm:spPr/>
      <dgm:t>
        <a:bodyPr/>
        <a:lstStyle/>
        <a:p>
          <a:endParaRPr lang="ru-RU"/>
        </a:p>
      </dgm:t>
    </dgm:pt>
    <dgm:pt modelId="{27FD906E-9896-4682-93F1-99A550BBBAE7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r>
            <a:rPr lang="ru-RU" sz="2800" dirty="0" smtClean="0">
              <a:latin typeface="Arial Black" pitchFamily="34" charset="0"/>
            </a:rPr>
            <a:t>мастер-классы </a:t>
          </a:r>
          <a:endParaRPr lang="ru-RU" sz="2800" dirty="0">
            <a:latin typeface="Arial Black" pitchFamily="34" charset="0"/>
          </a:endParaRPr>
        </a:p>
      </dgm:t>
    </dgm:pt>
    <dgm:pt modelId="{A0D3214A-19D9-4A1F-9088-9EAFB4F5C6B7}" type="parTrans" cxnId="{3D4A5410-EB58-40FC-B743-C787DF94D6E1}">
      <dgm:prSet/>
      <dgm:spPr>
        <a:ln w="28575"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85A0E98E-18DE-4D72-854A-18AEC00271AF}" type="sibTrans" cxnId="{3D4A5410-EB58-40FC-B743-C787DF94D6E1}">
      <dgm:prSet/>
      <dgm:spPr/>
      <dgm:t>
        <a:bodyPr/>
        <a:lstStyle/>
        <a:p>
          <a:endParaRPr lang="ru-RU"/>
        </a:p>
      </dgm:t>
    </dgm:pt>
    <dgm:pt modelId="{4A816E7E-5C2E-4B7A-981A-93F6401D5826}" type="pres">
      <dgm:prSet presAssocID="{2391F820-47E3-4F0C-A80E-F5F6374B5D8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FCC5DA6-8313-4676-9E51-52D8EF81E3AE}" type="pres">
      <dgm:prSet presAssocID="{21430FAB-2B57-4C61-B1EA-73C41FC04910}" presName="root" presStyleCnt="0"/>
      <dgm:spPr/>
    </dgm:pt>
    <dgm:pt modelId="{C78A5493-2B2D-41EE-ADB2-754434DC4887}" type="pres">
      <dgm:prSet presAssocID="{21430FAB-2B57-4C61-B1EA-73C41FC04910}" presName="rootComposite" presStyleCnt="0"/>
      <dgm:spPr/>
    </dgm:pt>
    <dgm:pt modelId="{CEF2B444-3A4B-4EFD-9CB9-493E366447E8}" type="pres">
      <dgm:prSet presAssocID="{21430FAB-2B57-4C61-B1EA-73C41FC04910}" presName="rootText" presStyleLbl="node1" presStyleIdx="0" presStyleCnt="2" custScaleX="192414" custLinFactNeighborX="-45418" custLinFactNeighborY="-112"/>
      <dgm:spPr/>
      <dgm:t>
        <a:bodyPr/>
        <a:lstStyle/>
        <a:p>
          <a:endParaRPr lang="ru-RU"/>
        </a:p>
      </dgm:t>
    </dgm:pt>
    <dgm:pt modelId="{56F370D8-B077-41A8-89B3-E1FA5FCBFD57}" type="pres">
      <dgm:prSet presAssocID="{21430FAB-2B57-4C61-B1EA-73C41FC04910}" presName="rootConnector" presStyleLbl="node1" presStyleIdx="0" presStyleCnt="2"/>
      <dgm:spPr/>
      <dgm:t>
        <a:bodyPr/>
        <a:lstStyle/>
        <a:p>
          <a:endParaRPr lang="ru-RU"/>
        </a:p>
      </dgm:t>
    </dgm:pt>
    <dgm:pt modelId="{7A1B5253-7597-40BB-99DC-37C4EF61306B}" type="pres">
      <dgm:prSet presAssocID="{21430FAB-2B57-4C61-B1EA-73C41FC04910}" presName="childShape" presStyleCnt="0"/>
      <dgm:spPr/>
    </dgm:pt>
    <dgm:pt modelId="{0114C7B8-B203-47EA-8ECD-817788AAE775}" type="pres">
      <dgm:prSet presAssocID="{7FA5A6B8-F5BE-4E2D-9187-8FA54E847D94}" presName="Name13" presStyleLbl="parChTrans1D2" presStyleIdx="0" presStyleCnt="8"/>
      <dgm:spPr/>
      <dgm:t>
        <a:bodyPr/>
        <a:lstStyle/>
        <a:p>
          <a:endParaRPr lang="ru-RU"/>
        </a:p>
      </dgm:t>
    </dgm:pt>
    <dgm:pt modelId="{9E94E21E-01B4-4642-9270-D6A030C32598}" type="pres">
      <dgm:prSet presAssocID="{9C46F00F-E0EC-40C0-98BD-5F88C89A334A}" presName="childText" presStyleLbl="bgAcc1" presStyleIdx="0" presStyleCnt="8" custScaleX="248194" custLinFactNeighborX="-64751" custLinFactNeighborY="3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25DAAD-3251-4855-BC2C-6FBF22711603}" type="pres">
      <dgm:prSet presAssocID="{D30B4B14-B433-4651-88DF-677014A03B23}" presName="Name13" presStyleLbl="parChTrans1D2" presStyleIdx="1" presStyleCnt="8"/>
      <dgm:spPr/>
      <dgm:t>
        <a:bodyPr/>
        <a:lstStyle/>
        <a:p>
          <a:endParaRPr lang="ru-RU"/>
        </a:p>
      </dgm:t>
    </dgm:pt>
    <dgm:pt modelId="{3CFE198E-6D28-4BB4-84B9-0F0D5AE292CF}" type="pres">
      <dgm:prSet presAssocID="{03C8954F-51F4-47D2-9970-4989B666BBA3}" presName="childText" presStyleLbl="bgAcc1" presStyleIdx="1" presStyleCnt="8" custScaleX="248194" custLinFactNeighborX="-59019" custLinFactNeighborY="-11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54866-26AD-4F60-B485-A952EB620B9C}" type="pres">
      <dgm:prSet presAssocID="{585534DB-D746-47DE-949A-6549387754D3}" presName="Name13" presStyleLbl="parChTrans1D2" presStyleIdx="2" presStyleCnt="8"/>
      <dgm:spPr/>
      <dgm:t>
        <a:bodyPr/>
        <a:lstStyle/>
        <a:p>
          <a:endParaRPr lang="ru-RU"/>
        </a:p>
      </dgm:t>
    </dgm:pt>
    <dgm:pt modelId="{73C92EE5-6DE9-4905-B71B-05264591ACE2}" type="pres">
      <dgm:prSet presAssocID="{A4E044F4-D4F5-431D-A193-2DCCBDFB416C}" presName="childText" presStyleLbl="bgAcc1" presStyleIdx="2" presStyleCnt="8" custScaleX="213801" custLinFactNeighborX="-53286" custLinFactNeighborY="-8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1EB15-C74A-4EC3-A92F-9E98DDE56286}" type="pres">
      <dgm:prSet presAssocID="{6586D059-18CB-4F1F-94B5-8075165E4B39}" presName="Name13" presStyleLbl="parChTrans1D2" presStyleIdx="3" presStyleCnt="8"/>
      <dgm:spPr/>
      <dgm:t>
        <a:bodyPr/>
        <a:lstStyle/>
        <a:p>
          <a:endParaRPr lang="ru-RU"/>
        </a:p>
      </dgm:t>
    </dgm:pt>
    <dgm:pt modelId="{EA9148AD-32C9-42C4-9A34-31C2B77B7040}" type="pres">
      <dgm:prSet presAssocID="{6C45CA03-6B53-494B-9296-7913A7CDE7DD}" presName="childText" presStyleLbl="bgAcc1" presStyleIdx="3" presStyleCnt="8" custScaleX="182800" custLinFactNeighborX="-53286" custLinFactNeighborY="-140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2688F-3B98-41EE-AE7F-802402BF2CC1}" type="pres">
      <dgm:prSet presAssocID="{4A57435B-0216-48A6-92FC-F59059673685}" presName="root" presStyleCnt="0"/>
      <dgm:spPr/>
    </dgm:pt>
    <dgm:pt modelId="{9CAD1CF6-092B-4E03-9571-6F921F344D49}" type="pres">
      <dgm:prSet presAssocID="{4A57435B-0216-48A6-92FC-F59059673685}" presName="rootComposite" presStyleCnt="0"/>
      <dgm:spPr/>
    </dgm:pt>
    <dgm:pt modelId="{ED3E9861-4308-403F-AD8C-E0CFB89516A6}" type="pres">
      <dgm:prSet presAssocID="{4A57435B-0216-48A6-92FC-F59059673685}" presName="rootText" presStyleLbl="node1" presStyleIdx="1" presStyleCnt="2" custScaleX="182504" custLinFactNeighborX="22533" custLinFactNeighborY="-111"/>
      <dgm:spPr/>
      <dgm:t>
        <a:bodyPr/>
        <a:lstStyle/>
        <a:p>
          <a:endParaRPr lang="ru-RU"/>
        </a:p>
      </dgm:t>
    </dgm:pt>
    <dgm:pt modelId="{728EFB9A-6FCA-42E6-AB80-BAFDA04D6BEC}" type="pres">
      <dgm:prSet presAssocID="{4A57435B-0216-48A6-92FC-F59059673685}" presName="rootConnector" presStyleLbl="node1" presStyleIdx="1" presStyleCnt="2"/>
      <dgm:spPr/>
      <dgm:t>
        <a:bodyPr/>
        <a:lstStyle/>
        <a:p>
          <a:endParaRPr lang="ru-RU"/>
        </a:p>
      </dgm:t>
    </dgm:pt>
    <dgm:pt modelId="{4989521C-7183-4EDB-9924-B573F911ADA1}" type="pres">
      <dgm:prSet presAssocID="{4A57435B-0216-48A6-92FC-F59059673685}" presName="childShape" presStyleCnt="0"/>
      <dgm:spPr/>
    </dgm:pt>
    <dgm:pt modelId="{C9562298-4140-40B3-8D18-E8CDF9CF7A3B}" type="pres">
      <dgm:prSet presAssocID="{579B361A-4157-47EE-94A4-47410344800E}" presName="Name13" presStyleLbl="parChTrans1D2" presStyleIdx="4" presStyleCnt="8"/>
      <dgm:spPr/>
      <dgm:t>
        <a:bodyPr/>
        <a:lstStyle/>
        <a:p>
          <a:endParaRPr lang="ru-RU"/>
        </a:p>
      </dgm:t>
    </dgm:pt>
    <dgm:pt modelId="{A4244659-D9CB-40C0-8439-F7168DC23483}" type="pres">
      <dgm:prSet presAssocID="{2E137E3C-3F45-4714-B5B9-BE18B6350D95}" presName="childText" presStyleLbl="bgAcc1" presStyleIdx="4" presStyleCnt="8" custScaleX="188351" custLinFactNeighborX="22666" custLinFactNeighborY="3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63E16-DFD5-4653-8441-DD9B7C212686}" type="pres">
      <dgm:prSet presAssocID="{7C01FB9B-1619-4583-841E-1B5A7C77611E}" presName="Name13" presStyleLbl="parChTrans1D2" presStyleIdx="5" presStyleCnt="8"/>
      <dgm:spPr/>
      <dgm:t>
        <a:bodyPr/>
        <a:lstStyle/>
        <a:p>
          <a:endParaRPr lang="ru-RU"/>
        </a:p>
      </dgm:t>
    </dgm:pt>
    <dgm:pt modelId="{4C6DD921-7853-4BA0-95AA-504DF707F292}" type="pres">
      <dgm:prSet presAssocID="{1ACEDF08-AA44-4ADC-8230-51F187DAAE0E}" presName="childText" presStyleLbl="bgAcc1" presStyleIdx="5" presStyleCnt="8" custScaleX="188351" custLinFactNeighborX="22666" custLinFactNeighborY="-2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99AE7-B54C-4A5F-8478-587BF4CB20D1}" type="pres">
      <dgm:prSet presAssocID="{B0B64632-23C9-438E-BEE6-A12A944E0314}" presName="Name13" presStyleLbl="parChTrans1D2" presStyleIdx="6" presStyleCnt="8"/>
      <dgm:spPr/>
      <dgm:t>
        <a:bodyPr/>
        <a:lstStyle/>
        <a:p>
          <a:endParaRPr lang="ru-RU"/>
        </a:p>
      </dgm:t>
    </dgm:pt>
    <dgm:pt modelId="{1F0C857F-E9CD-4AC1-AB88-F256BAD37402}" type="pres">
      <dgm:prSet presAssocID="{7C70D238-D394-4A4F-88E1-2EB88C90A504}" presName="childText" presStyleLbl="bgAcc1" presStyleIdx="6" presStyleCnt="8" custScaleX="189449" custLinFactNeighborX="22666" custLinFactNeighborY="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B895-6D33-4DAF-B332-855468573D58}" type="pres">
      <dgm:prSet presAssocID="{A0D3214A-19D9-4A1F-9088-9EAFB4F5C6B7}" presName="Name13" presStyleLbl="parChTrans1D2" presStyleIdx="7" presStyleCnt="8"/>
      <dgm:spPr/>
      <dgm:t>
        <a:bodyPr/>
        <a:lstStyle/>
        <a:p>
          <a:endParaRPr lang="ru-RU"/>
        </a:p>
      </dgm:t>
    </dgm:pt>
    <dgm:pt modelId="{ADB3C1F4-C12A-41C8-B9D6-441E95C870DD}" type="pres">
      <dgm:prSet presAssocID="{27FD906E-9896-4682-93F1-99A550BBBAE7}" presName="childText" presStyleLbl="bgAcc1" presStyleIdx="7" presStyleCnt="8" custScaleX="188351" custLinFactNeighborX="22666" custLinFactNeighborY="4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E08238-3DDC-456C-934A-CAC7C4DADD35}" type="presOf" srcId="{A4E044F4-D4F5-431D-A193-2DCCBDFB416C}" destId="{73C92EE5-6DE9-4905-B71B-05264591ACE2}" srcOrd="0" destOrd="0" presId="urn:microsoft.com/office/officeart/2005/8/layout/hierarchy3"/>
    <dgm:cxn modelId="{2227A223-4C20-4520-BCA5-0B94892D0997}" srcId="{2391F820-47E3-4F0C-A80E-F5F6374B5D8E}" destId="{4A57435B-0216-48A6-92FC-F59059673685}" srcOrd="1" destOrd="0" parTransId="{108485BB-A3D5-470A-8873-2E6D7B46C503}" sibTransId="{9C6161EB-266E-4853-AD44-07BF415A8187}"/>
    <dgm:cxn modelId="{3D4A5410-EB58-40FC-B743-C787DF94D6E1}" srcId="{4A57435B-0216-48A6-92FC-F59059673685}" destId="{27FD906E-9896-4682-93F1-99A550BBBAE7}" srcOrd="3" destOrd="0" parTransId="{A0D3214A-19D9-4A1F-9088-9EAFB4F5C6B7}" sibTransId="{85A0E98E-18DE-4D72-854A-18AEC00271AF}"/>
    <dgm:cxn modelId="{BC111B65-99F6-48BA-929A-8218537E8BAF}" type="presOf" srcId="{A0D3214A-19D9-4A1F-9088-9EAFB4F5C6B7}" destId="{971AB895-6D33-4DAF-B332-855468573D58}" srcOrd="0" destOrd="0" presId="urn:microsoft.com/office/officeart/2005/8/layout/hierarchy3"/>
    <dgm:cxn modelId="{98DFA3C7-5E24-4345-8BDF-CF65C811F532}" type="presOf" srcId="{6C45CA03-6B53-494B-9296-7913A7CDE7DD}" destId="{EA9148AD-32C9-42C4-9A34-31C2B77B7040}" srcOrd="0" destOrd="0" presId="urn:microsoft.com/office/officeart/2005/8/layout/hierarchy3"/>
    <dgm:cxn modelId="{61D8496E-8FA5-4786-9CF4-7DF5CFADEC58}" type="presOf" srcId="{579B361A-4157-47EE-94A4-47410344800E}" destId="{C9562298-4140-40B3-8D18-E8CDF9CF7A3B}" srcOrd="0" destOrd="0" presId="urn:microsoft.com/office/officeart/2005/8/layout/hierarchy3"/>
    <dgm:cxn modelId="{71654463-B8C2-4323-B613-A3DDE20BE9B3}" srcId="{21430FAB-2B57-4C61-B1EA-73C41FC04910}" destId="{A4E044F4-D4F5-431D-A193-2DCCBDFB416C}" srcOrd="2" destOrd="0" parTransId="{585534DB-D746-47DE-949A-6549387754D3}" sibTransId="{F90FC55E-DF87-4496-B3CF-2D8C9CCF1710}"/>
    <dgm:cxn modelId="{5077FB36-E9ED-498A-913D-D5D4CE82430F}" type="presOf" srcId="{2391F820-47E3-4F0C-A80E-F5F6374B5D8E}" destId="{4A816E7E-5C2E-4B7A-981A-93F6401D5826}" srcOrd="0" destOrd="0" presId="urn:microsoft.com/office/officeart/2005/8/layout/hierarchy3"/>
    <dgm:cxn modelId="{81249F8F-B8A5-488A-908E-F3DD61AF877C}" srcId="{4A57435B-0216-48A6-92FC-F59059673685}" destId="{7C70D238-D394-4A4F-88E1-2EB88C90A504}" srcOrd="2" destOrd="0" parTransId="{B0B64632-23C9-438E-BEE6-A12A944E0314}" sibTransId="{4020917E-E491-480A-A4F4-F4D895457B7F}"/>
    <dgm:cxn modelId="{DF648826-CBFE-442E-95DC-6BB4F550BCA1}" type="presOf" srcId="{2E137E3C-3F45-4714-B5B9-BE18B6350D95}" destId="{A4244659-D9CB-40C0-8439-F7168DC23483}" srcOrd="0" destOrd="0" presId="urn:microsoft.com/office/officeart/2005/8/layout/hierarchy3"/>
    <dgm:cxn modelId="{5520021A-AD37-4224-A322-E4E7AA698A90}" type="presOf" srcId="{B0B64632-23C9-438E-BEE6-A12A944E0314}" destId="{C9E99AE7-B54C-4A5F-8478-587BF4CB20D1}" srcOrd="0" destOrd="0" presId="urn:microsoft.com/office/officeart/2005/8/layout/hierarchy3"/>
    <dgm:cxn modelId="{F06256DE-B431-4B22-87BD-DA8732671714}" type="presOf" srcId="{585534DB-D746-47DE-949A-6549387754D3}" destId="{26154866-26AD-4F60-B485-A952EB620B9C}" srcOrd="0" destOrd="0" presId="urn:microsoft.com/office/officeart/2005/8/layout/hierarchy3"/>
    <dgm:cxn modelId="{E9D7F40F-C22A-466C-88C7-132785E6625C}" srcId="{2391F820-47E3-4F0C-A80E-F5F6374B5D8E}" destId="{21430FAB-2B57-4C61-B1EA-73C41FC04910}" srcOrd="0" destOrd="0" parTransId="{7B615A54-8CA5-4024-9BC5-BB728ABBC67A}" sibTransId="{4DCD930E-9F24-474B-A0A9-56D751A25DDC}"/>
    <dgm:cxn modelId="{239D1FAB-E934-422B-AFFC-E628658360B5}" type="presOf" srcId="{4A57435B-0216-48A6-92FC-F59059673685}" destId="{ED3E9861-4308-403F-AD8C-E0CFB89516A6}" srcOrd="0" destOrd="0" presId="urn:microsoft.com/office/officeart/2005/8/layout/hierarchy3"/>
    <dgm:cxn modelId="{93A642EF-8D71-4907-B247-074ECA72BE8C}" srcId="{4A57435B-0216-48A6-92FC-F59059673685}" destId="{2E137E3C-3F45-4714-B5B9-BE18B6350D95}" srcOrd="0" destOrd="0" parTransId="{579B361A-4157-47EE-94A4-47410344800E}" sibTransId="{03958E19-A73F-4378-B142-F7AA6989DECD}"/>
    <dgm:cxn modelId="{0D7D422A-444A-4F89-A0E3-48194E7919FE}" type="presOf" srcId="{21430FAB-2B57-4C61-B1EA-73C41FC04910}" destId="{56F370D8-B077-41A8-89B3-E1FA5FCBFD57}" srcOrd="1" destOrd="0" presId="urn:microsoft.com/office/officeart/2005/8/layout/hierarchy3"/>
    <dgm:cxn modelId="{F89F8B48-AC25-46BA-A3D0-D614FB3B2F83}" type="presOf" srcId="{D30B4B14-B433-4651-88DF-677014A03B23}" destId="{8E25DAAD-3251-4855-BC2C-6FBF22711603}" srcOrd="0" destOrd="0" presId="urn:microsoft.com/office/officeart/2005/8/layout/hierarchy3"/>
    <dgm:cxn modelId="{754F368C-8645-476A-BA7C-43009E4E5B12}" type="presOf" srcId="{4A57435B-0216-48A6-92FC-F59059673685}" destId="{728EFB9A-6FCA-42E6-AB80-BAFDA04D6BEC}" srcOrd="1" destOrd="0" presId="urn:microsoft.com/office/officeart/2005/8/layout/hierarchy3"/>
    <dgm:cxn modelId="{FEC43346-4C1F-455B-B412-CB47B522734D}" type="presOf" srcId="{6586D059-18CB-4F1F-94B5-8075165E4B39}" destId="{00D1EB15-C74A-4EC3-A92F-9E98DDE56286}" srcOrd="0" destOrd="0" presId="urn:microsoft.com/office/officeart/2005/8/layout/hierarchy3"/>
    <dgm:cxn modelId="{D75046EF-2BF6-4CB8-9B3A-6C1D671A137A}" type="presOf" srcId="{03C8954F-51F4-47D2-9970-4989B666BBA3}" destId="{3CFE198E-6D28-4BB4-84B9-0F0D5AE292CF}" srcOrd="0" destOrd="0" presId="urn:microsoft.com/office/officeart/2005/8/layout/hierarchy3"/>
    <dgm:cxn modelId="{B78901CE-5210-4038-96B6-2277EDC61D61}" type="presOf" srcId="{27FD906E-9896-4682-93F1-99A550BBBAE7}" destId="{ADB3C1F4-C12A-41C8-B9D6-441E95C870DD}" srcOrd="0" destOrd="0" presId="urn:microsoft.com/office/officeart/2005/8/layout/hierarchy3"/>
    <dgm:cxn modelId="{2D8EDB1D-A609-4E24-8F33-4CF937D8310D}" type="presOf" srcId="{9C46F00F-E0EC-40C0-98BD-5F88C89A334A}" destId="{9E94E21E-01B4-4642-9270-D6A030C32598}" srcOrd="0" destOrd="0" presId="urn:microsoft.com/office/officeart/2005/8/layout/hierarchy3"/>
    <dgm:cxn modelId="{9517F88A-A6D9-40E2-9CD2-B662EFDEFB4F}" type="presOf" srcId="{1ACEDF08-AA44-4ADC-8230-51F187DAAE0E}" destId="{4C6DD921-7853-4BA0-95AA-504DF707F292}" srcOrd="0" destOrd="0" presId="urn:microsoft.com/office/officeart/2005/8/layout/hierarchy3"/>
    <dgm:cxn modelId="{84CA7381-2C40-42A0-94BE-6A3277AD3B75}" type="presOf" srcId="{21430FAB-2B57-4C61-B1EA-73C41FC04910}" destId="{CEF2B444-3A4B-4EFD-9CB9-493E366447E8}" srcOrd="0" destOrd="0" presId="urn:microsoft.com/office/officeart/2005/8/layout/hierarchy3"/>
    <dgm:cxn modelId="{5C4D49A1-763E-45A9-8081-0198C6B0C172}" type="presOf" srcId="{7C01FB9B-1619-4583-841E-1B5A7C77611E}" destId="{6AB63E16-DFD5-4653-8441-DD9B7C212686}" srcOrd="0" destOrd="0" presId="urn:microsoft.com/office/officeart/2005/8/layout/hierarchy3"/>
    <dgm:cxn modelId="{E36DD087-42ED-42C3-ADA0-1DF761738FED}" type="presOf" srcId="{7C70D238-D394-4A4F-88E1-2EB88C90A504}" destId="{1F0C857F-E9CD-4AC1-AB88-F256BAD37402}" srcOrd="0" destOrd="0" presId="urn:microsoft.com/office/officeart/2005/8/layout/hierarchy3"/>
    <dgm:cxn modelId="{AD4D7E49-6273-471D-987B-5A352A68649B}" srcId="{21430FAB-2B57-4C61-B1EA-73C41FC04910}" destId="{6C45CA03-6B53-494B-9296-7913A7CDE7DD}" srcOrd="3" destOrd="0" parTransId="{6586D059-18CB-4F1F-94B5-8075165E4B39}" sibTransId="{11CD1598-4B99-4600-9794-B712EB23371E}"/>
    <dgm:cxn modelId="{E8D46297-AAA4-4C4B-8DE7-C6599D5B4F47}" srcId="{21430FAB-2B57-4C61-B1EA-73C41FC04910}" destId="{9C46F00F-E0EC-40C0-98BD-5F88C89A334A}" srcOrd="0" destOrd="0" parTransId="{7FA5A6B8-F5BE-4E2D-9187-8FA54E847D94}" sibTransId="{FD3C948B-0F3F-482C-9917-E3E78F788A0A}"/>
    <dgm:cxn modelId="{13E2E4C7-6B91-4A74-99A2-B6C43F5702FE}" srcId="{21430FAB-2B57-4C61-B1EA-73C41FC04910}" destId="{03C8954F-51F4-47D2-9970-4989B666BBA3}" srcOrd="1" destOrd="0" parTransId="{D30B4B14-B433-4651-88DF-677014A03B23}" sibTransId="{81F90207-A325-4AD9-8481-3D0FA7170732}"/>
    <dgm:cxn modelId="{152F75D3-D95D-401C-9291-4693BA42C2A1}" type="presOf" srcId="{7FA5A6B8-F5BE-4E2D-9187-8FA54E847D94}" destId="{0114C7B8-B203-47EA-8ECD-817788AAE775}" srcOrd="0" destOrd="0" presId="urn:microsoft.com/office/officeart/2005/8/layout/hierarchy3"/>
    <dgm:cxn modelId="{08D274A5-9FFD-4DB7-8FE1-196A37980C10}" srcId="{4A57435B-0216-48A6-92FC-F59059673685}" destId="{1ACEDF08-AA44-4ADC-8230-51F187DAAE0E}" srcOrd="1" destOrd="0" parTransId="{7C01FB9B-1619-4583-841E-1B5A7C77611E}" sibTransId="{39D9EAE1-F797-477B-A3A3-77970ED0ACF9}"/>
    <dgm:cxn modelId="{0A610A03-2ED5-441D-848D-A42002A2B2A1}" type="presParOf" srcId="{4A816E7E-5C2E-4B7A-981A-93F6401D5826}" destId="{3FCC5DA6-8313-4676-9E51-52D8EF81E3AE}" srcOrd="0" destOrd="0" presId="urn:microsoft.com/office/officeart/2005/8/layout/hierarchy3"/>
    <dgm:cxn modelId="{2DA496B2-64B4-4CC5-B7A0-7645F6E949A3}" type="presParOf" srcId="{3FCC5DA6-8313-4676-9E51-52D8EF81E3AE}" destId="{C78A5493-2B2D-41EE-ADB2-754434DC4887}" srcOrd="0" destOrd="0" presId="urn:microsoft.com/office/officeart/2005/8/layout/hierarchy3"/>
    <dgm:cxn modelId="{4B5C4131-F9FD-43AB-BB71-93F3B4A204B8}" type="presParOf" srcId="{C78A5493-2B2D-41EE-ADB2-754434DC4887}" destId="{CEF2B444-3A4B-4EFD-9CB9-493E366447E8}" srcOrd="0" destOrd="0" presId="urn:microsoft.com/office/officeart/2005/8/layout/hierarchy3"/>
    <dgm:cxn modelId="{A1AD6A6B-21E1-43BE-9D6F-E7A5801C5224}" type="presParOf" srcId="{C78A5493-2B2D-41EE-ADB2-754434DC4887}" destId="{56F370D8-B077-41A8-89B3-E1FA5FCBFD57}" srcOrd="1" destOrd="0" presId="urn:microsoft.com/office/officeart/2005/8/layout/hierarchy3"/>
    <dgm:cxn modelId="{08DE046B-A840-446F-8ACC-638A40CFF1EE}" type="presParOf" srcId="{3FCC5DA6-8313-4676-9E51-52D8EF81E3AE}" destId="{7A1B5253-7597-40BB-99DC-37C4EF61306B}" srcOrd="1" destOrd="0" presId="urn:microsoft.com/office/officeart/2005/8/layout/hierarchy3"/>
    <dgm:cxn modelId="{91FA90DE-3EB4-4D59-B87F-784E0D0AEBCB}" type="presParOf" srcId="{7A1B5253-7597-40BB-99DC-37C4EF61306B}" destId="{0114C7B8-B203-47EA-8ECD-817788AAE775}" srcOrd="0" destOrd="0" presId="urn:microsoft.com/office/officeart/2005/8/layout/hierarchy3"/>
    <dgm:cxn modelId="{3F951DE9-0352-4FD4-8F1C-2641B23BE119}" type="presParOf" srcId="{7A1B5253-7597-40BB-99DC-37C4EF61306B}" destId="{9E94E21E-01B4-4642-9270-D6A030C32598}" srcOrd="1" destOrd="0" presId="urn:microsoft.com/office/officeart/2005/8/layout/hierarchy3"/>
    <dgm:cxn modelId="{78577441-629F-493E-BB67-6AA63AE45235}" type="presParOf" srcId="{7A1B5253-7597-40BB-99DC-37C4EF61306B}" destId="{8E25DAAD-3251-4855-BC2C-6FBF22711603}" srcOrd="2" destOrd="0" presId="urn:microsoft.com/office/officeart/2005/8/layout/hierarchy3"/>
    <dgm:cxn modelId="{1B1E81F8-CDE6-4D3A-A0C4-BED27C5B073D}" type="presParOf" srcId="{7A1B5253-7597-40BB-99DC-37C4EF61306B}" destId="{3CFE198E-6D28-4BB4-84B9-0F0D5AE292CF}" srcOrd="3" destOrd="0" presId="urn:microsoft.com/office/officeart/2005/8/layout/hierarchy3"/>
    <dgm:cxn modelId="{8D2938D1-4EA7-4813-A408-24EE5A6D29D4}" type="presParOf" srcId="{7A1B5253-7597-40BB-99DC-37C4EF61306B}" destId="{26154866-26AD-4F60-B485-A952EB620B9C}" srcOrd="4" destOrd="0" presId="urn:microsoft.com/office/officeart/2005/8/layout/hierarchy3"/>
    <dgm:cxn modelId="{B7064230-6C01-479D-9A1C-C7D9BDD2C294}" type="presParOf" srcId="{7A1B5253-7597-40BB-99DC-37C4EF61306B}" destId="{73C92EE5-6DE9-4905-B71B-05264591ACE2}" srcOrd="5" destOrd="0" presId="urn:microsoft.com/office/officeart/2005/8/layout/hierarchy3"/>
    <dgm:cxn modelId="{C38F28E0-A084-4B20-B6BF-C45FA7AB57E5}" type="presParOf" srcId="{7A1B5253-7597-40BB-99DC-37C4EF61306B}" destId="{00D1EB15-C74A-4EC3-A92F-9E98DDE56286}" srcOrd="6" destOrd="0" presId="urn:microsoft.com/office/officeart/2005/8/layout/hierarchy3"/>
    <dgm:cxn modelId="{596C2E51-DCC9-42E0-8C85-31B5AD17F5BA}" type="presParOf" srcId="{7A1B5253-7597-40BB-99DC-37C4EF61306B}" destId="{EA9148AD-32C9-42C4-9A34-31C2B77B7040}" srcOrd="7" destOrd="0" presId="urn:microsoft.com/office/officeart/2005/8/layout/hierarchy3"/>
    <dgm:cxn modelId="{A067EA29-F5A0-4001-8BA2-936851B53EA3}" type="presParOf" srcId="{4A816E7E-5C2E-4B7A-981A-93F6401D5826}" destId="{EE72688F-3B98-41EE-AE7F-802402BF2CC1}" srcOrd="1" destOrd="0" presId="urn:microsoft.com/office/officeart/2005/8/layout/hierarchy3"/>
    <dgm:cxn modelId="{137A931D-965B-4769-8CF9-48E3AA342E27}" type="presParOf" srcId="{EE72688F-3B98-41EE-AE7F-802402BF2CC1}" destId="{9CAD1CF6-092B-4E03-9571-6F921F344D49}" srcOrd="0" destOrd="0" presId="urn:microsoft.com/office/officeart/2005/8/layout/hierarchy3"/>
    <dgm:cxn modelId="{1AED74F5-C0D0-4A3A-837E-5652634AB003}" type="presParOf" srcId="{9CAD1CF6-092B-4E03-9571-6F921F344D49}" destId="{ED3E9861-4308-403F-AD8C-E0CFB89516A6}" srcOrd="0" destOrd="0" presId="urn:microsoft.com/office/officeart/2005/8/layout/hierarchy3"/>
    <dgm:cxn modelId="{AE979897-DF25-4F12-8FF4-3E341A329541}" type="presParOf" srcId="{9CAD1CF6-092B-4E03-9571-6F921F344D49}" destId="{728EFB9A-6FCA-42E6-AB80-BAFDA04D6BEC}" srcOrd="1" destOrd="0" presId="urn:microsoft.com/office/officeart/2005/8/layout/hierarchy3"/>
    <dgm:cxn modelId="{4EBC465C-FAD5-41C0-88F8-1CB5DCFC6416}" type="presParOf" srcId="{EE72688F-3B98-41EE-AE7F-802402BF2CC1}" destId="{4989521C-7183-4EDB-9924-B573F911ADA1}" srcOrd="1" destOrd="0" presId="urn:microsoft.com/office/officeart/2005/8/layout/hierarchy3"/>
    <dgm:cxn modelId="{F676FCB5-5C76-481E-A999-892FF7605EF7}" type="presParOf" srcId="{4989521C-7183-4EDB-9924-B573F911ADA1}" destId="{C9562298-4140-40B3-8D18-E8CDF9CF7A3B}" srcOrd="0" destOrd="0" presId="urn:microsoft.com/office/officeart/2005/8/layout/hierarchy3"/>
    <dgm:cxn modelId="{56039A34-3F3E-4E5F-AD66-76E6EBB49169}" type="presParOf" srcId="{4989521C-7183-4EDB-9924-B573F911ADA1}" destId="{A4244659-D9CB-40C0-8439-F7168DC23483}" srcOrd="1" destOrd="0" presId="urn:microsoft.com/office/officeart/2005/8/layout/hierarchy3"/>
    <dgm:cxn modelId="{05392F5B-4BD1-4235-8081-1DDC964180BF}" type="presParOf" srcId="{4989521C-7183-4EDB-9924-B573F911ADA1}" destId="{6AB63E16-DFD5-4653-8441-DD9B7C212686}" srcOrd="2" destOrd="0" presId="urn:microsoft.com/office/officeart/2005/8/layout/hierarchy3"/>
    <dgm:cxn modelId="{D0340F0B-900C-4288-8976-04D934AE7D22}" type="presParOf" srcId="{4989521C-7183-4EDB-9924-B573F911ADA1}" destId="{4C6DD921-7853-4BA0-95AA-504DF707F292}" srcOrd="3" destOrd="0" presId="urn:microsoft.com/office/officeart/2005/8/layout/hierarchy3"/>
    <dgm:cxn modelId="{12A6122D-2558-44C7-9CF0-C17132F21A74}" type="presParOf" srcId="{4989521C-7183-4EDB-9924-B573F911ADA1}" destId="{C9E99AE7-B54C-4A5F-8478-587BF4CB20D1}" srcOrd="4" destOrd="0" presId="urn:microsoft.com/office/officeart/2005/8/layout/hierarchy3"/>
    <dgm:cxn modelId="{16CA6432-D1B3-41C1-AD7F-692BF5B9116E}" type="presParOf" srcId="{4989521C-7183-4EDB-9924-B573F911ADA1}" destId="{1F0C857F-E9CD-4AC1-AB88-F256BAD37402}" srcOrd="5" destOrd="0" presId="urn:microsoft.com/office/officeart/2005/8/layout/hierarchy3"/>
    <dgm:cxn modelId="{ED3927F7-9881-4451-944D-06E0192611D3}" type="presParOf" srcId="{4989521C-7183-4EDB-9924-B573F911ADA1}" destId="{971AB895-6D33-4DAF-B332-855468573D58}" srcOrd="6" destOrd="0" presId="urn:microsoft.com/office/officeart/2005/8/layout/hierarchy3"/>
    <dgm:cxn modelId="{46C0E257-7C0E-4BD1-9C79-930F76AD30B8}" type="presParOf" srcId="{4989521C-7183-4EDB-9924-B573F911ADA1}" destId="{ADB3C1F4-C12A-41C8-B9D6-441E95C870D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2EDFE-592A-4D8E-AEB3-F2646FF7A10C}" type="doc">
      <dgm:prSet loTypeId="urn:microsoft.com/office/officeart/2005/8/layout/cycle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F23F7D-72E0-4C1D-9937-3D2919EEB56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Constantia" pitchFamily="18" charset="0"/>
            </a:rPr>
            <a:t>Участие в конкурсах,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latin typeface="Constantia" pitchFamily="18" charset="0"/>
            </a:rPr>
            <a:t>мастер-классах </a:t>
          </a:r>
          <a:endParaRPr lang="ru-RU" sz="2400" b="1" dirty="0">
            <a:latin typeface="Constantia" pitchFamily="18" charset="0"/>
          </a:endParaRPr>
        </a:p>
      </dgm:t>
    </dgm:pt>
    <dgm:pt modelId="{47FB78AD-2E79-435B-A966-D7389A26AD41}" type="parTrans" cxnId="{504A3745-633A-4029-A2E8-7B4D350ECF1E}">
      <dgm:prSet/>
      <dgm:spPr/>
      <dgm:t>
        <a:bodyPr/>
        <a:lstStyle/>
        <a:p>
          <a:endParaRPr lang="ru-RU" sz="2400"/>
        </a:p>
      </dgm:t>
    </dgm:pt>
    <dgm:pt modelId="{7FD1ADBE-6634-4114-804F-5C2C49092DF4}" type="sibTrans" cxnId="{504A3745-633A-4029-A2E8-7B4D350ECF1E}">
      <dgm:prSet/>
      <dgm:spPr/>
      <dgm:t>
        <a:bodyPr/>
        <a:lstStyle/>
        <a:p>
          <a:endParaRPr lang="ru-RU" sz="2400"/>
        </a:p>
      </dgm:t>
    </dgm:pt>
    <dgm:pt modelId="{5FB5CE20-8433-4013-9505-691ED313D234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Родительские собрания</a:t>
          </a:r>
          <a:endParaRPr lang="ru-RU" sz="2400" b="1" dirty="0">
            <a:latin typeface="Constantia" pitchFamily="18" charset="0"/>
          </a:endParaRPr>
        </a:p>
      </dgm:t>
    </dgm:pt>
    <dgm:pt modelId="{CB5F8677-1BE7-4BDA-AC98-76A092963678}" type="parTrans" cxnId="{289C74D7-7175-4ADC-98DC-38045EFB10BD}">
      <dgm:prSet/>
      <dgm:spPr/>
      <dgm:t>
        <a:bodyPr/>
        <a:lstStyle/>
        <a:p>
          <a:endParaRPr lang="ru-RU" sz="2400"/>
        </a:p>
      </dgm:t>
    </dgm:pt>
    <dgm:pt modelId="{3B40DB91-5654-4095-AF80-6F66B473B5AC}" type="sibTrans" cxnId="{289C74D7-7175-4ADC-98DC-38045EFB10BD}">
      <dgm:prSet/>
      <dgm:spPr/>
      <dgm:t>
        <a:bodyPr/>
        <a:lstStyle/>
        <a:p>
          <a:endParaRPr lang="ru-RU" sz="2400"/>
        </a:p>
      </dgm:t>
    </dgm:pt>
    <dgm:pt modelId="{DCD18C9E-0EDA-49A9-9003-F3D23F5A93B3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Акции </a:t>
          </a:r>
          <a:endParaRPr lang="ru-RU" sz="2400" b="1" dirty="0">
            <a:latin typeface="Constantia" pitchFamily="18" charset="0"/>
          </a:endParaRPr>
        </a:p>
      </dgm:t>
    </dgm:pt>
    <dgm:pt modelId="{3E3F27FD-8B54-46EF-A923-AB9BE7BDCED3}" type="parTrans" cxnId="{1B562BA1-3CD0-4BFE-B60D-22289ABE5E56}">
      <dgm:prSet/>
      <dgm:spPr/>
      <dgm:t>
        <a:bodyPr/>
        <a:lstStyle/>
        <a:p>
          <a:endParaRPr lang="ru-RU" sz="2400"/>
        </a:p>
      </dgm:t>
    </dgm:pt>
    <dgm:pt modelId="{61D20907-470E-46AF-BADD-BDCBD6181C5D}" type="sibTrans" cxnId="{1B562BA1-3CD0-4BFE-B60D-22289ABE5E56}">
      <dgm:prSet/>
      <dgm:spPr/>
      <dgm:t>
        <a:bodyPr/>
        <a:lstStyle/>
        <a:p>
          <a:endParaRPr lang="ru-RU" sz="2400"/>
        </a:p>
      </dgm:t>
    </dgm:pt>
    <dgm:pt modelId="{659F4722-FEB3-4D77-AD88-FAAA6B0A2E1A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Социальные проекты, проекты-исследования </a:t>
          </a:r>
          <a:endParaRPr lang="ru-RU" sz="2400" b="1" dirty="0">
            <a:latin typeface="Constantia" pitchFamily="18" charset="0"/>
          </a:endParaRPr>
        </a:p>
      </dgm:t>
    </dgm:pt>
    <dgm:pt modelId="{EA75235C-B821-4F94-9722-A4B8F4121849}" type="parTrans" cxnId="{C28C48AA-D7F8-4C60-9531-2FE914D1D374}">
      <dgm:prSet/>
      <dgm:spPr/>
      <dgm:t>
        <a:bodyPr/>
        <a:lstStyle/>
        <a:p>
          <a:endParaRPr lang="ru-RU" sz="2400"/>
        </a:p>
      </dgm:t>
    </dgm:pt>
    <dgm:pt modelId="{BAB5B463-8FF7-437C-9435-53C114FA7594}" type="sibTrans" cxnId="{C28C48AA-D7F8-4C60-9531-2FE914D1D374}">
      <dgm:prSet/>
      <dgm:spPr/>
      <dgm:t>
        <a:bodyPr/>
        <a:lstStyle/>
        <a:p>
          <a:endParaRPr lang="ru-RU" sz="2400"/>
        </a:p>
      </dgm:t>
    </dgm:pt>
    <dgm:pt modelId="{7210B002-B132-4463-8E0B-8E083AF31262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Совместные экскурсии</a:t>
          </a:r>
          <a:endParaRPr lang="ru-RU" sz="2400" b="1" dirty="0">
            <a:latin typeface="Constantia" pitchFamily="18" charset="0"/>
          </a:endParaRPr>
        </a:p>
      </dgm:t>
    </dgm:pt>
    <dgm:pt modelId="{1275CC89-BBB7-472D-972D-D3F6259DD9EF}" type="parTrans" cxnId="{22737A5E-26B9-4353-9B10-6F8385B393E4}">
      <dgm:prSet/>
      <dgm:spPr/>
      <dgm:t>
        <a:bodyPr/>
        <a:lstStyle/>
        <a:p>
          <a:endParaRPr lang="ru-RU" sz="2400"/>
        </a:p>
      </dgm:t>
    </dgm:pt>
    <dgm:pt modelId="{BB4F425E-C8D4-4990-97D0-C590BAD588E1}" type="sibTrans" cxnId="{22737A5E-26B9-4353-9B10-6F8385B393E4}">
      <dgm:prSet/>
      <dgm:spPr/>
      <dgm:t>
        <a:bodyPr/>
        <a:lstStyle/>
        <a:p>
          <a:endParaRPr lang="ru-RU" sz="2400"/>
        </a:p>
      </dgm:t>
    </dgm:pt>
    <dgm:pt modelId="{288F68DF-E4C5-4C6E-BF2D-FC35896A3605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Участие в кружковой работе</a:t>
          </a:r>
          <a:endParaRPr lang="ru-RU" sz="2400" b="1" dirty="0">
            <a:latin typeface="Constantia" pitchFamily="18" charset="0"/>
          </a:endParaRPr>
        </a:p>
      </dgm:t>
    </dgm:pt>
    <dgm:pt modelId="{32CD7D20-DEAF-402A-9A71-7EB2B922F8CF}" type="parTrans" cxnId="{E088D359-6648-417F-8130-2F2F1F0ECF32}">
      <dgm:prSet/>
      <dgm:spPr/>
      <dgm:t>
        <a:bodyPr/>
        <a:lstStyle/>
        <a:p>
          <a:endParaRPr lang="ru-RU" sz="2400"/>
        </a:p>
      </dgm:t>
    </dgm:pt>
    <dgm:pt modelId="{23C8206A-6E52-4524-B918-9649675911AB}" type="sibTrans" cxnId="{E088D359-6648-417F-8130-2F2F1F0ECF32}">
      <dgm:prSet/>
      <dgm:spPr/>
      <dgm:t>
        <a:bodyPr/>
        <a:lstStyle/>
        <a:p>
          <a:endParaRPr lang="ru-RU" sz="2400"/>
        </a:p>
      </dgm:t>
    </dgm:pt>
    <dgm:pt modelId="{198ACDE5-FAA4-4C3E-B9E0-CE59F517D15A}">
      <dgm:prSet phldrT="[Текст]" custT="1"/>
      <dgm:spPr/>
      <dgm:t>
        <a:bodyPr/>
        <a:lstStyle/>
        <a:p>
          <a:r>
            <a:rPr lang="ru-RU" sz="2400" b="1" dirty="0" smtClean="0">
              <a:latin typeface="Constantia" pitchFamily="18" charset="0"/>
            </a:rPr>
            <a:t>Карусель традиционных дел</a:t>
          </a:r>
          <a:endParaRPr lang="ru-RU" sz="2400" b="1" dirty="0">
            <a:latin typeface="Constantia" pitchFamily="18" charset="0"/>
          </a:endParaRPr>
        </a:p>
      </dgm:t>
    </dgm:pt>
    <dgm:pt modelId="{52ECC2CC-C04D-4929-B5BB-502B050D95F6}" type="parTrans" cxnId="{D60642F1-3FFF-4624-B9C8-425EB725EFD3}">
      <dgm:prSet/>
      <dgm:spPr/>
      <dgm:t>
        <a:bodyPr/>
        <a:lstStyle/>
        <a:p>
          <a:endParaRPr lang="ru-RU"/>
        </a:p>
      </dgm:t>
    </dgm:pt>
    <dgm:pt modelId="{0879CC4D-BBEB-4A4D-9523-DFE118251D8D}" type="sibTrans" cxnId="{D60642F1-3FFF-4624-B9C8-425EB725EFD3}">
      <dgm:prSet/>
      <dgm:spPr/>
      <dgm:t>
        <a:bodyPr/>
        <a:lstStyle/>
        <a:p>
          <a:endParaRPr lang="ru-RU"/>
        </a:p>
      </dgm:t>
    </dgm:pt>
    <dgm:pt modelId="{4FDC4AF0-94BA-4A5A-BDC7-149CE7090B55}" type="pres">
      <dgm:prSet presAssocID="{F192EDFE-592A-4D8E-AEB3-F2646FF7A1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316153-95D3-431E-BC88-97B0297C54B0}" type="pres">
      <dgm:prSet presAssocID="{F192EDFE-592A-4D8E-AEB3-F2646FF7A10C}" presName="cycle" presStyleCnt="0"/>
      <dgm:spPr/>
      <dgm:t>
        <a:bodyPr/>
        <a:lstStyle/>
        <a:p>
          <a:endParaRPr lang="ru-RU"/>
        </a:p>
      </dgm:t>
    </dgm:pt>
    <dgm:pt modelId="{984278B8-1387-4144-9E09-4177339E33E8}" type="pres">
      <dgm:prSet presAssocID="{C0F23F7D-72E0-4C1D-9937-3D2919EEB563}" presName="nodeFirstNode" presStyleLbl="node1" presStyleIdx="0" presStyleCnt="7" custScaleX="144048" custScaleY="132135" custRadScaleRad="100267" custRadScaleInc="6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E71AA-0F83-42FA-A248-8EEC036E8116}" type="pres">
      <dgm:prSet presAssocID="{7FD1ADBE-6634-4114-804F-5C2C49092DF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9F36FDD-3FA0-42B9-A513-88E436946D9C}" type="pres">
      <dgm:prSet presAssocID="{198ACDE5-FAA4-4C3E-B9E0-CE59F517D15A}" presName="nodeFollowingNodes" presStyleLbl="node1" presStyleIdx="1" presStyleCnt="7" custScaleX="137649" custScaleY="117022" custRadScaleRad="133492" custRadScaleInc="16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F70FB-18E5-4D36-808C-6D01435A6032}" type="pres">
      <dgm:prSet presAssocID="{5FB5CE20-8433-4013-9505-691ED313D234}" presName="nodeFollowingNodes" presStyleLbl="node1" presStyleIdx="2" presStyleCnt="7" custScaleX="136610" custRadScaleRad="110737" custRadScaleInc="76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61867E-1AEB-4399-A320-BBAB09FD6C0F}" type="pres">
      <dgm:prSet presAssocID="{288F68DF-E4C5-4C6E-BF2D-FC35896A3605}" presName="nodeFollowingNodes" presStyleLbl="node1" presStyleIdx="3" presStyleCnt="7" custScaleX="107155" custScaleY="121572" custRadScaleRad="128694" custRadScaleInc="-11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37FB9-6C23-43A4-911D-9D264C1DE981}" type="pres">
      <dgm:prSet presAssocID="{DCD18C9E-0EDA-49A9-9003-F3D23F5A93B3}" presName="nodeFollowingNodes" presStyleLbl="node1" presStyleIdx="4" presStyleCnt="7" custRadScaleRad="131106" custRadScaleInc="152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49838-2EA6-4EB5-B3E2-2FD4F5579EC7}" type="pres">
      <dgm:prSet presAssocID="{659F4722-FEB3-4D77-AD88-FAAA6B0A2E1A}" presName="nodeFollowingNodes" presStyleLbl="node1" presStyleIdx="5" presStyleCnt="7" custScaleX="177919" custScaleY="161343" custRadScaleRad="121157" custRadScaleInc="-54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566A8-018A-4537-A325-3D5F1DE35663}" type="pres">
      <dgm:prSet presAssocID="{7210B002-B132-4463-8E0B-8E083AF31262}" presName="nodeFollowingNodes" presStyleLbl="node1" presStyleIdx="6" presStyleCnt="7" custScaleX="117796" custRadScaleRad="145576" custRadScaleInc="-15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300E62-4A23-4E16-81C2-EF083DE6A8D5}" type="presOf" srcId="{198ACDE5-FAA4-4C3E-B9E0-CE59F517D15A}" destId="{A9F36FDD-3FA0-42B9-A513-88E436946D9C}" srcOrd="0" destOrd="0" presId="urn:microsoft.com/office/officeart/2005/8/layout/cycle3"/>
    <dgm:cxn modelId="{49891DDF-9D58-4A4F-9F98-7C64455F2960}" type="presOf" srcId="{F192EDFE-592A-4D8E-AEB3-F2646FF7A10C}" destId="{4FDC4AF0-94BA-4A5A-BDC7-149CE7090B55}" srcOrd="0" destOrd="0" presId="urn:microsoft.com/office/officeart/2005/8/layout/cycle3"/>
    <dgm:cxn modelId="{504A3745-633A-4029-A2E8-7B4D350ECF1E}" srcId="{F192EDFE-592A-4D8E-AEB3-F2646FF7A10C}" destId="{C0F23F7D-72E0-4C1D-9937-3D2919EEB563}" srcOrd="0" destOrd="0" parTransId="{47FB78AD-2E79-435B-A966-D7389A26AD41}" sibTransId="{7FD1ADBE-6634-4114-804F-5C2C49092DF4}"/>
    <dgm:cxn modelId="{E088D359-6648-417F-8130-2F2F1F0ECF32}" srcId="{F192EDFE-592A-4D8E-AEB3-F2646FF7A10C}" destId="{288F68DF-E4C5-4C6E-BF2D-FC35896A3605}" srcOrd="3" destOrd="0" parTransId="{32CD7D20-DEAF-402A-9A71-7EB2B922F8CF}" sibTransId="{23C8206A-6E52-4524-B918-9649675911AB}"/>
    <dgm:cxn modelId="{76B1885A-8B2C-4CF0-9B1E-10B995AD2CAB}" type="presOf" srcId="{7210B002-B132-4463-8E0B-8E083AF31262}" destId="{60D566A8-018A-4537-A325-3D5F1DE35663}" srcOrd="0" destOrd="0" presId="urn:microsoft.com/office/officeart/2005/8/layout/cycle3"/>
    <dgm:cxn modelId="{D60642F1-3FFF-4624-B9C8-425EB725EFD3}" srcId="{F192EDFE-592A-4D8E-AEB3-F2646FF7A10C}" destId="{198ACDE5-FAA4-4C3E-B9E0-CE59F517D15A}" srcOrd="1" destOrd="0" parTransId="{52ECC2CC-C04D-4929-B5BB-502B050D95F6}" sibTransId="{0879CC4D-BBEB-4A4D-9523-DFE118251D8D}"/>
    <dgm:cxn modelId="{62E9F6E4-4C9F-478F-8773-A963453DBBB6}" type="presOf" srcId="{659F4722-FEB3-4D77-AD88-FAAA6B0A2E1A}" destId="{9C449838-2EA6-4EB5-B3E2-2FD4F5579EC7}" srcOrd="0" destOrd="0" presId="urn:microsoft.com/office/officeart/2005/8/layout/cycle3"/>
    <dgm:cxn modelId="{7C192FB7-D3A2-470C-999E-78E5899961C9}" type="presOf" srcId="{DCD18C9E-0EDA-49A9-9003-F3D23F5A93B3}" destId="{F7937FB9-6C23-43A4-911D-9D264C1DE981}" srcOrd="0" destOrd="0" presId="urn:microsoft.com/office/officeart/2005/8/layout/cycle3"/>
    <dgm:cxn modelId="{1E10C9A8-09F3-4E64-8CBD-9E9E896F894B}" type="presOf" srcId="{288F68DF-E4C5-4C6E-BF2D-FC35896A3605}" destId="{D361867E-1AEB-4399-A320-BBAB09FD6C0F}" srcOrd="0" destOrd="0" presId="urn:microsoft.com/office/officeart/2005/8/layout/cycle3"/>
    <dgm:cxn modelId="{C28C48AA-D7F8-4C60-9531-2FE914D1D374}" srcId="{F192EDFE-592A-4D8E-AEB3-F2646FF7A10C}" destId="{659F4722-FEB3-4D77-AD88-FAAA6B0A2E1A}" srcOrd="5" destOrd="0" parTransId="{EA75235C-B821-4F94-9722-A4B8F4121849}" sibTransId="{BAB5B463-8FF7-437C-9435-53C114FA7594}"/>
    <dgm:cxn modelId="{289C74D7-7175-4ADC-98DC-38045EFB10BD}" srcId="{F192EDFE-592A-4D8E-AEB3-F2646FF7A10C}" destId="{5FB5CE20-8433-4013-9505-691ED313D234}" srcOrd="2" destOrd="0" parTransId="{CB5F8677-1BE7-4BDA-AC98-76A092963678}" sibTransId="{3B40DB91-5654-4095-AF80-6F66B473B5AC}"/>
    <dgm:cxn modelId="{1B562BA1-3CD0-4BFE-B60D-22289ABE5E56}" srcId="{F192EDFE-592A-4D8E-AEB3-F2646FF7A10C}" destId="{DCD18C9E-0EDA-49A9-9003-F3D23F5A93B3}" srcOrd="4" destOrd="0" parTransId="{3E3F27FD-8B54-46EF-A923-AB9BE7BDCED3}" sibTransId="{61D20907-470E-46AF-BADD-BDCBD6181C5D}"/>
    <dgm:cxn modelId="{A5B50626-2828-42FD-8DBA-5BAF3BA13E7C}" type="presOf" srcId="{5FB5CE20-8433-4013-9505-691ED313D234}" destId="{F93F70FB-18E5-4D36-808C-6D01435A6032}" srcOrd="0" destOrd="0" presId="urn:microsoft.com/office/officeart/2005/8/layout/cycle3"/>
    <dgm:cxn modelId="{255E7136-4689-40B8-A16F-5FA8158B2202}" type="presOf" srcId="{7FD1ADBE-6634-4114-804F-5C2C49092DF4}" destId="{153E71AA-0F83-42FA-A248-8EEC036E8116}" srcOrd="0" destOrd="0" presId="urn:microsoft.com/office/officeart/2005/8/layout/cycle3"/>
    <dgm:cxn modelId="{22737A5E-26B9-4353-9B10-6F8385B393E4}" srcId="{F192EDFE-592A-4D8E-AEB3-F2646FF7A10C}" destId="{7210B002-B132-4463-8E0B-8E083AF31262}" srcOrd="6" destOrd="0" parTransId="{1275CC89-BBB7-472D-972D-D3F6259DD9EF}" sibTransId="{BB4F425E-C8D4-4990-97D0-C590BAD588E1}"/>
    <dgm:cxn modelId="{3C784B12-10D4-494C-A621-485D3C47ADFD}" type="presOf" srcId="{C0F23F7D-72E0-4C1D-9937-3D2919EEB563}" destId="{984278B8-1387-4144-9E09-4177339E33E8}" srcOrd="0" destOrd="0" presId="urn:microsoft.com/office/officeart/2005/8/layout/cycle3"/>
    <dgm:cxn modelId="{AFAD293F-216F-4E4F-A7B4-7047CE5C9EC4}" type="presParOf" srcId="{4FDC4AF0-94BA-4A5A-BDC7-149CE7090B55}" destId="{E4316153-95D3-431E-BC88-97B0297C54B0}" srcOrd="0" destOrd="0" presId="urn:microsoft.com/office/officeart/2005/8/layout/cycle3"/>
    <dgm:cxn modelId="{F4EAA850-B6D2-42D0-AD0F-9DCB73892C05}" type="presParOf" srcId="{E4316153-95D3-431E-BC88-97B0297C54B0}" destId="{984278B8-1387-4144-9E09-4177339E33E8}" srcOrd="0" destOrd="0" presId="urn:microsoft.com/office/officeart/2005/8/layout/cycle3"/>
    <dgm:cxn modelId="{CC85FE66-41A7-4E69-84F9-C6AF9D653D44}" type="presParOf" srcId="{E4316153-95D3-431E-BC88-97B0297C54B0}" destId="{153E71AA-0F83-42FA-A248-8EEC036E8116}" srcOrd="1" destOrd="0" presId="urn:microsoft.com/office/officeart/2005/8/layout/cycle3"/>
    <dgm:cxn modelId="{1704D280-C784-4701-BB25-41FCABBD5803}" type="presParOf" srcId="{E4316153-95D3-431E-BC88-97B0297C54B0}" destId="{A9F36FDD-3FA0-42B9-A513-88E436946D9C}" srcOrd="2" destOrd="0" presId="urn:microsoft.com/office/officeart/2005/8/layout/cycle3"/>
    <dgm:cxn modelId="{ACE85C28-E287-4FBB-B006-0C7423F05926}" type="presParOf" srcId="{E4316153-95D3-431E-BC88-97B0297C54B0}" destId="{F93F70FB-18E5-4D36-808C-6D01435A6032}" srcOrd="3" destOrd="0" presId="urn:microsoft.com/office/officeart/2005/8/layout/cycle3"/>
    <dgm:cxn modelId="{311AC024-25BA-4E84-A370-03763D5CCBCF}" type="presParOf" srcId="{E4316153-95D3-431E-BC88-97B0297C54B0}" destId="{D361867E-1AEB-4399-A320-BBAB09FD6C0F}" srcOrd="4" destOrd="0" presId="urn:microsoft.com/office/officeart/2005/8/layout/cycle3"/>
    <dgm:cxn modelId="{D073F537-D86B-41FF-B6AA-02E1F21E5DBC}" type="presParOf" srcId="{E4316153-95D3-431E-BC88-97B0297C54B0}" destId="{F7937FB9-6C23-43A4-911D-9D264C1DE981}" srcOrd="5" destOrd="0" presId="urn:microsoft.com/office/officeart/2005/8/layout/cycle3"/>
    <dgm:cxn modelId="{B4B6D200-8F3D-44E7-A397-7C51F2ACE049}" type="presParOf" srcId="{E4316153-95D3-431E-BC88-97B0297C54B0}" destId="{9C449838-2EA6-4EB5-B3E2-2FD4F5579EC7}" srcOrd="6" destOrd="0" presId="urn:microsoft.com/office/officeart/2005/8/layout/cycle3"/>
    <dgm:cxn modelId="{1AC2D3F8-0C4A-448E-B2D9-281EA3B95A63}" type="presParOf" srcId="{E4316153-95D3-431E-BC88-97B0297C54B0}" destId="{60D566A8-018A-4537-A325-3D5F1DE35663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D772B-08BE-4C24-98D8-BBDA37324B2A}" type="doc">
      <dgm:prSet loTypeId="urn:microsoft.com/office/officeart/2005/8/layout/cycle8" loCatId="cycle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DE8F6CA-331C-4B50-A25C-FD22A2A67595}">
      <dgm:prSet phldrT="[Текст]" custT="1"/>
      <dgm:spPr/>
      <dgm:t>
        <a:bodyPr/>
        <a:lstStyle/>
        <a:p>
          <a:endParaRPr lang="ru-RU" sz="1600" b="1" i="0" baseline="0" dirty="0" smtClean="0">
            <a:latin typeface="Constantia" pitchFamily="18" charset="0"/>
          </a:endParaRPr>
        </a:p>
        <a:p>
          <a:r>
            <a:rPr lang="ru-RU" sz="1400" b="1" i="0" baseline="0" dirty="0" smtClean="0">
              <a:latin typeface="Constantia" pitchFamily="18" charset="0"/>
            </a:rPr>
            <a:t>День гимназиста</a:t>
          </a:r>
        </a:p>
      </dgm:t>
    </dgm:pt>
    <dgm:pt modelId="{EB0831C6-94E5-40B5-840F-6C4BE88957D0}" type="parTrans" cxnId="{6AF5A660-DB8D-44AC-80C5-04725913639C}">
      <dgm:prSet/>
      <dgm:spPr/>
      <dgm:t>
        <a:bodyPr/>
        <a:lstStyle/>
        <a:p>
          <a:endParaRPr lang="ru-RU"/>
        </a:p>
      </dgm:t>
    </dgm:pt>
    <dgm:pt modelId="{B92F1A90-250F-43FC-967D-5A31BAB6CFA3}" type="sibTrans" cxnId="{6AF5A660-DB8D-44AC-80C5-04725913639C}">
      <dgm:prSet custT="1"/>
      <dgm:spPr/>
      <dgm:t>
        <a:bodyPr/>
        <a:lstStyle/>
        <a:p>
          <a:endParaRPr lang="ru-RU" sz="1800"/>
        </a:p>
      </dgm:t>
    </dgm:pt>
    <dgm:pt modelId="{03EC620A-0762-4C02-A57B-4CBC290A95FF}">
      <dgm:prSet phldrT="[Текст]" custT="1"/>
      <dgm:spPr/>
      <dgm:t>
        <a:bodyPr/>
        <a:lstStyle/>
        <a:p>
          <a:r>
            <a:rPr lang="ru-RU" sz="1400" b="1" i="0" baseline="0" dirty="0" smtClean="0">
              <a:latin typeface="Constantia" pitchFamily="18" charset="0"/>
            </a:rPr>
            <a:t>День Победы</a:t>
          </a:r>
          <a:endParaRPr lang="ru-RU" sz="1400" b="1" i="0" baseline="0" dirty="0">
            <a:latin typeface="Constantia" pitchFamily="18" charset="0"/>
          </a:endParaRPr>
        </a:p>
      </dgm:t>
    </dgm:pt>
    <dgm:pt modelId="{83517E7F-2580-4FDC-80E0-50CF2F2C456A}" type="parTrans" cxnId="{C283FCC3-FB7B-4FE3-ADD8-D4934DA5DDA1}">
      <dgm:prSet/>
      <dgm:spPr/>
      <dgm:t>
        <a:bodyPr/>
        <a:lstStyle/>
        <a:p>
          <a:endParaRPr lang="ru-RU"/>
        </a:p>
      </dgm:t>
    </dgm:pt>
    <dgm:pt modelId="{B31EA606-C324-416F-8F7B-4B1EE2A48674}" type="sibTrans" cxnId="{C283FCC3-FB7B-4FE3-ADD8-D4934DA5DDA1}">
      <dgm:prSet custT="1"/>
      <dgm:spPr/>
      <dgm:t>
        <a:bodyPr/>
        <a:lstStyle/>
        <a:p>
          <a:endParaRPr lang="ru-RU" sz="1800"/>
        </a:p>
      </dgm:t>
    </dgm:pt>
    <dgm:pt modelId="{7B1ECF10-4EBC-4499-9770-B4C8F4BC3B75}">
      <dgm:prSet phldrT="[Текст]" custT="1"/>
      <dgm:spPr/>
      <dgm:t>
        <a:bodyPr/>
        <a:lstStyle/>
        <a:p>
          <a:r>
            <a:rPr lang="ru-RU" sz="1400" b="1" i="0" baseline="0" dirty="0" smtClean="0">
              <a:latin typeface="Constantia" pitchFamily="18" charset="0"/>
            </a:rPr>
            <a:t>День театра</a:t>
          </a:r>
          <a:endParaRPr lang="ru-RU" sz="1400" b="1" i="0" baseline="0" dirty="0">
            <a:latin typeface="Constantia" pitchFamily="18" charset="0"/>
          </a:endParaRPr>
        </a:p>
      </dgm:t>
    </dgm:pt>
    <dgm:pt modelId="{35B7A1B8-4B85-4098-BED1-DF04E8972356}" type="parTrans" cxnId="{66498983-37FE-4A15-B12B-EAFE09BBC3F8}">
      <dgm:prSet/>
      <dgm:spPr/>
      <dgm:t>
        <a:bodyPr/>
        <a:lstStyle/>
        <a:p>
          <a:endParaRPr lang="ru-RU"/>
        </a:p>
      </dgm:t>
    </dgm:pt>
    <dgm:pt modelId="{56C5D234-3CDA-484C-9B84-8FC45FD7CC83}" type="sibTrans" cxnId="{66498983-37FE-4A15-B12B-EAFE09BBC3F8}">
      <dgm:prSet custT="1"/>
      <dgm:spPr/>
      <dgm:t>
        <a:bodyPr/>
        <a:lstStyle/>
        <a:p>
          <a:endParaRPr lang="ru-RU" sz="1800"/>
        </a:p>
      </dgm:t>
    </dgm:pt>
    <dgm:pt modelId="{74C18917-6877-4F0D-95EB-D620ED7101CD}">
      <dgm:prSet phldrT="[Текст]" custT="1"/>
      <dgm:spPr/>
      <dgm:t>
        <a:bodyPr/>
        <a:lstStyle/>
        <a:p>
          <a:r>
            <a:rPr lang="ru-RU" sz="1200" b="1" i="0" baseline="0" dirty="0" smtClean="0">
              <a:latin typeface="Constantia" pitchFamily="18" charset="0"/>
            </a:rPr>
            <a:t>День защитника Отечества</a:t>
          </a:r>
        </a:p>
      </dgm:t>
    </dgm:pt>
    <dgm:pt modelId="{2104927E-6773-4C8A-8286-B04D78F6FB56}" type="parTrans" cxnId="{3819DEE5-8D6C-476B-9114-1BFA8DE52AC9}">
      <dgm:prSet/>
      <dgm:spPr/>
      <dgm:t>
        <a:bodyPr/>
        <a:lstStyle/>
        <a:p>
          <a:endParaRPr lang="ru-RU"/>
        </a:p>
      </dgm:t>
    </dgm:pt>
    <dgm:pt modelId="{6430EC32-BA5E-4F11-81B6-761848DF3C53}" type="sibTrans" cxnId="{3819DEE5-8D6C-476B-9114-1BFA8DE52AC9}">
      <dgm:prSet custT="1"/>
      <dgm:spPr/>
      <dgm:t>
        <a:bodyPr/>
        <a:lstStyle/>
        <a:p>
          <a:endParaRPr lang="ru-RU" sz="1800"/>
        </a:p>
      </dgm:t>
    </dgm:pt>
    <dgm:pt modelId="{7DF19EB9-02F7-4940-879D-90E0A188ED25}">
      <dgm:prSet/>
      <dgm:spPr/>
      <dgm:t>
        <a:bodyPr/>
        <a:lstStyle/>
        <a:p>
          <a:r>
            <a:rPr lang="ru-RU" b="1" i="0" baseline="0" dirty="0" smtClean="0">
              <a:latin typeface="Constantia" pitchFamily="18" charset="0"/>
            </a:rPr>
            <a:t>День памяти </a:t>
          </a:r>
          <a:r>
            <a:rPr lang="ru-RU" b="1" i="0" baseline="0" dirty="0" err="1" smtClean="0">
              <a:latin typeface="Constantia" pitchFamily="18" charset="0"/>
            </a:rPr>
            <a:t>А.Галчина</a:t>
          </a:r>
          <a:endParaRPr lang="ru-RU" b="1" i="0" baseline="0" dirty="0">
            <a:latin typeface="Constantia" pitchFamily="18" charset="0"/>
          </a:endParaRPr>
        </a:p>
      </dgm:t>
    </dgm:pt>
    <dgm:pt modelId="{9B0F9DC8-B782-4AA9-85A1-ACF61F48546A}" type="parTrans" cxnId="{93EBBEE2-8D8A-4567-A12D-1140BE6C1AB8}">
      <dgm:prSet/>
      <dgm:spPr/>
      <dgm:t>
        <a:bodyPr/>
        <a:lstStyle/>
        <a:p>
          <a:endParaRPr lang="ru-RU"/>
        </a:p>
      </dgm:t>
    </dgm:pt>
    <dgm:pt modelId="{6204C1AC-DBE7-4985-A37D-5339A798F454}" type="sibTrans" cxnId="{93EBBEE2-8D8A-4567-A12D-1140BE6C1AB8}">
      <dgm:prSet/>
      <dgm:spPr/>
      <dgm:t>
        <a:bodyPr/>
        <a:lstStyle/>
        <a:p>
          <a:endParaRPr lang="ru-RU"/>
        </a:p>
      </dgm:t>
    </dgm:pt>
    <dgm:pt modelId="{9E8FE9E0-9A25-4D7B-AB4F-6C40F2917883}">
      <dgm:prSet phldrT="[Текст]" custT="1"/>
      <dgm:spPr/>
      <dgm:t>
        <a:bodyPr/>
        <a:lstStyle/>
        <a:p>
          <a:endParaRPr lang="ru-RU" sz="1100" b="1" i="1" baseline="0" dirty="0" smtClean="0"/>
        </a:p>
        <a:p>
          <a:r>
            <a:rPr lang="ru-RU" sz="1400" b="1" i="0" baseline="0" dirty="0" smtClean="0">
              <a:latin typeface="Constantia" pitchFamily="18" charset="0"/>
            </a:rPr>
            <a:t>День города</a:t>
          </a:r>
        </a:p>
      </dgm:t>
    </dgm:pt>
    <dgm:pt modelId="{906A8FC5-A03F-49BE-9AC9-85B7E7057C87}" type="sibTrans" cxnId="{422F18E6-C7BA-429B-AE57-DA15087FD3DC}">
      <dgm:prSet/>
      <dgm:spPr/>
      <dgm:t>
        <a:bodyPr/>
        <a:lstStyle/>
        <a:p>
          <a:endParaRPr lang="ru-RU"/>
        </a:p>
      </dgm:t>
    </dgm:pt>
    <dgm:pt modelId="{DF44E76F-B570-4AB2-A0FA-EEAEEB3B31D5}" type="parTrans" cxnId="{422F18E6-C7BA-429B-AE57-DA15087FD3DC}">
      <dgm:prSet/>
      <dgm:spPr/>
      <dgm:t>
        <a:bodyPr/>
        <a:lstStyle/>
        <a:p>
          <a:endParaRPr lang="ru-RU"/>
        </a:p>
      </dgm:t>
    </dgm:pt>
    <dgm:pt modelId="{014A2C5B-C864-419D-BFA7-8EC4733CEA68}">
      <dgm:prSet custT="1"/>
      <dgm:spPr/>
      <dgm:t>
        <a:bodyPr/>
        <a:lstStyle/>
        <a:p>
          <a:r>
            <a:rPr lang="ru-RU" sz="1400" b="1" i="0" dirty="0" smtClean="0">
              <a:latin typeface="Constantia" pitchFamily="18" charset="0"/>
            </a:rPr>
            <a:t>День Земли</a:t>
          </a:r>
          <a:endParaRPr lang="ru-RU" sz="1400" b="1" i="0" dirty="0">
            <a:latin typeface="Constantia" pitchFamily="18" charset="0"/>
          </a:endParaRPr>
        </a:p>
      </dgm:t>
    </dgm:pt>
    <dgm:pt modelId="{7824818E-3882-43AE-A966-28EDFFDB9742}" type="parTrans" cxnId="{43032C13-4B17-4550-9E92-B43F380E46D0}">
      <dgm:prSet/>
      <dgm:spPr/>
      <dgm:t>
        <a:bodyPr/>
        <a:lstStyle/>
        <a:p>
          <a:endParaRPr lang="ru-RU"/>
        </a:p>
      </dgm:t>
    </dgm:pt>
    <dgm:pt modelId="{F33BBF26-CF81-45F1-8B2B-8604A5066148}" type="sibTrans" cxnId="{43032C13-4B17-4550-9E92-B43F380E46D0}">
      <dgm:prSet/>
      <dgm:spPr/>
      <dgm:t>
        <a:bodyPr/>
        <a:lstStyle/>
        <a:p>
          <a:endParaRPr lang="ru-RU"/>
        </a:p>
      </dgm:t>
    </dgm:pt>
    <dgm:pt modelId="{909AF3F7-D5F3-4B68-AFCD-1326BCC6AE70}" type="pres">
      <dgm:prSet presAssocID="{174D772B-08BE-4C24-98D8-BBDA37324B2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83E254-05F4-4C2A-888A-C043C12B59B6}" type="pres">
      <dgm:prSet presAssocID="{174D772B-08BE-4C24-98D8-BBDA37324B2A}" presName="wedge1" presStyleLbl="node1" presStyleIdx="0" presStyleCnt="7" custScaleX="114534"/>
      <dgm:spPr/>
      <dgm:t>
        <a:bodyPr/>
        <a:lstStyle/>
        <a:p>
          <a:endParaRPr lang="ru-RU"/>
        </a:p>
      </dgm:t>
    </dgm:pt>
    <dgm:pt modelId="{8B2B151C-DAE8-45A2-A5E5-794E42F9A74F}" type="pres">
      <dgm:prSet presAssocID="{174D772B-08BE-4C24-98D8-BBDA37324B2A}" presName="dummy1a" presStyleCnt="0"/>
      <dgm:spPr/>
      <dgm:t>
        <a:bodyPr/>
        <a:lstStyle/>
        <a:p>
          <a:endParaRPr lang="ru-RU"/>
        </a:p>
      </dgm:t>
    </dgm:pt>
    <dgm:pt modelId="{7F5A813F-D901-4AD5-B893-77A7822E585E}" type="pres">
      <dgm:prSet presAssocID="{174D772B-08BE-4C24-98D8-BBDA37324B2A}" presName="dummy1b" presStyleCnt="0"/>
      <dgm:spPr/>
      <dgm:t>
        <a:bodyPr/>
        <a:lstStyle/>
        <a:p>
          <a:endParaRPr lang="ru-RU"/>
        </a:p>
      </dgm:t>
    </dgm:pt>
    <dgm:pt modelId="{9E9ACBB8-4494-4D6D-A35C-770FD34BFD29}" type="pres">
      <dgm:prSet presAssocID="{174D772B-08BE-4C24-98D8-BBDA37324B2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8E628-DF2D-458A-91DE-10387C0DCFD5}" type="pres">
      <dgm:prSet presAssocID="{174D772B-08BE-4C24-98D8-BBDA37324B2A}" presName="wedge2" presStyleLbl="node1" presStyleIdx="1" presStyleCnt="7"/>
      <dgm:spPr/>
      <dgm:t>
        <a:bodyPr/>
        <a:lstStyle/>
        <a:p>
          <a:endParaRPr lang="ru-RU"/>
        </a:p>
      </dgm:t>
    </dgm:pt>
    <dgm:pt modelId="{C15A60BD-E832-448B-9D3A-554020BFD692}" type="pres">
      <dgm:prSet presAssocID="{174D772B-08BE-4C24-98D8-BBDA37324B2A}" presName="dummy2a" presStyleCnt="0"/>
      <dgm:spPr/>
      <dgm:t>
        <a:bodyPr/>
        <a:lstStyle/>
        <a:p>
          <a:endParaRPr lang="ru-RU"/>
        </a:p>
      </dgm:t>
    </dgm:pt>
    <dgm:pt modelId="{6C0474A7-F303-43F4-8950-13941EEFC297}" type="pres">
      <dgm:prSet presAssocID="{174D772B-08BE-4C24-98D8-BBDA37324B2A}" presName="dummy2b" presStyleCnt="0"/>
      <dgm:spPr/>
      <dgm:t>
        <a:bodyPr/>
        <a:lstStyle/>
        <a:p>
          <a:endParaRPr lang="ru-RU"/>
        </a:p>
      </dgm:t>
    </dgm:pt>
    <dgm:pt modelId="{99B87A0F-8FCD-4CDC-A14D-3BB215EC1D6E}" type="pres">
      <dgm:prSet presAssocID="{174D772B-08BE-4C24-98D8-BBDA37324B2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73157-CA1B-4663-A625-7DFCA6693969}" type="pres">
      <dgm:prSet presAssocID="{174D772B-08BE-4C24-98D8-BBDA37324B2A}" presName="wedge3" presStyleLbl="node1" presStyleIdx="2" presStyleCnt="7"/>
      <dgm:spPr/>
      <dgm:t>
        <a:bodyPr/>
        <a:lstStyle/>
        <a:p>
          <a:endParaRPr lang="ru-RU"/>
        </a:p>
      </dgm:t>
    </dgm:pt>
    <dgm:pt modelId="{748D4359-49A7-47F2-957C-1C2CF350A351}" type="pres">
      <dgm:prSet presAssocID="{174D772B-08BE-4C24-98D8-BBDA37324B2A}" presName="dummy3a" presStyleCnt="0"/>
      <dgm:spPr/>
      <dgm:t>
        <a:bodyPr/>
        <a:lstStyle/>
        <a:p>
          <a:endParaRPr lang="ru-RU"/>
        </a:p>
      </dgm:t>
    </dgm:pt>
    <dgm:pt modelId="{6AB8F7EA-253D-46FF-A3AB-D25BAD425D1C}" type="pres">
      <dgm:prSet presAssocID="{174D772B-08BE-4C24-98D8-BBDA37324B2A}" presName="dummy3b" presStyleCnt="0"/>
      <dgm:spPr/>
      <dgm:t>
        <a:bodyPr/>
        <a:lstStyle/>
        <a:p>
          <a:endParaRPr lang="ru-RU"/>
        </a:p>
      </dgm:t>
    </dgm:pt>
    <dgm:pt modelId="{7777D2B5-6883-49E6-9BDE-C96A7B08C9F2}" type="pres">
      <dgm:prSet presAssocID="{174D772B-08BE-4C24-98D8-BBDA37324B2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F3CE2-3C37-425E-BA28-C743D7B054F2}" type="pres">
      <dgm:prSet presAssocID="{174D772B-08BE-4C24-98D8-BBDA37324B2A}" presName="wedge4" presStyleLbl="node1" presStyleIdx="3" presStyleCnt="7" custScaleX="98870" custScaleY="98382"/>
      <dgm:spPr/>
      <dgm:t>
        <a:bodyPr/>
        <a:lstStyle/>
        <a:p>
          <a:endParaRPr lang="ru-RU"/>
        </a:p>
      </dgm:t>
    </dgm:pt>
    <dgm:pt modelId="{8440EC90-FC8B-4601-A89E-213A550FA555}" type="pres">
      <dgm:prSet presAssocID="{174D772B-08BE-4C24-98D8-BBDA37324B2A}" presName="dummy4a" presStyleCnt="0"/>
      <dgm:spPr/>
      <dgm:t>
        <a:bodyPr/>
        <a:lstStyle/>
        <a:p>
          <a:endParaRPr lang="ru-RU"/>
        </a:p>
      </dgm:t>
    </dgm:pt>
    <dgm:pt modelId="{7FC4915A-13C0-4634-B859-4538E7DAE2AD}" type="pres">
      <dgm:prSet presAssocID="{174D772B-08BE-4C24-98D8-BBDA37324B2A}" presName="dummy4b" presStyleCnt="0"/>
      <dgm:spPr/>
      <dgm:t>
        <a:bodyPr/>
        <a:lstStyle/>
        <a:p>
          <a:endParaRPr lang="ru-RU"/>
        </a:p>
      </dgm:t>
    </dgm:pt>
    <dgm:pt modelId="{A44B0CEF-5B88-45B0-B3D9-6393636EDBCF}" type="pres">
      <dgm:prSet presAssocID="{174D772B-08BE-4C24-98D8-BBDA37324B2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7206E-7B87-40E3-B15D-E09FEF767767}" type="pres">
      <dgm:prSet presAssocID="{174D772B-08BE-4C24-98D8-BBDA37324B2A}" presName="wedge5" presStyleLbl="node1" presStyleIdx="4" presStyleCnt="7"/>
      <dgm:spPr/>
      <dgm:t>
        <a:bodyPr/>
        <a:lstStyle/>
        <a:p>
          <a:endParaRPr lang="ru-RU"/>
        </a:p>
      </dgm:t>
    </dgm:pt>
    <dgm:pt modelId="{29E64ACB-61DE-42D0-9FC7-EF92C4C4CDDC}" type="pres">
      <dgm:prSet presAssocID="{174D772B-08BE-4C24-98D8-BBDA37324B2A}" presName="dummy5a" presStyleCnt="0"/>
      <dgm:spPr/>
      <dgm:t>
        <a:bodyPr/>
        <a:lstStyle/>
        <a:p>
          <a:endParaRPr lang="ru-RU"/>
        </a:p>
      </dgm:t>
    </dgm:pt>
    <dgm:pt modelId="{D05AE615-1470-4D13-B28B-F1FD9831AFA2}" type="pres">
      <dgm:prSet presAssocID="{174D772B-08BE-4C24-98D8-BBDA37324B2A}" presName="dummy5b" presStyleCnt="0"/>
      <dgm:spPr/>
      <dgm:t>
        <a:bodyPr/>
        <a:lstStyle/>
        <a:p>
          <a:endParaRPr lang="ru-RU"/>
        </a:p>
      </dgm:t>
    </dgm:pt>
    <dgm:pt modelId="{0C009BC6-1B91-40EA-B138-A801933089C8}" type="pres">
      <dgm:prSet presAssocID="{174D772B-08BE-4C24-98D8-BBDA37324B2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134FC-64A1-4920-B70E-00EFE8F73CFF}" type="pres">
      <dgm:prSet presAssocID="{174D772B-08BE-4C24-98D8-BBDA37324B2A}" presName="wedge6" presStyleLbl="node1" presStyleIdx="5" presStyleCnt="7"/>
      <dgm:spPr/>
      <dgm:t>
        <a:bodyPr/>
        <a:lstStyle/>
        <a:p>
          <a:endParaRPr lang="ru-RU"/>
        </a:p>
      </dgm:t>
    </dgm:pt>
    <dgm:pt modelId="{6DCBA594-FA97-4C87-8C89-3AAB98C595C9}" type="pres">
      <dgm:prSet presAssocID="{174D772B-08BE-4C24-98D8-BBDA37324B2A}" presName="dummy6a" presStyleCnt="0"/>
      <dgm:spPr/>
      <dgm:t>
        <a:bodyPr/>
        <a:lstStyle/>
        <a:p>
          <a:endParaRPr lang="ru-RU"/>
        </a:p>
      </dgm:t>
    </dgm:pt>
    <dgm:pt modelId="{539EAD98-BF5D-464A-8B8A-AF1D998AA752}" type="pres">
      <dgm:prSet presAssocID="{174D772B-08BE-4C24-98D8-BBDA37324B2A}" presName="dummy6b" presStyleCnt="0"/>
      <dgm:spPr/>
      <dgm:t>
        <a:bodyPr/>
        <a:lstStyle/>
        <a:p>
          <a:endParaRPr lang="ru-RU"/>
        </a:p>
      </dgm:t>
    </dgm:pt>
    <dgm:pt modelId="{6D3FE139-2556-4ED8-988B-BCAA2C2A3978}" type="pres">
      <dgm:prSet presAssocID="{174D772B-08BE-4C24-98D8-BBDA37324B2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CD560-1890-4576-8665-36CD2BF34B0F}" type="pres">
      <dgm:prSet presAssocID="{174D772B-08BE-4C24-98D8-BBDA37324B2A}" presName="wedge7" presStyleLbl="node1" presStyleIdx="6" presStyleCnt="7"/>
      <dgm:spPr/>
      <dgm:t>
        <a:bodyPr/>
        <a:lstStyle/>
        <a:p>
          <a:endParaRPr lang="ru-RU"/>
        </a:p>
      </dgm:t>
    </dgm:pt>
    <dgm:pt modelId="{A2059643-9D7A-4130-AD97-6AB942E5932C}" type="pres">
      <dgm:prSet presAssocID="{174D772B-08BE-4C24-98D8-BBDA37324B2A}" presName="dummy7a" presStyleCnt="0"/>
      <dgm:spPr/>
      <dgm:t>
        <a:bodyPr/>
        <a:lstStyle/>
        <a:p>
          <a:endParaRPr lang="ru-RU"/>
        </a:p>
      </dgm:t>
    </dgm:pt>
    <dgm:pt modelId="{E0357234-901B-4194-9C50-81718AEA7434}" type="pres">
      <dgm:prSet presAssocID="{174D772B-08BE-4C24-98D8-BBDA37324B2A}" presName="dummy7b" presStyleCnt="0"/>
      <dgm:spPr/>
      <dgm:t>
        <a:bodyPr/>
        <a:lstStyle/>
        <a:p>
          <a:endParaRPr lang="ru-RU"/>
        </a:p>
      </dgm:t>
    </dgm:pt>
    <dgm:pt modelId="{96818DE7-BB8E-4574-95E0-D3CA5AD257C4}" type="pres">
      <dgm:prSet presAssocID="{174D772B-08BE-4C24-98D8-BBDA37324B2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DA1FA-24D6-479A-BAB8-071864779A9D}" type="pres">
      <dgm:prSet presAssocID="{B92F1A90-250F-43FC-967D-5A31BAB6CFA3}" presName="arrowWedge1" presStyleLbl="fgSibTrans2D1" presStyleIdx="0" presStyleCnt="7" custScaleX="102774" custScaleY="101907" custLinFactNeighborX="-649" custLinFactNeighborY="154"/>
      <dgm:spPr/>
      <dgm:t>
        <a:bodyPr/>
        <a:lstStyle/>
        <a:p>
          <a:endParaRPr lang="ru-RU"/>
        </a:p>
      </dgm:t>
    </dgm:pt>
    <dgm:pt modelId="{563641E8-949F-4302-BF3F-ED022CF7FBDD}" type="pres">
      <dgm:prSet presAssocID="{56C5D234-3CDA-484C-9B84-8FC45FD7CC83}" presName="arrowWedge2" presStyleLbl="fgSibTrans2D1" presStyleIdx="1" presStyleCnt="7"/>
      <dgm:spPr/>
      <dgm:t>
        <a:bodyPr/>
        <a:lstStyle/>
        <a:p>
          <a:endParaRPr lang="ru-RU"/>
        </a:p>
      </dgm:t>
    </dgm:pt>
    <dgm:pt modelId="{5A4E629F-7307-47F3-B7A7-5DD629AE68A9}" type="pres">
      <dgm:prSet presAssocID="{6204C1AC-DBE7-4985-A37D-5339A798F454}" presName="arrowWedge3" presStyleLbl="fgSibTrans2D1" presStyleIdx="2" presStyleCnt="7"/>
      <dgm:spPr/>
      <dgm:t>
        <a:bodyPr/>
        <a:lstStyle/>
        <a:p>
          <a:endParaRPr lang="ru-RU"/>
        </a:p>
      </dgm:t>
    </dgm:pt>
    <dgm:pt modelId="{D5E26D2A-7A6C-4ECB-B9A5-BA35A0F0E78A}" type="pres">
      <dgm:prSet presAssocID="{6430EC32-BA5E-4F11-81B6-761848DF3C53}" presName="arrowWedge4" presStyleLbl="fgSibTrans2D1" presStyleIdx="3" presStyleCnt="7"/>
      <dgm:spPr/>
      <dgm:t>
        <a:bodyPr/>
        <a:lstStyle/>
        <a:p>
          <a:endParaRPr lang="ru-RU"/>
        </a:p>
      </dgm:t>
    </dgm:pt>
    <dgm:pt modelId="{EEF1452F-01D6-4ECD-8187-147308F0861B}" type="pres">
      <dgm:prSet presAssocID="{F33BBF26-CF81-45F1-8B2B-8604A5066148}" presName="arrowWedge5" presStyleLbl="fgSibTrans2D1" presStyleIdx="4" presStyleCnt="7"/>
      <dgm:spPr/>
      <dgm:t>
        <a:bodyPr/>
        <a:lstStyle/>
        <a:p>
          <a:endParaRPr lang="ru-RU"/>
        </a:p>
      </dgm:t>
    </dgm:pt>
    <dgm:pt modelId="{6DF3133B-B581-41EC-8532-9C7CE8F90257}" type="pres">
      <dgm:prSet presAssocID="{B31EA606-C324-416F-8F7B-4B1EE2A48674}" presName="arrowWedge6" presStyleLbl="fgSibTrans2D1" presStyleIdx="5" presStyleCnt="7"/>
      <dgm:spPr/>
      <dgm:t>
        <a:bodyPr/>
        <a:lstStyle/>
        <a:p>
          <a:endParaRPr lang="ru-RU"/>
        </a:p>
      </dgm:t>
    </dgm:pt>
    <dgm:pt modelId="{A22CA368-4CC8-4456-AE41-6DE27EF21B74}" type="pres">
      <dgm:prSet presAssocID="{906A8FC5-A03F-49BE-9AC9-85B7E7057C87}" presName="arrowWedge7" presStyleLbl="fgSibTrans2D1" presStyleIdx="6" presStyleCnt="7"/>
      <dgm:spPr/>
      <dgm:t>
        <a:bodyPr/>
        <a:lstStyle/>
        <a:p>
          <a:endParaRPr lang="ru-RU"/>
        </a:p>
      </dgm:t>
    </dgm:pt>
  </dgm:ptLst>
  <dgm:cxnLst>
    <dgm:cxn modelId="{0C473670-F19C-4F34-A476-34D17A276FFE}" type="presOf" srcId="{74C18917-6877-4F0D-95EB-D620ED7101CD}" destId="{E82F3CE2-3C37-425E-BA28-C743D7B054F2}" srcOrd="0" destOrd="0" presId="urn:microsoft.com/office/officeart/2005/8/layout/cycle8"/>
    <dgm:cxn modelId="{741B2043-EC4F-411D-A448-947813120858}" type="presOf" srcId="{7DF19EB9-02F7-4940-879D-90E0A188ED25}" destId="{FD773157-CA1B-4663-A625-7DFCA6693969}" srcOrd="0" destOrd="0" presId="urn:microsoft.com/office/officeart/2005/8/layout/cycle8"/>
    <dgm:cxn modelId="{66498983-37FE-4A15-B12B-EAFE09BBC3F8}" srcId="{174D772B-08BE-4C24-98D8-BBDA37324B2A}" destId="{7B1ECF10-4EBC-4499-9770-B4C8F4BC3B75}" srcOrd="1" destOrd="0" parTransId="{35B7A1B8-4B85-4098-BED1-DF04E8972356}" sibTransId="{56C5D234-3CDA-484C-9B84-8FC45FD7CC83}"/>
    <dgm:cxn modelId="{9F2A9137-988A-4DE2-8141-477934E131D8}" type="presOf" srcId="{03EC620A-0762-4C02-A57B-4CBC290A95FF}" destId="{911134FC-64A1-4920-B70E-00EFE8F73CFF}" srcOrd="0" destOrd="0" presId="urn:microsoft.com/office/officeart/2005/8/layout/cycle8"/>
    <dgm:cxn modelId="{83E05F12-E8F3-438A-B3F2-885745D7B1D2}" type="presOf" srcId="{7B1ECF10-4EBC-4499-9770-B4C8F4BC3B75}" destId="{C868E628-DF2D-458A-91DE-10387C0DCFD5}" srcOrd="0" destOrd="0" presId="urn:microsoft.com/office/officeart/2005/8/layout/cycle8"/>
    <dgm:cxn modelId="{93EBBEE2-8D8A-4567-A12D-1140BE6C1AB8}" srcId="{174D772B-08BE-4C24-98D8-BBDA37324B2A}" destId="{7DF19EB9-02F7-4940-879D-90E0A188ED25}" srcOrd="2" destOrd="0" parTransId="{9B0F9DC8-B782-4AA9-85A1-ACF61F48546A}" sibTransId="{6204C1AC-DBE7-4985-A37D-5339A798F454}"/>
    <dgm:cxn modelId="{11EE0C0C-86C1-4DAF-89E3-B9F63315D053}" type="presOf" srcId="{74C18917-6877-4F0D-95EB-D620ED7101CD}" destId="{A44B0CEF-5B88-45B0-B3D9-6393636EDBCF}" srcOrd="1" destOrd="0" presId="urn:microsoft.com/office/officeart/2005/8/layout/cycle8"/>
    <dgm:cxn modelId="{C283FCC3-FB7B-4FE3-ADD8-D4934DA5DDA1}" srcId="{174D772B-08BE-4C24-98D8-BBDA37324B2A}" destId="{03EC620A-0762-4C02-A57B-4CBC290A95FF}" srcOrd="5" destOrd="0" parTransId="{83517E7F-2580-4FDC-80E0-50CF2F2C456A}" sibTransId="{B31EA606-C324-416F-8F7B-4B1EE2A48674}"/>
    <dgm:cxn modelId="{4FE64563-5A66-4963-AC16-19022DA1E52C}" type="presOf" srcId="{9E8FE9E0-9A25-4D7B-AB4F-6C40F2917883}" destId="{96818DE7-BB8E-4574-95E0-D3CA5AD257C4}" srcOrd="1" destOrd="0" presId="urn:microsoft.com/office/officeart/2005/8/layout/cycle8"/>
    <dgm:cxn modelId="{5608E363-3531-4EC9-95F1-838CF82BB059}" type="presOf" srcId="{7DF19EB9-02F7-4940-879D-90E0A188ED25}" destId="{7777D2B5-6883-49E6-9BDE-C96A7B08C9F2}" srcOrd="1" destOrd="0" presId="urn:microsoft.com/office/officeart/2005/8/layout/cycle8"/>
    <dgm:cxn modelId="{3819DEE5-8D6C-476B-9114-1BFA8DE52AC9}" srcId="{174D772B-08BE-4C24-98D8-BBDA37324B2A}" destId="{74C18917-6877-4F0D-95EB-D620ED7101CD}" srcOrd="3" destOrd="0" parTransId="{2104927E-6773-4C8A-8286-B04D78F6FB56}" sibTransId="{6430EC32-BA5E-4F11-81B6-761848DF3C53}"/>
    <dgm:cxn modelId="{0707367F-4FF1-4105-82B7-359AFE2EDD38}" type="presOf" srcId="{9E8FE9E0-9A25-4D7B-AB4F-6C40F2917883}" destId="{3DBCD560-1890-4576-8665-36CD2BF34B0F}" srcOrd="0" destOrd="0" presId="urn:microsoft.com/office/officeart/2005/8/layout/cycle8"/>
    <dgm:cxn modelId="{7BD93B98-B4C7-4CB7-B99E-CB7161A13CEB}" type="presOf" srcId="{6DE8F6CA-331C-4B50-A25C-FD22A2A67595}" destId="{7F83E254-05F4-4C2A-888A-C043C12B59B6}" srcOrd="0" destOrd="0" presId="urn:microsoft.com/office/officeart/2005/8/layout/cycle8"/>
    <dgm:cxn modelId="{C5AE0791-9CE7-4BA8-A02E-9D999E14EC6E}" type="presOf" srcId="{174D772B-08BE-4C24-98D8-BBDA37324B2A}" destId="{909AF3F7-D5F3-4B68-AFCD-1326BCC6AE70}" srcOrd="0" destOrd="0" presId="urn:microsoft.com/office/officeart/2005/8/layout/cycle8"/>
    <dgm:cxn modelId="{422F18E6-C7BA-429B-AE57-DA15087FD3DC}" srcId="{174D772B-08BE-4C24-98D8-BBDA37324B2A}" destId="{9E8FE9E0-9A25-4D7B-AB4F-6C40F2917883}" srcOrd="6" destOrd="0" parTransId="{DF44E76F-B570-4AB2-A0FA-EEAEEB3B31D5}" sibTransId="{906A8FC5-A03F-49BE-9AC9-85B7E7057C87}"/>
    <dgm:cxn modelId="{43032C13-4B17-4550-9E92-B43F380E46D0}" srcId="{174D772B-08BE-4C24-98D8-BBDA37324B2A}" destId="{014A2C5B-C864-419D-BFA7-8EC4733CEA68}" srcOrd="4" destOrd="0" parTransId="{7824818E-3882-43AE-A966-28EDFFDB9742}" sibTransId="{F33BBF26-CF81-45F1-8B2B-8604A5066148}"/>
    <dgm:cxn modelId="{F5CEFCA5-E6A9-4EF5-B586-500E8E978DAD}" type="presOf" srcId="{03EC620A-0762-4C02-A57B-4CBC290A95FF}" destId="{6D3FE139-2556-4ED8-988B-BCAA2C2A3978}" srcOrd="1" destOrd="0" presId="urn:microsoft.com/office/officeart/2005/8/layout/cycle8"/>
    <dgm:cxn modelId="{6AF5A660-DB8D-44AC-80C5-04725913639C}" srcId="{174D772B-08BE-4C24-98D8-BBDA37324B2A}" destId="{6DE8F6CA-331C-4B50-A25C-FD22A2A67595}" srcOrd="0" destOrd="0" parTransId="{EB0831C6-94E5-40B5-840F-6C4BE88957D0}" sibTransId="{B92F1A90-250F-43FC-967D-5A31BAB6CFA3}"/>
    <dgm:cxn modelId="{C4B1DD6B-7DDB-4881-A140-30896B4576C1}" type="presOf" srcId="{014A2C5B-C864-419D-BFA7-8EC4733CEA68}" destId="{2C67206E-7B87-40E3-B15D-E09FEF767767}" srcOrd="0" destOrd="0" presId="urn:microsoft.com/office/officeart/2005/8/layout/cycle8"/>
    <dgm:cxn modelId="{4714339D-7095-48D0-B1C6-ECE9F6D2C712}" type="presOf" srcId="{7B1ECF10-4EBC-4499-9770-B4C8F4BC3B75}" destId="{99B87A0F-8FCD-4CDC-A14D-3BB215EC1D6E}" srcOrd="1" destOrd="0" presId="urn:microsoft.com/office/officeart/2005/8/layout/cycle8"/>
    <dgm:cxn modelId="{A4C9B805-2426-4FE7-BCA7-79EDFC9AAD99}" type="presOf" srcId="{014A2C5B-C864-419D-BFA7-8EC4733CEA68}" destId="{0C009BC6-1B91-40EA-B138-A801933089C8}" srcOrd="1" destOrd="0" presId="urn:microsoft.com/office/officeart/2005/8/layout/cycle8"/>
    <dgm:cxn modelId="{40267FE1-08D6-44D0-9865-6B618D5DB8FA}" type="presOf" srcId="{6DE8F6CA-331C-4B50-A25C-FD22A2A67595}" destId="{9E9ACBB8-4494-4D6D-A35C-770FD34BFD29}" srcOrd="1" destOrd="0" presId="urn:microsoft.com/office/officeart/2005/8/layout/cycle8"/>
    <dgm:cxn modelId="{45DF2142-D579-497C-A759-DDC4005D5749}" type="presParOf" srcId="{909AF3F7-D5F3-4B68-AFCD-1326BCC6AE70}" destId="{7F83E254-05F4-4C2A-888A-C043C12B59B6}" srcOrd="0" destOrd="0" presId="urn:microsoft.com/office/officeart/2005/8/layout/cycle8"/>
    <dgm:cxn modelId="{A3049D22-0D41-4A7F-8392-943D7BA808ED}" type="presParOf" srcId="{909AF3F7-D5F3-4B68-AFCD-1326BCC6AE70}" destId="{8B2B151C-DAE8-45A2-A5E5-794E42F9A74F}" srcOrd="1" destOrd="0" presId="urn:microsoft.com/office/officeart/2005/8/layout/cycle8"/>
    <dgm:cxn modelId="{8C852505-6BF9-4119-9AAD-2070DA35B7BD}" type="presParOf" srcId="{909AF3F7-D5F3-4B68-AFCD-1326BCC6AE70}" destId="{7F5A813F-D901-4AD5-B893-77A7822E585E}" srcOrd="2" destOrd="0" presId="urn:microsoft.com/office/officeart/2005/8/layout/cycle8"/>
    <dgm:cxn modelId="{D71FDAB3-8FD7-4921-8788-E876CCE4D68E}" type="presParOf" srcId="{909AF3F7-D5F3-4B68-AFCD-1326BCC6AE70}" destId="{9E9ACBB8-4494-4D6D-A35C-770FD34BFD29}" srcOrd="3" destOrd="0" presId="urn:microsoft.com/office/officeart/2005/8/layout/cycle8"/>
    <dgm:cxn modelId="{31EE08B4-5EEB-48F6-ABA9-AA0D78F7F0E1}" type="presParOf" srcId="{909AF3F7-D5F3-4B68-AFCD-1326BCC6AE70}" destId="{C868E628-DF2D-458A-91DE-10387C0DCFD5}" srcOrd="4" destOrd="0" presId="urn:microsoft.com/office/officeart/2005/8/layout/cycle8"/>
    <dgm:cxn modelId="{F323D09D-C0F7-468A-A732-8CFB3CFDA9C0}" type="presParOf" srcId="{909AF3F7-D5F3-4B68-AFCD-1326BCC6AE70}" destId="{C15A60BD-E832-448B-9D3A-554020BFD692}" srcOrd="5" destOrd="0" presId="urn:microsoft.com/office/officeart/2005/8/layout/cycle8"/>
    <dgm:cxn modelId="{81A68C59-52B9-4F83-ADEC-A5AB50FC3611}" type="presParOf" srcId="{909AF3F7-D5F3-4B68-AFCD-1326BCC6AE70}" destId="{6C0474A7-F303-43F4-8950-13941EEFC297}" srcOrd="6" destOrd="0" presId="urn:microsoft.com/office/officeart/2005/8/layout/cycle8"/>
    <dgm:cxn modelId="{ED7F1C7E-9E51-48A2-985D-5CCC65639D43}" type="presParOf" srcId="{909AF3F7-D5F3-4B68-AFCD-1326BCC6AE70}" destId="{99B87A0F-8FCD-4CDC-A14D-3BB215EC1D6E}" srcOrd="7" destOrd="0" presId="urn:microsoft.com/office/officeart/2005/8/layout/cycle8"/>
    <dgm:cxn modelId="{C4E1F08D-6F00-45C7-B7CE-E588C8C4C872}" type="presParOf" srcId="{909AF3F7-D5F3-4B68-AFCD-1326BCC6AE70}" destId="{FD773157-CA1B-4663-A625-7DFCA6693969}" srcOrd="8" destOrd="0" presId="urn:microsoft.com/office/officeart/2005/8/layout/cycle8"/>
    <dgm:cxn modelId="{454BDF0B-D65E-40BD-8B87-EC707B91E8F8}" type="presParOf" srcId="{909AF3F7-D5F3-4B68-AFCD-1326BCC6AE70}" destId="{748D4359-49A7-47F2-957C-1C2CF350A351}" srcOrd="9" destOrd="0" presId="urn:microsoft.com/office/officeart/2005/8/layout/cycle8"/>
    <dgm:cxn modelId="{70D972E2-A561-495F-AAD4-8FE9D4A3183D}" type="presParOf" srcId="{909AF3F7-D5F3-4B68-AFCD-1326BCC6AE70}" destId="{6AB8F7EA-253D-46FF-A3AB-D25BAD425D1C}" srcOrd="10" destOrd="0" presId="urn:microsoft.com/office/officeart/2005/8/layout/cycle8"/>
    <dgm:cxn modelId="{D8B89C3C-0832-46A8-A9A6-A1B20909BD30}" type="presParOf" srcId="{909AF3F7-D5F3-4B68-AFCD-1326BCC6AE70}" destId="{7777D2B5-6883-49E6-9BDE-C96A7B08C9F2}" srcOrd="11" destOrd="0" presId="urn:microsoft.com/office/officeart/2005/8/layout/cycle8"/>
    <dgm:cxn modelId="{E0B44790-DB85-4A29-8504-187A58FB7DDC}" type="presParOf" srcId="{909AF3F7-D5F3-4B68-AFCD-1326BCC6AE70}" destId="{E82F3CE2-3C37-425E-BA28-C743D7B054F2}" srcOrd="12" destOrd="0" presId="urn:microsoft.com/office/officeart/2005/8/layout/cycle8"/>
    <dgm:cxn modelId="{7BB52332-DD84-4221-837C-7EC665F925B8}" type="presParOf" srcId="{909AF3F7-D5F3-4B68-AFCD-1326BCC6AE70}" destId="{8440EC90-FC8B-4601-A89E-213A550FA555}" srcOrd="13" destOrd="0" presId="urn:microsoft.com/office/officeart/2005/8/layout/cycle8"/>
    <dgm:cxn modelId="{9041D6E3-A772-4C2F-8187-E123CC5641E5}" type="presParOf" srcId="{909AF3F7-D5F3-4B68-AFCD-1326BCC6AE70}" destId="{7FC4915A-13C0-4634-B859-4538E7DAE2AD}" srcOrd="14" destOrd="0" presId="urn:microsoft.com/office/officeart/2005/8/layout/cycle8"/>
    <dgm:cxn modelId="{28A4F7D5-1B52-46EC-B001-2EEE7F284984}" type="presParOf" srcId="{909AF3F7-D5F3-4B68-AFCD-1326BCC6AE70}" destId="{A44B0CEF-5B88-45B0-B3D9-6393636EDBCF}" srcOrd="15" destOrd="0" presId="urn:microsoft.com/office/officeart/2005/8/layout/cycle8"/>
    <dgm:cxn modelId="{2928415C-FD7F-420C-B458-D89349F25DD0}" type="presParOf" srcId="{909AF3F7-D5F3-4B68-AFCD-1326BCC6AE70}" destId="{2C67206E-7B87-40E3-B15D-E09FEF767767}" srcOrd="16" destOrd="0" presId="urn:microsoft.com/office/officeart/2005/8/layout/cycle8"/>
    <dgm:cxn modelId="{2B0D643D-4807-4EFC-BDFF-FD12EFD2E351}" type="presParOf" srcId="{909AF3F7-D5F3-4B68-AFCD-1326BCC6AE70}" destId="{29E64ACB-61DE-42D0-9FC7-EF92C4C4CDDC}" srcOrd="17" destOrd="0" presId="urn:microsoft.com/office/officeart/2005/8/layout/cycle8"/>
    <dgm:cxn modelId="{C4766FFD-61A4-488C-8C35-05A93082F1E2}" type="presParOf" srcId="{909AF3F7-D5F3-4B68-AFCD-1326BCC6AE70}" destId="{D05AE615-1470-4D13-B28B-F1FD9831AFA2}" srcOrd="18" destOrd="0" presId="urn:microsoft.com/office/officeart/2005/8/layout/cycle8"/>
    <dgm:cxn modelId="{75A8F125-4518-4BAF-9DD7-3ECD53571013}" type="presParOf" srcId="{909AF3F7-D5F3-4B68-AFCD-1326BCC6AE70}" destId="{0C009BC6-1B91-40EA-B138-A801933089C8}" srcOrd="19" destOrd="0" presId="urn:microsoft.com/office/officeart/2005/8/layout/cycle8"/>
    <dgm:cxn modelId="{2949A1B3-F73A-4B4F-A771-3CAC76D9C1C3}" type="presParOf" srcId="{909AF3F7-D5F3-4B68-AFCD-1326BCC6AE70}" destId="{911134FC-64A1-4920-B70E-00EFE8F73CFF}" srcOrd="20" destOrd="0" presId="urn:microsoft.com/office/officeart/2005/8/layout/cycle8"/>
    <dgm:cxn modelId="{3AB02AB9-9860-4B8C-B1B1-1F6E3854325A}" type="presParOf" srcId="{909AF3F7-D5F3-4B68-AFCD-1326BCC6AE70}" destId="{6DCBA594-FA97-4C87-8C89-3AAB98C595C9}" srcOrd="21" destOrd="0" presId="urn:microsoft.com/office/officeart/2005/8/layout/cycle8"/>
    <dgm:cxn modelId="{997DE76A-4EFA-438C-AAE5-3958F2025E85}" type="presParOf" srcId="{909AF3F7-D5F3-4B68-AFCD-1326BCC6AE70}" destId="{539EAD98-BF5D-464A-8B8A-AF1D998AA752}" srcOrd="22" destOrd="0" presId="urn:microsoft.com/office/officeart/2005/8/layout/cycle8"/>
    <dgm:cxn modelId="{0D2FEAA2-C2E8-4850-9FC4-8FEEA6521230}" type="presParOf" srcId="{909AF3F7-D5F3-4B68-AFCD-1326BCC6AE70}" destId="{6D3FE139-2556-4ED8-988B-BCAA2C2A3978}" srcOrd="23" destOrd="0" presId="urn:microsoft.com/office/officeart/2005/8/layout/cycle8"/>
    <dgm:cxn modelId="{3FC0885A-38B6-4688-9470-90B2D41D6402}" type="presParOf" srcId="{909AF3F7-D5F3-4B68-AFCD-1326BCC6AE70}" destId="{3DBCD560-1890-4576-8665-36CD2BF34B0F}" srcOrd="24" destOrd="0" presId="urn:microsoft.com/office/officeart/2005/8/layout/cycle8"/>
    <dgm:cxn modelId="{65C827C6-DDAA-423D-B56C-0463FC1F23DC}" type="presParOf" srcId="{909AF3F7-D5F3-4B68-AFCD-1326BCC6AE70}" destId="{A2059643-9D7A-4130-AD97-6AB942E5932C}" srcOrd="25" destOrd="0" presId="urn:microsoft.com/office/officeart/2005/8/layout/cycle8"/>
    <dgm:cxn modelId="{48B7F91C-7A22-48EF-9AB1-F1E84D3A362F}" type="presParOf" srcId="{909AF3F7-D5F3-4B68-AFCD-1326BCC6AE70}" destId="{E0357234-901B-4194-9C50-81718AEA7434}" srcOrd="26" destOrd="0" presId="urn:microsoft.com/office/officeart/2005/8/layout/cycle8"/>
    <dgm:cxn modelId="{1E08FAA4-AF05-41CE-9449-B920A2878913}" type="presParOf" srcId="{909AF3F7-D5F3-4B68-AFCD-1326BCC6AE70}" destId="{96818DE7-BB8E-4574-95E0-D3CA5AD257C4}" srcOrd="27" destOrd="0" presId="urn:microsoft.com/office/officeart/2005/8/layout/cycle8"/>
    <dgm:cxn modelId="{B7C716FF-2DAD-4796-AC7C-19ADEF5DF90C}" type="presParOf" srcId="{909AF3F7-D5F3-4B68-AFCD-1326BCC6AE70}" destId="{8FFDA1FA-24D6-479A-BAB8-071864779A9D}" srcOrd="28" destOrd="0" presId="urn:microsoft.com/office/officeart/2005/8/layout/cycle8"/>
    <dgm:cxn modelId="{73662420-5EF2-4838-AD81-90EB282F4D58}" type="presParOf" srcId="{909AF3F7-D5F3-4B68-AFCD-1326BCC6AE70}" destId="{563641E8-949F-4302-BF3F-ED022CF7FBDD}" srcOrd="29" destOrd="0" presId="urn:microsoft.com/office/officeart/2005/8/layout/cycle8"/>
    <dgm:cxn modelId="{921FCD07-495A-4BAD-9D6F-B02629D6FB04}" type="presParOf" srcId="{909AF3F7-D5F3-4B68-AFCD-1326BCC6AE70}" destId="{5A4E629F-7307-47F3-B7A7-5DD629AE68A9}" srcOrd="30" destOrd="0" presId="urn:microsoft.com/office/officeart/2005/8/layout/cycle8"/>
    <dgm:cxn modelId="{5F213EB5-C20A-45B5-85D4-9E9B48C5EF23}" type="presParOf" srcId="{909AF3F7-D5F3-4B68-AFCD-1326BCC6AE70}" destId="{D5E26D2A-7A6C-4ECB-B9A5-BA35A0F0E78A}" srcOrd="31" destOrd="0" presId="urn:microsoft.com/office/officeart/2005/8/layout/cycle8"/>
    <dgm:cxn modelId="{BDDED405-81B5-4E28-9C80-0E0FA2747065}" type="presParOf" srcId="{909AF3F7-D5F3-4B68-AFCD-1326BCC6AE70}" destId="{EEF1452F-01D6-4ECD-8187-147308F0861B}" srcOrd="32" destOrd="0" presId="urn:microsoft.com/office/officeart/2005/8/layout/cycle8"/>
    <dgm:cxn modelId="{86A6D528-DBA3-4475-9AB9-82DC7C73635C}" type="presParOf" srcId="{909AF3F7-D5F3-4B68-AFCD-1326BCC6AE70}" destId="{6DF3133B-B581-41EC-8532-9C7CE8F90257}" srcOrd="33" destOrd="0" presId="urn:microsoft.com/office/officeart/2005/8/layout/cycle8"/>
    <dgm:cxn modelId="{BBF00308-FDAD-4461-91BA-2D9C8208D45B}" type="presParOf" srcId="{909AF3F7-D5F3-4B68-AFCD-1326BCC6AE70}" destId="{A22CA368-4CC8-4456-AE41-6DE27EF21B74}" srcOrd="3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E59F-AA45-4A5F-BFEF-454CF4D6B345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A1A55-1BF9-42CA-93AD-F4DA6A6071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3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A55-1BF9-42CA-93AD-F4DA6A6071C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8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A55-1BF9-42CA-93AD-F4DA6A6071C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13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A55-1BF9-42CA-93AD-F4DA6A6071C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1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A55-1BF9-42CA-93AD-F4DA6A6071C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61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A1A55-1BF9-42CA-93AD-F4DA6A6071C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85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EDAEC56-8517-4C55-98D4-3B8F47AE36A3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32D2FCC-EE83-4802-8168-761A5D76AA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hyperlink" Target="https://vk.com/wall-131971229_83396" TargetMode="External"/><Relationship Id="rId5" Type="http://schemas.openxmlformats.org/officeDocument/2006/relationships/image" Target="../media/image66.jpeg"/><Relationship Id="rId10" Type="http://schemas.openxmlformats.org/officeDocument/2006/relationships/hyperlink" Target="https://dzertv.ru/plastilinovyj-dzerzhinsk-vtoroklassniki-snyali-multfilm-o-rodnom-gorode/" TargetMode="External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44;&#1091;&#1093;&#1086;&#1074;&#1085;&#1086;-&#1085;&#1088;&#1072;&#1074;&#1089;&#1090;&#1074;&#1077;&#1085;&#1085;&#1086;&#1077;%20&#1074;&#1086;&#1089;&#1087;&#1080;&#1090;&#1072;&#1085;&#1080;&#1077;\&#1044;&#1079;&#1077;&#1088;&#1078;&#1080;&#1085;&#1089;&#1082;%20&#1075;&#1080;&#1084;&#1085;&#1072;&#1079;&#1080;&#1103;%2038%20&#1082;&#1083;&#1072;&#1089;&#1089;%202%20&#1042;-&#1084;&#1092;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slide" Target="slide4.xml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slide" Target="slide4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jpeg"/><Relationship Id="rId7" Type="http://schemas.openxmlformats.org/officeDocument/2006/relationships/image" Target="../media/image12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02.jpeg"/><Relationship Id="rId4" Type="http://schemas.openxmlformats.org/officeDocument/2006/relationships/image" Target="../media/image126.jpeg"/><Relationship Id="rId9" Type="http://schemas.openxmlformats.org/officeDocument/2006/relationships/image" Target="../media/image1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9.jpeg"/><Relationship Id="rId7" Type="http://schemas.openxmlformats.org/officeDocument/2006/relationships/image" Target="../media/image114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slide" Target="slide18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slide" Target="slide16.xml"/><Relationship Id="rId5" Type="http://schemas.openxmlformats.org/officeDocument/2006/relationships/diagramLayout" Target="../diagrams/layout2.xml"/><Relationship Id="rId1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diagramData" Target="../diagrams/data2.xml"/><Relationship Id="rId9" Type="http://schemas.openxmlformats.org/officeDocument/2006/relationships/slide" Target="slide11.xm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diagramData" Target="../diagrams/data3.xml"/><Relationship Id="rId21" Type="http://schemas.openxmlformats.org/officeDocument/2006/relationships/image" Target="../media/image23.jpeg"/><Relationship Id="rId7" Type="http://schemas.microsoft.com/office/2007/relationships/diagramDrawing" Target="../diagrams/drawing3.xml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19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75;&#1084;&#1086;%2025.04.2018\1.wmv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</a:rPr>
              <a:t>Взаимодействие семьи и школы как одно из условий формирования  духовно-нравственной культуры младших школьников</a:t>
            </a:r>
            <a:endParaRPr lang="ru-RU" sz="24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23563" name="Picture 11" descr="C:\Users\Ольга\Desktop\1 класс начало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808312" cy="128778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15816" y="26064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МБОУ «Гимназия №38»</a:t>
            </a:r>
            <a:endParaRPr 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Ольга\Desktop\1 класс начало\Рисунок2.jpg"/>
          <p:cNvPicPr>
            <a:picLocks noChangeAspect="1" noChangeArrowheads="1"/>
          </p:cNvPicPr>
          <p:nvPr/>
        </p:nvPicPr>
        <p:blipFill>
          <a:blip r:embed="rId3" cstate="print"/>
          <a:srcRect t="8308"/>
          <a:stretch>
            <a:fillRect/>
          </a:stretch>
        </p:blipFill>
        <p:spPr bwMode="auto">
          <a:xfrm>
            <a:off x="6660232" y="0"/>
            <a:ext cx="2398142" cy="140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143249"/>
            <a:ext cx="4643438" cy="348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User\Documents\Documents\2 класс\фото\фото 2в 2021\дендрарий 2020\IMG_20201003_100415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44527" y="3143248"/>
            <a:ext cx="4599473" cy="3449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71472" y="214290"/>
            <a:ext cx="8229600" cy="106201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Акции - традиции</a:t>
            </a:r>
            <a:br>
              <a:rPr lang="ru-RU" sz="32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</a:br>
            <a:endParaRPr lang="ru-RU" sz="32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765175"/>
            <a:ext cx="4040188" cy="431800"/>
          </a:xfrm>
        </p:spPr>
        <p:txBody>
          <a:bodyPr/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4"/>
          <a:stretch/>
        </p:blipFill>
        <p:spPr>
          <a:xfrm>
            <a:off x="0" y="3786190"/>
            <a:ext cx="4794943" cy="293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61736" y="764704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 descr="https://school38dz52.ru/images/p17_4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300724" cy="2864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5252284"/>
            <a:ext cx="1024331" cy="149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4864963" y="3382027"/>
            <a:ext cx="4099525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«Линейка </a:t>
            </a:r>
            <a:r>
              <a:rPr lang="ru-RU" b="1" dirty="0">
                <a:latin typeface="Bookman Old Style" panose="02050604050505020204" pitchFamily="18" charset="0"/>
                <a:cs typeface="Times New Roman" pitchFamily="18" charset="0"/>
              </a:rPr>
              <a:t>памяти Анатолия </a:t>
            </a:r>
            <a:r>
              <a:rPr lang="ru-RU" b="1" dirty="0" err="1">
                <a:latin typeface="Bookman Old Style" panose="02050604050505020204" pitchFamily="18" charset="0"/>
                <a:cs typeface="Times New Roman" pitchFamily="18" charset="0"/>
              </a:rPr>
              <a:t>Галчина</a:t>
            </a:r>
            <a:r>
              <a:rPr lang="ru-RU" b="1" dirty="0">
                <a:latin typeface="Bookman Old Style" panose="02050604050505020204" pitchFamily="18" charset="0"/>
                <a:cs typeface="Times New Roman" pitchFamily="18" charset="0"/>
              </a:rPr>
              <a:t>» (Беслан)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00694" y="857232"/>
            <a:ext cx="292259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«Мы за чистоту речи»</a:t>
            </a:r>
            <a:endParaRPr lang="ru-RU" b="1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9226" name="Picture 10" descr="https://www.bustic.ru/wa-data/public/photos/64/10/1064/1064.97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90" y="0"/>
            <a:ext cx="1142627" cy="8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48" y="1309238"/>
            <a:ext cx="4212986" cy="207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20230504_132337.jpg"/>
          <p:cNvPicPr>
            <a:picLocks noChangeAspect="1"/>
          </p:cNvPicPr>
          <p:nvPr/>
        </p:nvPicPr>
        <p:blipFill>
          <a:blip r:embed="rId8" cstate="print"/>
          <a:srcRect t="11628"/>
          <a:stretch>
            <a:fillRect/>
          </a:stretch>
        </p:blipFill>
        <p:spPr>
          <a:xfrm>
            <a:off x="2500298" y="1071546"/>
            <a:ext cx="2303857" cy="271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230504_1311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1071546"/>
            <a:ext cx="2214578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071538" y="3714752"/>
            <a:ext cx="2778326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Bookman Old Style" panose="02050604050505020204" pitchFamily="18" charset="0"/>
              </a:rPr>
              <a:t>«Бессмертный полк»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214282" y="857232"/>
            <a:ext cx="471490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Bookman Old Style" panose="02050604050505020204" pitchFamily="18" charset="0"/>
              </a:rPr>
              <a:t>«Озеленение школьной территории»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7" name="Управляющая кнопка: возврат 16">
            <a:hlinkClick r:id="rId10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650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1446596"/>
            <a:ext cx="3500462" cy="262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Прямоугольник 7"/>
          <p:cNvSpPr>
            <a:spLocks noChangeArrowheads="1"/>
          </p:cNvSpPr>
          <p:nvPr/>
        </p:nvSpPr>
        <p:spPr bwMode="auto">
          <a:xfrm>
            <a:off x="0" y="3333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itchFamily="18" charset="0"/>
              </a:rPr>
              <a:t>    </a:t>
            </a:r>
            <a:endParaRPr lang="ru-RU" altLang="ru-RU" sz="2000" b="1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endParaRPr lang="ru-RU" altLang="ru-RU" sz="240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20688"/>
            <a:ext cx="8640763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7" name="Picture 3" descr="C:\Users\Ольга\Desktop\фото к презентации\IMG_821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357298"/>
            <a:ext cx="2000264" cy="266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C:\Users\Ольга\Desktop\фото к презентации\IMG_827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857356" y="3929066"/>
            <a:ext cx="1973966" cy="263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9" name="Picture 5" descr="C:\Users\Ольга\Desktop\фото к презентации\IMG_824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3929066"/>
            <a:ext cx="1944215" cy="259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0" name="Picture 6" descr="C:\Users\Ольга\Desktop\фото к презентации\IMG_828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43306" y="3929066"/>
            <a:ext cx="1983239" cy="264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1357290" y="785794"/>
            <a:ext cx="2759923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</a:rPr>
              <a:t>Проект </a:t>
            </a:r>
            <a:r>
              <a:rPr lang="ru-RU" sz="2000" b="1" dirty="0">
                <a:latin typeface="Constantia" pitchFamily="18" charset="0"/>
              </a:rPr>
              <a:t>«Кормушка»</a:t>
            </a:r>
          </a:p>
        </p:txBody>
      </p:sp>
      <p:sp>
        <p:nvSpPr>
          <p:cNvPr id="19467" name="TextBox 13"/>
          <p:cNvSpPr txBox="1">
            <a:spLocks noChangeArrowheads="1"/>
          </p:cNvSpPr>
          <p:nvPr/>
        </p:nvSpPr>
        <p:spPr bwMode="auto">
          <a:xfrm>
            <a:off x="5072066" y="714356"/>
            <a:ext cx="3895169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</a:rPr>
              <a:t>Проект «Коробка храбрости»</a:t>
            </a:r>
          </a:p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</a:rPr>
              <a:t>(помощь больным детям)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21517" name="Прямоугольник 13"/>
          <p:cNvSpPr>
            <a:spLocks noChangeArrowheads="1"/>
          </p:cNvSpPr>
          <p:nvPr/>
        </p:nvSpPr>
        <p:spPr bwMode="auto">
          <a:xfrm>
            <a:off x="1331640" y="116632"/>
            <a:ext cx="669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Социальные проекты</a:t>
            </a:r>
            <a:endParaRPr lang="ru-RU" sz="60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C:\Users\Ольга\Documents\аттестация 2016\портфолио 2016\соцпроекты\коробка храбрости\475070-1304d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572132" y="4000504"/>
            <a:ext cx="3480386" cy="26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214686"/>
            <a:ext cx="1525212" cy="8671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IMG_20240116_1359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57356" y="1357298"/>
            <a:ext cx="3667151" cy="275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7"/>
          <p:cNvSpPr>
            <a:spLocks noChangeArrowheads="1"/>
          </p:cNvSpPr>
          <p:nvPr/>
        </p:nvSpPr>
        <p:spPr bwMode="auto">
          <a:xfrm>
            <a:off x="0" y="333375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itchFamily="18" charset="0"/>
              </a:rPr>
              <a:t>    </a:t>
            </a:r>
            <a:endParaRPr lang="ru-RU" altLang="ru-RU" sz="2000" b="1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endParaRPr lang="ru-RU" altLang="ru-RU" sz="2400">
              <a:solidFill>
                <a:srgbClr val="002060"/>
              </a:solidFill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20688"/>
            <a:ext cx="8640763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428596" y="714356"/>
            <a:ext cx="435771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</a:rPr>
              <a:t>Концерт в центре социальной реабилитации "Витязь"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19467" name="TextBox 13"/>
          <p:cNvSpPr txBox="1">
            <a:spLocks noChangeArrowheads="1"/>
          </p:cNvSpPr>
          <p:nvPr/>
        </p:nvSpPr>
        <p:spPr bwMode="auto">
          <a:xfrm>
            <a:off x="4929190" y="785794"/>
            <a:ext cx="3895169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</a:rPr>
              <a:t>Проект «Герои в моей семье»</a:t>
            </a:r>
          </a:p>
        </p:txBody>
      </p:sp>
      <p:pic>
        <p:nvPicPr>
          <p:cNvPr id="72713" name="Picture 9" descr="C:\Users\Ольга\Desktop\фото к презентации\шкатулка храбрости\P104035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6314" y="1357298"/>
            <a:ext cx="2214578" cy="295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7" name="Прямоугольник 13"/>
          <p:cNvSpPr>
            <a:spLocks noChangeArrowheads="1"/>
          </p:cNvSpPr>
          <p:nvPr/>
        </p:nvSpPr>
        <p:spPr bwMode="auto">
          <a:xfrm>
            <a:off x="1331640" y="116632"/>
            <a:ext cx="669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Социальные проекты</a:t>
            </a:r>
            <a:endParaRPr lang="ru-RU" sz="60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 descr="C:\Users\Ольга\Documents\аттестация 2016\портфолио 2016\соцпроекты\коробка храбрости\475070-1304d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4876" y="4286255"/>
            <a:ext cx="428628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4" name="Picture 2" descr="https://school38dz52.ru/images/p17_dgr6.jpg"/>
          <p:cNvPicPr>
            <a:picLocks noChangeAspect="1" noChangeArrowheads="1"/>
          </p:cNvPicPr>
          <p:nvPr/>
        </p:nvPicPr>
        <p:blipFill>
          <a:blip r:embed="rId4" cstate="print"/>
          <a:srcRect l="36000" r="11499"/>
          <a:stretch>
            <a:fillRect/>
          </a:stretch>
        </p:blipFill>
        <p:spPr bwMode="auto">
          <a:xfrm>
            <a:off x="6929453" y="1357298"/>
            <a:ext cx="2121709" cy="3030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8" name="Picture 6" descr="https://school38dz52.ru/images/p17_img-fb154bb8a01bd4112d6f9a86c4f4572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428736"/>
            <a:ext cx="4429156" cy="298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https://school38dz52.ru/images/p17_img-66324844715f3276c170d893b3ab6fa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214818"/>
            <a:ext cx="4548218" cy="2556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1520" y="620688"/>
            <a:ext cx="8640763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Прямоугольник 9"/>
          <p:cNvSpPr>
            <a:spLocks noChangeArrowheads="1"/>
          </p:cNvSpPr>
          <p:nvPr/>
        </p:nvSpPr>
        <p:spPr bwMode="auto">
          <a:xfrm>
            <a:off x="683568" y="116632"/>
            <a:ext cx="8135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Проекты-исследования</a:t>
            </a:r>
            <a:endParaRPr lang="ru-RU" alt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22" name="Picture 2" descr="C:\Users\Ольга\Desktop\1 класс начало\IMG_81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00892" y="1285860"/>
            <a:ext cx="2014514" cy="2686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85720" y="642918"/>
            <a:ext cx="5072098" cy="8617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Constantia" pitchFamily="18" charset="0"/>
              </a:rPr>
              <a:t>Проект </a:t>
            </a:r>
            <a:r>
              <a:rPr lang="ru-RU" sz="1600" b="1" dirty="0" smtClean="0">
                <a:latin typeface="Constantia" pitchFamily="18" charset="0"/>
              </a:rPr>
              <a:t>«Создание пластилинового мультфильма</a:t>
            </a:r>
            <a:r>
              <a:rPr lang="ru-RU" sz="1600" b="1" dirty="0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«Семь чудес города Дзержинска», </a:t>
            </a:r>
            <a:r>
              <a:rPr lang="ru-RU" sz="1600" b="1" dirty="0" err="1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посв</a:t>
            </a:r>
            <a:r>
              <a:rPr lang="ru-RU" sz="1600" b="1" dirty="0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. 90-летию города)</a:t>
            </a:r>
            <a:r>
              <a:rPr lang="en-US" sz="1600" b="1" dirty="0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Constantia" pitchFamily="18" charset="0"/>
              </a:rPr>
              <a:t>»</a:t>
            </a:r>
            <a:endParaRPr lang="ru-RU" sz="1600" b="1" dirty="0">
              <a:latin typeface="Constantia" pitchFamily="18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572132" y="642918"/>
            <a:ext cx="342902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Constantia" pitchFamily="18" charset="0"/>
              </a:rPr>
              <a:t>Проект </a:t>
            </a:r>
            <a:r>
              <a:rPr lang="ru-RU" sz="1600" b="1" dirty="0" smtClean="0">
                <a:latin typeface="Constantia" pitchFamily="18" charset="0"/>
              </a:rPr>
              <a:t>«Нижегородские промыслы»</a:t>
            </a:r>
            <a:endParaRPr lang="ru-RU" sz="1600" b="1" dirty="0">
              <a:latin typeface="Constantia" pitchFamily="18" charset="0"/>
            </a:endParaRPr>
          </a:p>
        </p:txBody>
      </p:sp>
      <p:pic>
        <p:nvPicPr>
          <p:cNvPr id="30723" name="Picture 3" descr="C:\Users\Ольга\Desktop\1 класс начало\IMG_81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3702" y="3695451"/>
            <a:ext cx="2371912" cy="316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Ольга\Desktop\1 класс начало\IMG_81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86380" y="1285860"/>
            <a:ext cx="2066573" cy="275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фото, видео\screenshot_1639271561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74202"/>
            <a:ext cx="4214842" cy="2461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428736"/>
            <a:ext cx="4357718" cy="2451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r="14879"/>
          <a:stretch>
            <a:fillRect/>
          </a:stretch>
        </p:blipFill>
        <p:spPr>
          <a:xfrm>
            <a:off x="0" y="5357826"/>
            <a:ext cx="1928826" cy="138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Users\User\Desktop\screenshot_16392715976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67"/>
          <a:stretch>
            <a:fillRect/>
          </a:stretch>
        </p:blipFill>
        <p:spPr bwMode="auto">
          <a:xfrm>
            <a:off x="3428992" y="1500174"/>
            <a:ext cx="1891549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IMG_20210514_11205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36282" y="3786190"/>
            <a:ext cx="230385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643042" y="6111642"/>
            <a:ext cx="314327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  <a:hlinkClick r:id="rId10"/>
              </a:rPr>
              <a:t>https://dzertv.ru/plastilinovyj-dzerzhinsk-vtoroklassniki-snyali-multfilm-o-rodnom-gorode/</a:t>
            </a:r>
            <a:r>
              <a:rPr lang="ru-RU" sz="11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05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  <a:hlinkClick r:id="rId11"/>
              </a:rPr>
              <a:t>https://vk.com/wall-131971229_83396</a:t>
            </a:r>
            <a:r>
              <a:rPr lang="ru-RU" sz="105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05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Дзержинск гимназия 38 класс 2 В-мф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477309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 bwMode="auto">
          <a:xfrm>
            <a:off x="1142976" y="285728"/>
            <a:ext cx="592935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3200" b="1" kern="0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Проект «Моя семья»</a:t>
            </a:r>
            <a:endParaRPr lang="ru-RU" sz="3200" b="1" kern="0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611" y="967210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0" name="Picture 12" descr="https://www.culture.ru/storage/images/3570e360014ce66edcdc1dbb0a6a04ca/9db3866edb4c7317c7415eaf14b6b13d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56" y="92451"/>
            <a:ext cx="1141781" cy="8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image-14-05-20-09-4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286124"/>
            <a:ext cx="2666987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age-14-05-20-09-44-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714977" y="1071546"/>
            <a:ext cx="34290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age-14-05-20-09-44-2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3714752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Работа по литературному чтению 2.jpg"/>
          <p:cNvPicPr>
            <a:picLocks noChangeAspect="1"/>
          </p:cNvPicPr>
          <p:nvPr/>
        </p:nvPicPr>
        <p:blipFill>
          <a:blip r:embed="rId6" cstate="print"/>
          <a:srcRect l="3124" t="17187" r="9375" b="17188"/>
          <a:stretch>
            <a:fillRect/>
          </a:stretch>
        </p:blipFill>
        <p:spPr>
          <a:xfrm rot="16200000">
            <a:off x="500066" y="571480"/>
            <a:ext cx="200026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4" name="Picture 2" descr="F:\Старый комп\Документы\Портфолио\аттестация 2022\фото, видео\Рассказы о родителях\Клюева С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000372"/>
            <a:ext cx="2565198" cy="369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Воронина З..jpg"/>
          <p:cNvPicPr>
            <a:picLocks noChangeAspect="1"/>
          </p:cNvPicPr>
          <p:nvPr/>
        </p:nvPicPr>
        <p:blipFill>
          <a:blip r:embed="rId8" cstate="print"/>
          <a:srcRect l="51667"/>
          <a:stretch>
            <a:fillRect/>
          </a:stretch>
        </p:blipFill>
        <p:spPr>
          <a:xfrm rot="5400000">
            <a:off x="2884281" y="4616654"/>
            <a:ext cx="2071677" cy="241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DSC06158.JPG"/>
          <p:cNvPicPr>
            <a:picLocks noChangeAspect="1"/>
          </p:cNvPicPr>
          <p:nvPr/>
        </p:nvPicPr>
        <p:blipFill>
          <a:blip r:embed="rId9" cstate="print"/>
          <a:srcRect l="6667"/>
          <a:stretch>
            <a:fillRect/>
          </a:stretch>
        </p:blipFill>
        <p:spPr>
          <a:xfrm>
            <a:off x="2857488" y="1000108"/>
            <a:ext cx="3000364" cy="241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Управляющая кнопка: возврат 23">
            <a:hlinkClick r:id="rId10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67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3408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Посещение музеев</a:t>
            </a:r>
            <a:endParaRPr lang="ru-RU" sz="24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142844" y="775793"/>
            <a:ext cx="4147276" cy="252028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Краеведческий музей (Дзержинск)</a:t>
            </a: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Дендрарий (</a:t>
            </a:r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Дзержинск</a:t>
            </a:r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Областные: </a:t>
            </a:r>
          </a:p>
          <a:p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«Усадьба Рукавишниковых» (Нижний Новгород</a:t>
            </a:r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)</a:t>
            </a: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«Музей Деревянного Зодчества»</a:t>
            </a: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«Нижегородский планетарий»</a:t>
            </a:r>
            <a:endParaRPr lang="ru-RU" sz="16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«Исторический музей» (</a:t>
            </a:r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Богородск) </a:t>
            </a:r>
            <a:endParaRPr lang="ru-RU" sz="1600" b="1" dirty="0" smtClean="0">
              <a:latin typeface="Bookman Old Style" panose="02050604050505020204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«Музей керамики» (Богородск)</a:t>
            </a:r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endParaRPr lang="ru-RU" sz="1600" b="1" dirty="0" smtClean="0">
              <a:latin typeface="Bookman Old Style" panose="02050604050505020204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«Музей Самоваров» (Городец)</a:t>
            </a: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«Город </a:t>
            </a:r>
            <a:r>
              <a:rPr lang="ru-RU" sz="1600" b="1" dirty="0">
                <a:latin typeface="Bookman Old Style" panose="02050604050505020204" pitchFamily="18" charset="0"/>
                <a:cs typeface="Times New Roman" pitchFamily="18" charset="0"/>
              </a:rPr>
              <a:t>Мастеров» (Городец</a:t>
            </a:r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) </a:t>
            </a:r>
          </a:p>
          <a:p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«Музей Городецкий пряник»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6672"/>
            <a:ext cx="2542632" cy="169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36" y="441531"/>
            <a:ext cx="2505160" cy="167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34" y="3597432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061039"/>
            <a:ext cx="2582704" cy="172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48" y="2061038"/>
            <a:ext cx="2387548" cy="159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44232"/>
            <a:ext cx="2508996" cy="167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48" y="5200995"/>
            <a:ext cx="2411760" cy="16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20989"/>
            <a:ext cx="2220964" cy="1480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15615" y="747611"/>
            <a:ext cx="3801186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C:\Users\User\Documents\Documents\2 класс\фото\фото 2в 2021\дендрарий 2020\IMG_20201003_1004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3312"/>
            <a:ext cx="2268153" cy="170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ocuments\Documents\2 класс\фото\фото 2в 2021\дендрарий 2020\IMG_20201003_10364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5037002"/>
            <a:ext cx="2329898" cy="1747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ttps://ds04.infourok.ru/uploads/ex/00f1/00127780-80c0fe7d/img1.jp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48" y="40300"/>
            <a:ext cx="789760" cy="5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56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Ольга\Desktop\Поездка в Богородск\IMG_1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392488" cy="292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Ольга\Desktop\Поездка в Богородск\IMG_1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247966" cy="2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539552" y="116632"/>
            <a:ext cx="8135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«Совместные экскурсии»</a:t>
            </a:r>
            <a:endParaRPr lang="ru-RU" altLang="ru-RU" sz="24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3528" y="548680"/>
            <a:ext cx="8640762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683568" y="620688"/>
            <a:ext cx="300665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latin typeface="Constantia" pitchFamily="18" charset="0"/>
              </a:rPr>
              <a:t>Экскурсия в г. Богородск</a:t>
            </a:r>
            <a:endParaRPr lang="ru-RU" sz="1800" b="1" dirty="0">
              <a:latin typeface="Constantia" pitchFamily="18" charset="0"/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214810" y="571480"/>
            <a:ext cx="4767715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latin typeface="Constantia" pitchFamily="18" charset="0"/>
              </a:rPr>
              <a:t>Экскурсия </a:t>
            </a:r>
            <a:r>
              <a:rPr lang="ru-RU" b="1" dirty="0" smtClean="0">
                <a:latin typeface="Constantia" pitchFamily="18" charset="0"/>
              </a:rPr>
              <a:t>в г. Городец «Город мастеров»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2" name="Picture 2" descr="C:\Users\Ольга\Desktop\IMG_355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14876" y="1000108"/>
            <a:ext cx="4096454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Ольга\Desktop\IMG_368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57686" y="3571876"/>
            <a:ext cx="2338296" cy="311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0210522_1019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3500438"/>
            <a:ext cx="2411013" cy="321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Управляющая кнопка: возврат 11">
            <a:hlinkClick r:id="rId7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cuments\Documents\2 класс\фото\фото 2в 2021\IMG_20210304_1252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0568" y="1171110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ocuments\Documents\2 класс\фото\фото 2в 2021\IMG_20210304_12523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282" y="3333725"/>
            <a:ext cx="2643206" cy="352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10568" y="906481"/>
            <a:ext cx="30963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Игра «Что, где, когда?»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79611" y="836712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7" descr="https://ds05.infourok.ru/uploads/ex/0554/00131823-0dbd54b1/hello_html_6859ed8a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90" y="87388"/>
            <a:ext cx="1606610" cy="8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76" y="906481"/>
            <a:ext cx="31152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User\Documents\Documents\2 класс\фото\фото 2в 2021\дендрарий 2020\IMG_20201003_10364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01191" y="1214422"/>
            <a:ext cx="2942809" cy="2207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ocuments\Documents\2 класс\фото\фото 2в 2021\дендрарий 2020\IMG_20201003_1004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39" y="3324374"/>
            <a:ext cx="2684635" cy="201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6286512" y="928670"/>
            <a:ext cx="271336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Экологическая игра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683568" y="116632"/>
            <a:ext cx="8135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Игры, конкурсы</a:t>
            </a:r>
            <a:endParaRPr lang="ru-RU" alt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2786050" y="6072206"/>
            <a:ext cx="364333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«Рукотворное чудо» (городской конкурс)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429000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3429000"/>
            <a:ext cx="1727052" cy="269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_20201003_10081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7950" y="4929198"/>
            <a:ext cx="264320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928926" y="3034681"/>
            <a:ext cx="35719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КВН «А ну-ка, мальчики!»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90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79611" y="967210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User\Documents\Documents\2 класс\фото\фото 2в 2021\IMG_20210305_151316.jpg"/>
          <p:cNvPicPr>
            <a:picLocks noChangeAspect="1" noChangeArrowheads="1"/>
          </p:cNvPicPr>
          <p:nvPr/>
        </p:nvPicPr>
        <p:blipFill>
          <a:blip r:embed="rId2" cstate="print"/>
          <a:srcRect l="38462" b="47815"/>
          <a:stretch>
            <a:fillRect/>
          </a:stretch>
        </p:blipFill>
        <p:spPr bwMode="auto">
          <a:xfrm>
            <a:off x="6643702" y="1500174"/>
            <a:ext cx="2286016" cy="258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ocuments\Documents\2 класс\фото\фото 2в 2021\IMG_20210305_145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1"/>
          <a:stretch>
            <a:fillRect/>
          </a:stretch>
        </p:blipFill>
        <p:spPr bwMode="auto">
          <a:xfrm>
            <a:off x="5214942" y="4000504"/>
            <a:ext cx="3782587" cy="271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643570" y="1071546"/>
            <a:ext cx="3096344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  <a:t>Роспись пряника</a:t>
            </a:r>
            <a:endParaRPr lang="ru-RU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00034" y="1071546"/>
            <a:ext cx="471490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 smtClean="0">
                <a:latin typeface="Bookman Old Style" panose="02050604050505020204" pitchFamily="18" charset="0"/>
                <a:cs typeface="Times New Roman" pitchFamily="18" charset="0"/>
              </a:rPr>
              <a:t>Валяние из шерсти</a:t>
            </a:r>
            <a:endParaRPr lang="ru-RU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071942"/>
            <a:ext cx="2014122" cy="268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rcRect t="13717"/>
          <a:stretch>
            <a:fillRect/>
          </a:stretch>
        </p:blipFill>
        <p:spPr>
          <a:xfrm>
            <a:off x="642910" y="1500174"/>
            <a:ext cx="2286016" cy="262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071942"/>
            <a:ext cx="1981539" cy="264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s://ds216-rzd.irk.prosadiki.ru/media/2018/07/25/1240011411/image_image_9630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21065"/>
            <a:ext cx="1440160" cy="10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9"/>
          <p:cNvSpPr>
            <a:spLocks noChangeArrowheads="1"/>
          </p:cNvSpPr>
          <p:nvPr/>
        </p:nvSpPr>
        <p:spPr bwMode="auto">
          <a:xfrm>
            <a:off x="571472" y="214290"/>
            <a:ext cx="8135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Мастер-классы</a:t>
            </a:r>
            <a:endParaRPr lang="ru-RU" alt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1500174"/>
            <a:ext cx="2014122" cy="268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Users\User\Documents\Documents\2 класс\фото\фото 2в 2021\IMG_20210305_151316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214942" y="1500174"/>
            <a:ext cx="1938540" cy="258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1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kntu.net.ua/var/ezwebin_site/storage/images/media/images/46632_html_m3517d486/190814-1-ukr-UA/46632_html_m3517d486_image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870944" cy="51125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000496" y="214290"/>
            <a:ext cx="4857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Arial" pitchFamily="34" charset="0"/>
                <a:cs typeface="Arial" pitchFamily="34" charset="0"/>
              </a:rPr>
              <a:t>«Детство - важнейший период человеческой жизни, не подготовка к будущей жизни, а настоящая, яркая, самобытная, неповторимая жизнь. И от того как прошло детство, кто вёл ребёнка за руку в детские годы, что вошло в его разум и сердце из окружающего мира- от этого в решающей степени зависит, каким человеком станет сегодняшний малыш»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445224"/>
            <a:ext cx="3525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В.А.Сухомлинский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AutoShape 4" descr="https://img.clipartfest.com/a2cc908a262f19b0a6ebb41abbaee239_-younger-children-increases-older-children-doing-art-clipart_1280-12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a2cc908a262f19b0a6ebb41abbaee239_-younger-children-increases-older-children-doing-art-clipart_1280-12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72184"/>
            <a:ext cx="2851820" cy="2784981"/>
          </a:xfrm>
          <a:prstGeom prst="rect">
            <a:avLst/>
          </a:prstGeom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42844" y="6000768"/>
            <a:ext cx="4929222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"Без семьи мы – я имею в виду школу – были бы бессильны”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User\Desktop\аттестация 2022\фото, видео\screenshot_1638733594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857760"/>
            <a:ext cx="3555983" cy="200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8161" y="4675673"/>
            <a:ext cx="1485839" cy="218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3"/>
          <p:cNvSpPr txBox="1">
            <a:spLocks/>
          </p:cNvSpPr>
          <p:nvPr/>
        </p:nvSpPr>
        <p:spPr bwMode="auto">
          <a:xfrm>
            <a:off x="1500166" y="285728"/>
            <a:ext cx="592935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3200" b="1" kern="0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Фотовыставки</a:t>
            </a:r>
            <a:endParaRPr lang="ru-RU" sz="3200" b="1" kern="0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611" y="967210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 descr="https://school38dz52.ru/images/p17_20170904_083525_resized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4" y="1571612"/>
            <a:ext cx="4381532" cy="3286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660910"/>
            <a:ext cx="4429156" cy="332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86380" y="1000108"/>
            <a:ext cx="30963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«Мы помним! </a:t>
            </a:r>
          </a:p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Мы гордимся!»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642910" y="1142984"/>
            <a:ext cx="30963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«Моя семья»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2540" name="Picture 12" descr="https://www.culture.ru/storage/images/3570e360014ce66edcdc1dbb0a6a04ca/9db3866edb4c7317c7415eaf14b6b13d.jpe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56" y="92451"/>
            <a:ext cx="1141781" cy="8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rcRect b="28415"/>
          <a:stretch>
            <a:fillRect/>
          </a:stretch>
        </p:blipFill>
        <p:spPr>
          <a:xfrm>
            <a:off x="214282" y="4429132"/>
            <a:ext cx="4357718" cy="233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67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 bwMode="auto">
          <a:xfrm>
            <a:off x="1142976" y="285728"/>
            <a:ext cx="592935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3200" b="1" kern="0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Творческие выставки</a:t>
            </a:r>
            <a:endParaRPr lang="ru-RU" sz="3200" b="1" kern="0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79611" y="967210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4" name="Picture 6" descr="https://school38dz52.ru/images/p17_20170904_083525_resiz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1"/>
          <a:stretch/>
        </p:blipFill>
        <p:spPr bwMode="auto">
          <a:xfrm>
            <a:off x="195372" y="3979230"/>
            <a:ext cx="3235657" cy="2799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59" y="3843301"/>
            <a:ext cx="2028337" cy="2930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58" y="1916832"/>
            <a:ext cx="361846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91" y="1119070"/>
            <a:ext cx="2023005" cy="278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57" y="4509121"/>
            <a:ext cx="3731614" cy="219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786182" y="1142984"/>
            <a:ext cx="30963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«Была весна! Была Победа!»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2536" name="Picture 8" descr="https://school38dz52.ru/images/p17_20170904_083636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37" y="1413003"/>
            <a:ext cx="1585990" cy="2642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16934" y="1048976"/>
            <a:ext cx="3096344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«Осенняя фантазия»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2538" name="Picture 10" descr="https://school38dz52.ru/images/p17_20170904_083536_resize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3" t="35209" r="15781" b="6413"/>
          <a:stretch/>
        </p:blipFill>
        <p:spPr bwMode="auto">
          <a:xfrm>
            <a:off x="290728" y="1423285"/>
            <a:ext cx="1616976" cy="262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www.culture.ru/storage/images/3570e360014ce66edcdc1dbb0a6a04ca/9db3866edb4c7317c7415eaf14b6b13d.jpe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56" y="92451"/>
            <a:ext cx="1141781" cy="85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671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14282" y="857232"/>
            <a:ext cx="500066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«Рукотворное чудо» (городской конкурс)</a:t>
            </a:r>
            <a:endParaRPr lang="ru-RU" sz="14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6" b="23270"/>
          <a:stretch>
            <a:fillRect/>
          </a:stretch>
        </p:blipFill>
        <p:spPr>
          <a:xfrm>
            <a:off x="285720" y="3929066"/>
            <a:ext cx="3357586" cy="278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142852"/>
            <a:ext cx="8856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Результаты совместной деятельности</a:t>
            </a:r>
            <a:endParaRPr lang="ru-RU" altLang="ru-RU" sz="24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4282" y="785794"/>
            <a:ext cx="8712771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4274"/>
          <a:stretch>
            <a:fillRect/>
          </a:stretch>
        </p:blipFill>
        <p:spPr>
          <a:xfrm rot="5400000">
            <a:off x="6115982" y="1742142"/>
            <a:ext cx="298426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r="13322"/>
          <a:stretch>
            <a:fillRect/>
          </a:stretch>
        </p:blipFill>
        <p:spPr>
          <a:xfrm rot="5400000">
            <a:off x="6349751" y="4360692"/>
            <a:ext cx="2505507" cy="248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86380" y="857232"/>
            <a:ext cx="371477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 smtClean="0">
                <a:latin typeface="Bookman Old Style" panose="02050604050505020204" pitchFamily="18" charset="0"/>
                <a:cs typeface="Times New Roman" pitchFamily="18" charset="0"/>
              </a:rPr>
              <a:t>«Снеговик» (городской конкурс)</a:t>
            </a:r>
            <a:endParaRPr lang="ru-RU" sz="14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27358"/>
          <a:stretch>
            <a:fillRect/>
          </a:stretch>
        </p:blipFill>
        <p:spPr>
          <a:xfrm>
            <a:off x="285720" y="1214422"/>
            <a:ext cx="331672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Documents\Documents\портфолио\2021-2022\Городской конкурс Рукотворное чудо 2021 ноябрь\Созинова Софья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214422"/>
            <a:ext cx="1857388" cy="2611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tatic.tildacdn.com/tild3536-6437-4261-a636-633865313839/win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6" y="142853"/>
            <a:ext cx="714380" cy="6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IMG_0992.JPG"/>
          <p:cNvPicPr>
            <a:picLocks noChangeAspect="1"/>
          </p:cNvPicPr>
          <p:nvPr/>
        </p:nvPicPr>
        <p:blipFill>
          <a:blip r:embed="rId8" cstate="print"/>
          <a:srcRect r="33845"/>
          <a:stretch>
            <a:fillRect/>
          </a:stretch>
        </p:blipFill>
        <p:spPr>
          <a:xfrm rot="5400000">
            <a:off x="3725164" y="4153777"/>
            <a:ext cx="2693803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2" name="Picture 2" descr="C:\Users\user\Desktop\Жулитова Анна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2000240"/>
            <a:ext cx="1603296" cy="225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ocuments\аттестация 2016\грамоты, выступления, доклады\областной дет. худож. конкурс рис. мир заповедной природы керженский заповедник\Четырева А., резвая белоч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74787"/>
            <a:ext cx="3528392" cy="49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600627" y="6107361"/>
            <a:ext cx="301076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Bookman Old Style" panose="02050604050505020204" pitchFamily="18" charset="0"/>
              </a:rPr>
              <a:t>«Резвая белочка»</a:t>
            </a:r>
          </a:p>
          <a:p>
            <a:pPr algn="ctr">
              <a:defRPr/>
            </a:pPr>
            <a:r>
              <a:rPr lang="ru-RU" sz="1600" b="1" dirty="0" err="1" smtClean="0">
                <a:latin typeface="Bookman Old Style" panose="02050604050505020204" pitchFamily="18" charset="0"/>
              </a:rPr>
              <a:t>Четырева</a:t>
            </a:r>
            <a:r>
              <a:rPr lang="ru-RU" sz="1600" b="1" dirty="0" smtClean="0">
                <a:latin typeface="Bookman Old Style" panose="02050604050505020204" pitchFamily="18" charset="0"/>
              </a:rPr>
              <a:t> Алиса, лауреат</a:t>
            </a:r>
          </a:p>
        </p:txBody>
      </p:sp>
      <p:pic>
        <p:nvPicPr>
          <p:cNvPr id="1027" name="Picture 3" descr="C:\Users\Ольга\Documents\аттестация 2016\грамоты, выступления, доклады\областной дет. худож. конкурс рис. мир заповедной природы керженский заповедник\Блощицына К. журавлиный менуэт лауреа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667" y="1158958"/>
            <a:ext cx="3783264" cy="259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Ольга\Documents\аттестация 2016\грамоты, выступления, доклады\областной дет. худож. конкурс рис. мир заповедной природы керженский заповедник\Плешивенков А. бурый медведь победит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732" y="3867758"/>
            <a:ext cx="3960440" cy="263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335076" y="6132376"/>
            <a:ext cx="441338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Bookman Old Style" panose="02050604050505020204" pitchFamily="18" charset="0"/>
              </a:rPr>
              <a:t>«Бурый медведь»</a:t>
            </a:r>
          </a:p>
          <a:p>
            <a:pPr algn="ctr">
              <a:defRPr/>
            </a:pPr>
            <a:r>
              <a:rPr lang="ru-RU" sz="1600" b="1" dirty="0" err="1" smtClean="0">
                <a:latin typeface="Bookman Old Style" panose="02050604050505020204" pitchFamily="18" charset="0"/>
              </a:rPr>
              <a:t>Плешивенков</a:t>
            </a:r>
            <a:r>
              <a:rPr lang="ru-RU" sz="1600" b="1" dirty="0" smtClean="0">
                <a:latin typeface="Bookman Old Style" panose="02050604050505020204" pitchFamily="18" charset="0"/>
              </a:rPr>
              <a:t> Александр, победитель</a:t>
            </a:r>
          </a:p>
        </p:txBody>
      </p: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142844" y="142852"/>
            <a:ext cx="87849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Областной конкурс рисунков</a:t>
            </a:r>
          </a:p>
          <a:p>
            <a:pPr algn="ctr">
              <a:defRPr/>
            </a:pPr>
            <a:r>
              <a:rPr lang="ru-RU" alt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«Мир заповедной природы»</a:t>
            </a:r>
            <a:endParaRPr lang="ru-RU" alt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860032" y="3356992"/>
            <a:ext cx="388843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atin typeface="Bookman Old Style" panose="02050604050505020204" pitchFamily="18" charset="0"/>
              </a:rPr>
              <a:t>«Журавлиный менуэт»</a:t>
            </a:r>
          </a:p>
          <a:p>
            <a:pPr algn="ctr">
              <a:defRPr/>
            </a:pPr>
            <a:r>
              <a:rPr lang="ru-RU" sz="1600" b="1" dirty="0" err="1" smtClean="0">
                <a:latin typeface="Bookman Old Style" panose="02050604050505020204" pitchFamily="18" charset="0"/>
              </a:rPr>
              <a:t>Блощицына</a:t>
            </a:r>
            <a:r>
              <a:rPr lang="ru-RU" sz="1600" b="1" dirty="0" smtClean="0">
                <a:latin typeface="Bookman Old Style" panose="02050604050505020204" pitchFamily="18" charset="0"/>
              </a:rPr>
              <a:t> Екатерина, лауреат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1351" y="1173007"/>
            <a:ext cx="8640762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s://static.tildacdn.com/tild3536-6437-4261-a636-633865313839/win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79" y="441466"/>
            <a:ext cx="757134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8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/>
          <p:cNvSpPr>
            <a:spLocks noChangeArrowheads="1"/>
          </p:cNvSpPr>
          <p:nvPr/>
        </p:nvSpPr>
        <p:spPr bwMode="auto">
          <a:xfrm>
            <a:off x="142844" y="142852"/>
            <a:ext cx="9001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Большой всероссийский фестиваль детского и юношеского творчества (с международным участием) в направлении «Коллективная книга»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14282" y="1357298"/>
            <a:ext cx="8712771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969">
            <a:off x="2830331" y="1451763"/>
            <a:ext cx="1964233" cy="281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4" descr="C:\Users\User\Desktop\аттестация 2022\фото, видео\грамоты 2017-2018\Дипломы Большой 4_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574">
            <a:off x="422369" y="1495801"/>
            <a:ext cx="1917211" cy="270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57864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(Российская книжная палата и Российская государственная детская библиотека)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12" descr="C:\Users\User\Desktop\аттестация 2022\фото, видео\screenshot_16387335946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6" y="1428736"/>
            <a:ext cx="4064028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C:\Users\User\Desktop\аттестация 2022\фото, видео\screenshot_16387335718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674568"/>
            <a:ext cx="4071966" cy="229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:\Users\User\Desktop\аттестация 2022\фото, видео\screenshot_1638733598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14818"/>
            <a:ext cx="4429156" cy="2491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287338" y="116632"/>
            <a:ext cx="8856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2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Городская научно-практическая конференция «Планета эрудитов»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512" y="908720"/>
            <a:ext cx="8640762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4" name="Picture 9" descr="C:\Users\Ольга\Desktop\исслед. работы\Рисунок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643050"/>
            <a:ext cx="1551461" cy="227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Rectangle 16"/>
          <p:cNvSpPr>
            <a:spLocks noChangeArrowheads="1"/>
          </p:cNvSpPr>
          <p:nvPr/>
        </p:nvSpPr>
        <p:spPr bwMode="auto">
          <a:xfrm>
            <a:off x="107505" y="980728"/>
            <a:ext cx="3744416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Constantia" pitchFamily="18" charset="0"/>
                <a:cs typeface="Times New Roman" pitchFamily="18" charset="0"/>
              </a:rPr>
              <a:t>Выдающиеся люди моей семьи</a:t>
            </a:r>
            <a:endParaRPr lang="ru-RU" b="1" dirty="0">
              <a:latin typeface="Constant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dirty="0">
                <a:latin typeface="Constantia" pitchFamily="18" charset="0"/>
                <a:cs typeface="Times New Roman" pitchFamily="18" charset="0"/>
              </a:rPr>
              <a:t>(Секция: краеведение)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3933056"/>
            <a:ext cx="8964613" cy="75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3923928" y="908720"/>
            <a:ext cx="151216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atin typeface="Constantia" pitchFamily="18" charset="0"/>
                <a:cs typeface="Times New Roman" pitchFamily="18" charset="0"/>
              </a:rPr>
              <a:t>2022г</a:t>
            </a:r>
            <a:r>
              <a:rPr lang="ru-RU" sz="2000" b="1" dirty="0">
                <a:latin typeface="Constantia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4714884"/>
            <a:ext cx="3456384" cy="2001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6" name="Picture 18" descr="C:\Users\Ольга\Documents\фото\4-в 2015г\38_4в_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4129383"/>
            <a:ext cx="2007674" cy="25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910" name="Rectangle 21"/>
          <p:cNvSpPr>
            <a:spLocks noChangeArrowheads="1"/>
          </p:cNvSpPr>
          <p:nvPr/>
        </p:nvSpPr>
        <p:spPr bwMode="auto">
          <a:xfrm>
            <a:off x="142844" y="3929066"/>
            <a:ext cx="3384376" cy="8925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Constantia" pitchFamily="18" charset="0"/>
                <a:cs typeface="Times New Roman" pitchFamily="18" charset="0"/>
              </a:rPr>
              <a:t>«Домашние питомцы: за и против»</a:t>
            </a:r>
            <a:r>
              <a:rPr lang="ru-RU" sz="1600" b="1" dirty="0" smtClean="0">
                <a:latin typeface="Constantia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sz="1600" dirty="0" smtClean="0">
                <a:latin typeface="Constantia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Constantia" pitchFamily="18" charset="0"/>
                <a:cs typeface="Times New Roman" pitchFamily="18" charset="0"/>
              </a:rPr>
              <a:t>Секция: </a:t>
            </a:r>
            <a:r>
              <a:rPr lang="ru-RU" sz="1600" dirty="0" smtClean="0">
                <a:latin typeface="Constantia" pitchFamily="18" charset="0"/>
                <a:cs typeface="Times New Roman" pitchFamily="18" charset="0"/>
              </a:rPr>
              <a:t>человек и его здоровье)</a:t>
            </a:r>
            <a:endParaRPr lang="ru-RU" dirty="0"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37912" name="TextBox 10"/>
          <p:cNvSpPr txBox="1">
            <a:spLocks noChangeArrowheads="1"/>
          </p:cNvSpPr>
          <p:nvPr/>
        </p:nvSpPr>
        <p:spPr bwMode="auto">
          <a:xfrm>
            <a:off x="3419872" y="6453336"/>
            <a:ext cx="2088232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nstantia" pitchFamily="18" charset="0"/>
                <a:cs typeface="Times New Roman" pitchFamily="18" charset="0"/>
              </a:rPr>
              <a:t>Созинова Софья</a:t>
            </a:r>
            <a:endParaRPr lang="ru-RU" sz="1600" dirty="0"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48708" y="4000504"/>
            <a:ext cx="3695292" cy="266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20037" y="1071546"/>
            <a:ext cx="3581119" cy="2700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857620" y="1357298"/>
            <a:ext cx="164307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Рисунок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356" y="1571612"/>
            <a:ext cx="1785950" cy="236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3428992" y="3571876"/>
            <a:ext cx="2436302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nstantia" pitchFamily="18" charset="0"/>
                <a:cs typeface="Times New Roman" pitchFamily="18" charset="0"/>
              </a:rPr>
              <a:t>Жуковская София</a:t>
            </a:r>
            <a:endParaRPr lang="ru-RU" sz="1600" dirty="0"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3779912" y="3933056"/>
            <a:ext cx="1512168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2023г</a:t>
            </a:r>
            <a:r>
              <a:rPr lang="ru-RU" sz="2000" b="1" dirty="0">
                <a:solidFill>
                  <a:schemeClr val="tx1"/>
                </a:solidFill>
                <a:latin typeface="Constant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EdSrEU99-w.jpg"/>
          <p:cNvPicPr/>
          <p:nvPr/>
        </p:nvPicPr>
        <p:blipFill rotWithShape="1">
          <a:blip r:embed="rId3" cstate="print"/>
          <a:srcRect t="13746"/>
          <a:stretch/>
        </p:blipFill>
        <p:spPr>
          <a:xfrm>
            <a:off x="285720" y="1071546"/>
            <a:ext cx="4714908" cy="312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864399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Городские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краеведческие чтения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"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Служу отечеству. Эпоха, люди, свершения"</a:t>
            </a:r>
          </a:p>
        </p:txBody>
      </p:sp>
      <p:pic>
        <p:nvPicPr>
          <p:cNvPr id="8194" name="Picture 2" descr="C:\Users\User\Documents\Documents\портфолио\3 городские краеведческие чтения. 27.03.18\ppmGHcN7A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408689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cuments\Documents\портфолио\3 городские краеведческие чтения. 27.03.18\vX7gXba41p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6190"/>
            <a:ext cx="4419929" cy="295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29190" y="1142984"/>
            <a:ext cx="40719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Самая </a:t>
            </a:r>
            <a:r>
              <a:rPr lang="ru-RU" sz="1400" b="1" dirty="0"/>
              <a:t>младшая участница </a:t>
            </a:r>
            <a:r>
              <a:rPr lang="ru-RU" sz="1400" b="1" dirty="0" smtClean="0"/>
              <a:t>- ученица 3в </a:t>
            </a:r>
            <a:r>
              <a:rPr lang="ru-RU" sz="1400" b="1" dirty="0"/>
              <a:t>класса гимназии №38 Мария Безденежных тронула зрителей своим докладом "Семь чудес Нижегородской области". Она иллюстрировала рассказ предметами, о которых шла речь. Рассказывая легенду о Дудине монастыре, она и на дудочке сыграла и мечом деревянным помахала, повествуя о том, как </a:t>
            </a:r>
            <a:r>
              <a:rPr lang="ru-RU" sz="1400" b="1" dirty="0" smtClean="0"/>
              <a:t>Иван </a:t>
            </a:r>
            <a:r>
              <a:rPr lang="ru-RU" sz="1400" b="1" dirty="0"/>
              <a:t>Грозный шел в поход на Казань. А легенду о Коромысловой башне вообще записала на видео, прогуливаясь у стен Нижегородского Кремля.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9862" y="1087869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 descr="https://img2.freepng.ru/20190712/cic/kisspng-owl-clip-art-portable-network-graphics-book-drawin-5d29513ad14362.5586368115629888588572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6" y="142852"/>
            <a:ext cx="72628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3982011"/>
            <a:ext cx="1987310" cy="273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325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blagovesti.ru/media/k2/items/cache/ea457adccaa9e569cff05de9b4f3b04d_XL.jpg"/>
          <p:cNvPicPr>
            <a:picLocks noChangeAspect="1" noChangeArrowheads="1"/>
          </p:cNvPicPr>
          <p:nvPr/>
        </p:nvPicPr>
        <p:blipFill>
          <a:blip r:embed="rId2" cstate="print"/>
          <a:srcRect l="16614" r="7815"/>
          <a:stretch>
            <a:fillRect/>
          </a:stretch>
        </p:blipFill>
        <p:spPr bwMode="auto">
          <a:xfrm>
            <a:off x="107504" y="79982"/>
            <a:ext cx="8953769" cy="666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500042"/>
            <a:ext cx="48205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«Самое важное в воспитании– это духовно пробудить ребенка и указать ему перед лицом грядущих трудностей, а может быть, уже подстерегающих его опасностей и искушений жизни,- источник силы и утешения в его собственной душе</a:t>
            </a: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»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И.А.Ильин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074.jpg"/>
          <p:cNvPicPr>
            <a:picLocks noChangeAspect="1"/>
          </p:cNvPicPr>
          <p:nvPr/>
        </p:nvPicPr>
        <p:blipFill>
          <a:blip r:embed="rId3" cstate="print"/>
          <a:srcRect l="21875"/>
          <a:stretch>
            <a:fillRect/>
          </a:stretch>
        </p:blipFill>
        <p:spPr>
          <a:xfrm>
            <a:off x="285720" y="3474186"/>
            <a:ext cx="3714776" cy="316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42852"/>
            <a:ext cx="8222123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Сферы взаимодействия с родителями</a:t>
            </a:r>
            <a:endParaRPr 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785786" y="1142984"/>
          <a:ext cx="7858180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9874" name="Picture 2" descr="https://sun9-75.userapi.com/impg/Rav5WKt_rhTib703ypgFXjiXwfMmpA9UPpQ7Zw/HRmlIgsrqlo.jpg?size=1372x1234&amp;quality=95&amp;sign=78759abbcaaaecd5d9ff832f182942e8&amp;type=albu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4429132"/>
            <a:ext cx="2552277" cy="2295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m33071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132856"/>
            <a:ext cx="4208438" cy="316835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/>
        </p:nvGraphicFramePr>
        <p:xfrm>
          <a:off x="0" y="857232"/>
          <a:ext cx="892971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1472" y="142852"/>
            <a:ext cx="8215711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Формы взаимодействия с родителями</a:t>
            </a:r>
            <a:endParaRPr lang="ru-RU" sz="28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9698" name="AutoShape 2" descr="https://ds03.infourok.ru/uploads/ex/05a6/00047275-fbf77988/hello_html_m3307126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Управляющая кнопка: сведения 6">
            <a:hlinkClick r:id="rId9" action="ppaction://hlinksldjump" highlightClick="1"/>
          </p:cNvPr>
          <p:cNvSpPr/>
          <p:nvPr/>
        </p:nvSpPr>
        <p:spPr>
          <a:xfrm>
            <a:off x="3428992" y="6286520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сведения 7">
            <a:hlinkClick r:id="rId10" action="ppaction://hlinksldjump" highlightClick="1"/>
          </p:cNvPr>
          <p:cNvSpPr/>
          <p:nvPr/>
        </p:nvSpPr>
        <p:spPr>
          <a:xfrm>
            <a:off x="1857356" y="3857628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ведения 8">
            <a:hlinkClick r:id="rId11" action="ppaction://hlinksldjump" highlightClick="1"/>
          </p:cNvPr>
          <p:cNvSpPr/>
          <p:nvPr/>
        </p:nvSpPr>
        <p:spPr>
          <a:xfrm>
            <a:off x="2285984" y="2214554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ведения 9">
            <a:hlinkClick r:id="rId12" action="ppaction://hlinksldjump" highlightClick="1"/>
          </p:cNvPr>
          <p:cNvSpPr/>
          <p:nvPr/>
        </p:nvSpPr>
        <p:spPr>
          <a:xfrm>
            <a:off x="8572528" y="4786322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ведения 12">
            <a:hlinkClick r:id="rId13" action="ppaction://hlinksldjump" highlightClick="1"/>
          </p:cNvPr>
          <p:cNvSpPr/>
          <p:nvPr/>
        </p:nvSpPr>
        <p:spPr>
          <a:xfrm>
            <a:off x="5786446" y="785794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ведения 13">
            <a:hlinkClick r:id="rId14" action="ppaction://hlinksldjump" highlightClick="1"/>
          </p:cNvPr>
          <p:cNvSpPr/>
          <p:nvPr/>
        </p:nvSpPr>
        <p:spPr>
          <a:xfrm>
            <a:off x="8501090" y="2428868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ведения 11">
            <a:hlinkClick r:id="rId15" action="ppaction://hlinksldjump" highlightClick="1"/>
          </p:cNvPr>
          <p:cNvSpPr/>
          <p:nvPr/>
        </p:nvSpPr>
        <p:spPr>
          <a:xfrm>
            <a:off x="7500958" y="6215082"/>
            <a:ext cx="288032" cy="216024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2198" y="5357826"/>
            <a:ext cx="2004030" cy="133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19672" y="122907"/>
            <a:ext cx="7572375" cy="785813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57854169"/>
              </p:ext>
            </p:extLst>
          </p:nvPr>
        </p:nvGraphicFramePr>
        <p:xfrm>
          <a:off x="2268465" y="1161517"/>
          <a:ext cx="5040312" cy="460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Содержимое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1214422"/>
            <a:ext cx="1286895" cy="85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000892" y="1946704"/>
            <a:ext cx="1714512" cy="128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0695" y="785794"/>
            <a:ext cx="1285884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40" y="2276872"/>
            <a:ext cx="1543760" cy="8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142844" y="857232"/>
            <a:ext cx="2143140" cy="12672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rPr>
              <a:t>Экскурсии в  по Нижегородской области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42844" y="3214686"/>
            <a:ext cx="2428892" cy="12667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Акции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«Бессмертный полк», «Коробка храбрости»</a:t>
            </a:r>
          </a:p>
          <a:p>
            <a:pPr algn="ctr"/>
            <a:endParaRPr lang="ru-RU" sz="1200" dirty="0" smtClean="0"/>
          </a:p>
        </p:txBody>
      </p:sp>
      <p:sp>
        <p:nvSpPr>
          <p:cNvPr id="25" name="Овал 24"/>
          <p:cNvSpPr/>
          <p:nvPr/>
        </p:nvSpPr>
        <p:spPr>
          <a:xfrm>
            <a:off x="6357950" y="4357694"/>
            <a:ext cx="2088232" cy="10081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rPr>
              <a:t>Классный час  «Сага о небесном рыцаре»</a:t>
            </a:r>
            <a:endParaRPr lang="ru-RU" sz="12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00892" y="3000372"/>
            <a:ext cx="1928826" cy="11207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Родительские субботы (посещение театра)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42910" y="142852"/>
            <a:ext cx="8229600" cy="634082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800" b="1" kern="0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Times New Roman" pitchFamily="18" charset="0"/>
              </a:rPr>
              <a:t>Карусель традиционных дел</a:t>
            </a:r>
            <a:endParaRPr lang="ru-RU" sz="2800" b="1" kern="0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40" y="5572140"/>
            <a:ext cx="1613860" cy="107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785794"/>
            <a:ext cx="1210512" cy="80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9" descr="C:\Users\Ольга\Desktop\фото к презентации\шкатулка храбрости\P104035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00166" y="2357430"/>
            <a:ext cx="1258901" cy="94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215615" y="747611"/>
            <a:ext cx="8748204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t="12265" r="35477" b="9651"/>
          <a:stretch/>
        </p:blipFill>
        <p:spPr bwMode="auto">
          <a:xfrm>
            <a:off x="8143900" y="785794"/>
            <a:ext cx="894572" cy="1285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1024" y="4161348"/>
            <a:ext cx="1000132" cy="145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https://flyclipart.com/thumb2/carnival-clipart-animated-752501.png"/>
          <p:cNvPicPr>
            <a:picLocks noChangeAspect="1" noChangeArrowheads="1"/>
          </p:cNvPicPr>
          <p:nvPr/>
        </p:nvPicPr>
        <p:blipFill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617" b="97264" l="3929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78" y="66229"/>
            <a:ext cx="917041" cy="8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school38dz52.ru/images/p17_20170904_083636_resized.jp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928926" y="5429264"/>
            <a:ext cx="1000132" cy="1333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ser\Documents\Documents\2 класс\фото\фото 2в 2021\дендрарий 2020\IMG_20201003_100415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5429264"/>
            <a:ext cx="1714513" cy="1285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3857620" y="5643578"/>
            <a:ext cx="2290576" cy="103306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rPr>
              <a:t>Спортивная эстафета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rPr>
              <a:t>Конкурс «Прадедов смена достойная»</a:t>
            </a:r>
            <a:endParaRPr lang="ru-RU" sz="12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30" name="Управляющая кнопка: возврат 29">
            <a:hlinkClick r:id="rId20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" name="Picture 8" descr="https://school38dz52.ru/images/p17_20170904_083636_resized.jpg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142844" y="4857760"/>
            <a:ext cx="1125149" cy="1500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1071538" y="4572008"/>
            <a:ext cx="2143140" cy="10801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Экологическая игра,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озеленение школьной территории</a:t>
            </a:r>
            <a:endParaRPr lang="ru-RU" sz="1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500826" y="1000108"/>
            <a:ext cx="1785950" cy="9815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itchFamily="18" charset="0"/>
              </a:rPr>
              <a:t>День рождения класса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82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>
            <a:spLocks noChangeArrowheads="1"/>
          </p:cNvSpPr>
          <p:nvPr/>
        </p:nvSpPr>
        <p:spPr bwMode="auto">
          <a:xfrm>
            <a:off x="1785918" y="142852"/>
            <a:ext cx="6000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2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Родительские собрания</a:t>
            </a:r>
            <a:endParaRPr lang="ru-RU" altLang="ru-RU" sz="32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14282" y="857232"/>
            <a:ext cx="8748204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Users\Ольга\Desktop\1 класс начало\IMG_8116.jpg"/>
          <p:cNvPicPr>
            <a:picLocks noChangeAspect="1" noChangeArrowheads="1"/>
          </p:cNvPicPr>
          <p:nvPr/>
        </p:nvPicPr>
        <p:blipFill>
          <a:blip r:embed="rId2" cstate="print"/>
          <a:srcRect t="10120" r="65424" b="13981"/>
          <a:stretch>
            <a:fillRect/>
          </a:stretch>
        </p:blipFill>
        <p:spPr bwMode="auto">
          <a:xfrm>
            <a:off x="142844" y="928669"/>
            <a:ext cx="3071834" cy="449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9895.JPG"/>
          <p:cNvPicPr>
            <a:picLocks noChangeAspect="1"/>
          </p:cNvPicPr>
          <p:nvPr/>
        </p:nvPicPr>
        <p:blipFill>
          <a:blip r:embed="rId3" cstate="print"/>
          <a:srcRect l="53731" t="18421" r="22388" b="34605"/>
          <a:stretch>
            <a:fillRect/>
          </a:stretch>
        </p:blipFill>
        <p:spPr>
          <a:xfrm>
            <a:off x="6500826" y="3571876"/>
            <a:ext cx="2357454" cy="3091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9895.JPG"/>
          <p:cNvPicPr>
            <a:picLocks noChangeAspect="1"/>
          </p:cNvPicPr>
          <p:nvPr/>
        </p:nvPicPr>
        <p:blipFill>
          <a:blip r:embed="rId4" cstate="print"/>
          <a:srcRect l="13779" t="22643" r="51220" b="20000"/>
          <a:stretch>
            <a:fillRect/>
          </a:stretch>
        </p:blipFill>
        <p:spPr>
          <a:xfrm>
            <a:off x="3214678" y="3058594"/>
            <a:ext cx="3357586" cy="36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43241" y="1071546"/>
            <a:ext cx="328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Педагогическая конференция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1785926"/>
            <a:ext cx="220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Семинар-практикум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2571744"/>
            <a:ext cx="2143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Мастер-класс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4" name="Picture 2" descr="C:\Users\Ольга\Desktop\1 класс начало\IMG_8116.jpg"/>
          <p:cNvPicPr>
            <a:picLocks noChangeAspect="1" noChangeArrowheads="1"/>
          </p:cNvPicPr>
          <p:nvPr/>
        </p:nvPicPr>
        <p:blipFill>
          <a:blip r:embed="rId5" cstate="print"/>
          <a:srcRect l="60155" t="12331" b="47646"/>
          <a:stretch>
            <a:fillRect/>
          </a:stretch>
        </p:blipFill>
        <p:spPr bwMode="auto">
          <a:xfrm>
            <a:off x="6715140" y="928670"/>
            <a:ext cx="2071702" cy="277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Управляющая кнопка: возврат 14">
            <a:hlinkClick r:id="rId6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14282" y="1142984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/>
          <a:stretch>
            <a:fillRect/>
          </a:stretch>
        </p:blipFill>
        <p:spPr>
          <a:xfrm>
            <a:off x="357158" y="1857364"/>
            <a:ext cx="4000528" cy="245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14282" y="1214422"/>
            <a:ext cx="4178075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Азбука истоков </a:t>
            </a:r>
          </a:p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«Тепло родного очага»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4929190" y="1214422"/>
            <a:ext cx="388833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latin typeface="Bookman Old Style" panose="02050604050505020204" pitchFamily="18" charset="0"/>
                <a:cs typeface="Times New Roman" pitchFamily="18" charset="0"/>
              </a:rPr>
              <a:t>Образ и мысль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" name="Picture 2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0000">
            <a:off x="264009" y="229962"/>
            <a:ext cx="1485032" cy="90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5" t="38421" r="23349" b="19015"/>
          <a:stretch/>
        </p:blipFill>
        <p:spPr bwMode="auto">
          <a:xfrm>
            <a:off x="4833745" y="1756673"/>
            <a:ext cx="4176128" cy="275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5385" r="4372" b="9327"/>
          <a:stretch/>
        </p:blipFill>
        <p:spPr bwMode="auto">
          <a:xfrm>
            <a:off x="4714876" y="4500570"/>
            <a:ext cx="4286430" cy="2281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https://i.siteapi.org/SooLl9LgNfsjG29G6x8roNFOgsQ=/0x0:1185x886/c890fcdc859be61.s.siteapi.org/img/s7fhukcds6sco08oc0cwsc4cw8ccs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tuvobrnadzor.rtyva.ru/images/logo_do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Приглашаем вас на кружки учреждений культуры!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2" y="214290"/>
            <a:ext cx="1118761" cy="84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9"/>
          <p:cNvSpPr>
            <a:spLocks noChangeArrowheads="1"/>
          </p:cNvSpPr>
          <p:nvPr/>
        </p:nvSpPr>
        <p:spPr bwMode="auto">
          <a:xfrm>
            <a:off x="2214546" y="285728"/>
            <a:ext cx="50720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2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Кружковая работа</a:t>
            </a:r>
            <a:endParaRPr lang="ru-RU" altLang="ru-RU" sz="32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rcRect l="22989" t="13793" r="3448" b="8621"/>
          <a:stretch>
            <a:fillRect/>
          </a:stretch>
        </p:blipFill>
        <p:spPr>
          <a:xfrm rot="5400000">
            <a:off x="2736058" y="4521992"/>
            <a:ext cx="274319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/>
          <a:srcRect l="43452" r="4763"/>
          <a:stretch>
            <a:fillRect/>
          </a:stretch>
        </p:blipFill>
        <p:spPr>
          <a:xfrm rot="5400000">
            <a:off x="390692" y="3748230"/>
            <a:ext cx="271907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354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0000">
            <a:off x="242185" y="109790"/>
            <a:ext cx="1871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11760" y="116632"/>
            <a:ext cx="5726247" cy="113877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Азбука истоков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«Тепло родного очага»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2844" y="1285860"/>
            <a:ext cx="5810417" cy="387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98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285860"/>
            <a:ext cx="3143256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9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3" y="4738674"/>
            <a:ext cx="2928958" cy="195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98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00364" y="4786322"/>
            <a:ext cx="2928958" cy="195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214282" y="142852"/>
            <a:ext cx="8715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altLang="ru-RU" sz="32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Взаимодействие с библиотеками</a:t>
            </a:r>
            <a:endParaRPr lang="ru-RU" altLang="ru-RU" sz="32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42844" y="785794"/>
            <a:ext cx="8784877" cy="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 descr="IMG_20221017_115245.jpg"/>
          <p:cNvPicPr>
            <a:picLocks noChangeAspect="1"/>
          </p:cNvPicPr>
          <p:nvPr/>
        </p:nvPicPr>
        <p:blipFill>
          <a:blip r:embed="rId2" cstate="print"/>
          <a:srcRect t="10695"/>
          <a:stretch>
            <a:fillRect/>
          </a:stretch>
        </p:blipFill>
        <p:spPr>
          <a:xfrm>
            <a:off x="142844" y="785794"/>
            <a:ext cx="4452969" cy="29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20314_133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78579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30412_094551.jpg"/>
          <p:cNvPicPr>
            <a:picLocks noChangeAspect="1"/>
          </p:cNvPicPr>
          <p:nvPr/>
        </p:nvPicPr>
        <p:blipFill>
          <a:blip r:embed="rId4" cstate="print"/>
          <a:srcRect l="25000" t="19298" r="20001" b="22807"/>
          <a:stretch>
            <a:fillRect/>
          </a:stretch>
        </p:blipFill>
        <p:spPr>
          <a:xfrm>
            <a:off x="142844" y="3659565"/>
            <a:ext cx="2357422" cy="319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0314_133254.jpg"/>
          <p:cNvPicPr>
            <a:picLocks noChangeAspect="1"/>
          </p:cNvPicPr>
          <p:nvPr/>
        </p:nvPicPr>
        <p:blipFill>
          <a:blip r:embed="rId5" cstate="print"/>
          <a:srcRect l="18519" t="20833" r="5863" b="29397"/>
          <a:stretch>
            <a:fillRect/>
          </a:stretch>
        </p:blipFill>
        <p:spPr>
          <a:xfrm>
            <a:off x="5429256" y="3723476"/>
            <a:ext cx="3571900" cy="313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Управляющая кнопка: возврат 1">
            <a:hlinkClick r:id="rId6" action="ppaction://hlinksldjump" highlightClick="1"/>
          </p:cNvPr>
          <p:cNvSpPr/>
          <p:nvPr/>
        </p:nvSpPr>
        <p:spPr>
          <a:xfrm>
            <a:off x="8783638" y="6499225"/>
            <a:ext cx="360362" cy="358775"/>
          </a:xfrm>
          <a:prstGeom prst="actionButtonRetur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 descr="IMG_20230517_104441.jpg"/>
          <p:cNvPicPr>
            <a:picLocks noChangeAspect="1"/>
          </p:cNvPicPr>
          <p:nvPr/>
        </p:nvPicPr>
        <p:blipFill>
          <a:blip r:embed="rId7" cstate="print"/>
          <a:srcRect l="6068" t="22916" b="8820"/>
          <a:stretch>
            <a:fillRect/>
          </a:stretch>
        </p:blipFill>
        <p:spPr>
          <a:xfrm>
            <a:off x="2285984" y="3643314"/>
            <a:ext cx="3317640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1376</TotalTime>
  <Words>721</Words>
  <Application>Microsoft Office PowerPoint</Application>
  <PresentationFormat>Экран (4:3)</PresentationFormat>
  <Paragraphs>142</Paragraphs>
  <Slides>27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Bookman Old Style</vt:lpstr>
      <vt:lpstr>Calibri</vt:lpstr>
      <vt:lpstr>Cambria</vt:lpstr>
      <vt:lpstr>Constantia</vt:lpstr>
      <vt:lpstr>Franklin Gothic Book</vt:lpstr>
      <vt:lpstr>Perpetua</vt:lpstr>
      <vt:lpstr>Times New Roman</vt:lpstr>
      <vt:lpstr>Wingdings 2</vt:lpstr>
      <vt:lpstr>Справедливость</vt:lpstr>
      <vt:lpstr>Взаимодействие семьи и школы как одно из условий формирования  духовно-нравственной культуры младших школьников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Акции - традиции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Посещение музеев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детей посредством взаимодействия с родителями</dc:title>
  <dc:creator>Ольга</dc:creator>
  <cp:lastModifiedBy>user</cp:lastModifiedBy>
  <cp:revision>214</cp:revision>
  <dcterms:created xsi:type="dcterms:W3CDTF">2017-04-23T15:26:05Z</dcterms:created>
  <dcterms:modified xsi:type="dcterms:W3CDTF">2024-03-20T14:28:20Z</dcterms:modified>
</cp:coreProperties>
</file>