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1" r:id="rId2"/>
    <p:sldId id="256" r:id="rId3"/>
    <p:sldId id="27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1" r:id="rId13"/>
    <p:sldId id="272" r:id="rId14"/>
    <p:sldId id="273" r:id="rId15"/>
    <p:sldId id="274" r:id="rId16"/>
    <p:sldId id="268" r:id="rId17"/>
    <p:sldId id="278" r:id="rId18"/>
    <p:sldId id="279" r:id="rId19"/>
    <p:sldId id="280" r:id="rId20"/>
    <p:sldId id="275" r:id="rId21"/>
  </p:sldIdLst>
  <p:sldSz cx="18288000" cy="10287000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ial Bold" charset="0"/>
      <p:regular r:id="rId26"/>
    </p:embeddedFont>
    <p:embeddedFont>
      <p:font typeface="Open Sans 1 Bold" charset="0"/>
      <p:regular r:id="rId27"/>
    </p:embeddedFont>
    <p:embeddedFont>
      <p:font typeface="Open Sans 1" charset="0"/>
      <p:regular r:id="rId28"/>
    </p:embeddedFont>
    <p:embeddedFont>
      <p:font typeface="Open Sans 2" charset="0"/>
      <p:regular r:id="rId29"/>
    </p:embeddedFont>
    <p:embeddedFont>
      <p:font typeface="Comic Sans MS" pitchFamily="66" charset="0"/>
      <p:regular r:id="rId30"/>
      <p:bold r:id="rId31"/>
      <p:italic r:id="rId32"/>
      <p:boldItalic r:id="rId33"/>
    </p:embeddedFont>
    <p:embeddedFont>
      <p:font typeface="Arial Italics" charset="0"/>
      <p:regular r:id="rId34"/>
    </p:embeddedFont>
    <p:embeddedFont>
      <p:font typeface="Arial Black" pitchFamily="34" charset="0"/>
      <p:bold r:id="rId35"/>
    </p:embeddedFont>
    <p:embeddedFont>
      <p:font typeface="Aptos Narrow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E82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-78" y="-10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13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2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538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11" b="-9211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2096159" y="2154657"/>
            <a:ext cx="14095680" cy="6719343"/>
            <a:chOff x="0" y="0"/>
            <a:chExt cx="7840962" cy="373774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7818102" cy="3709809"/>
            </a:xfrm>
            <a:custGeom>
              <a:avLst/>
              <a:gdLst/>
              <a:ahLst/>
              <a:cxnLst/>
              <a:rect l="l" t="t" r="r" b="b"/>
              <a:pathLst>
                <a:path w="7818102" h="3709809">
                  <a:moveTo>
                    <a:pt x="7818102" y="3709809"/>
                  </a:moveTo>
                  <a:lnTo>
                    <a:pt x="0" y="3702189"/>
                  </a:lnTo>
                  <a:lnTo>
                    <a:pt x="0" y="1299886"/>
                  </a:lnTo>
                  <a:lnTo>
                    <a:pt x="17780" y="19050"/>
                  </a:lnTo>
                  <a:lnTo>
                    <a:pt x="3896722" y="0"/>
                  </a:lnTo>
                  <a:lnTo>
                    <a:pt x="77990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7847313" cy="3736479"/>
            </a:xfrm>
            <a:custGeom>
              <a:avLst/>
              <a:gdLst/>
              <a:ahLst/>
              <a:cxnLst/>
              <a:rect l="l" t="t" r="r" b="b"/>
              <a:pathLst>
                <a:path w="7847313" h="3736479">
                  <a:moveTo>
                    <a:pt x="7813022" y="21590"/>
                  </a:moveTo>
                  <a:cubicBezTo>
                    <a:pt x="7814292" y="34290"/>
                    <a:pt x="7814292" y="44450"/>
                    <a:pt x="7815563" y="54610"/>
                  </a:cubicBezTo>
                  <a:cubicBezTo>
                    <a:pt x="7818102" y="120206"/>
                    <a:pt x="7819372" y="201107"/>
                    <a:pt x="7821913" y="279120"/>
                  </a:cubicBezTo>
                  <a:cubicBezTo>
                    <a:pt x="7821913" y="391804"/>
                    <a:pt x="7834613" y="2613713"/>
                    <a:pt x="7840963" y="2726398"/>
                  </a:cubicBezTo>
                  <a:cubicBezTo>
                    <a:pt x="7847313" y="2896869"/>
                    <a:pt x="7843502" y="3070230"/>
                    <a:pt x="7843502" y="3240701"/>
                  </a:cubicBezTo>
                  <a:cubicBezTo>
                    <a:pt x="7843502" y="3390948"/>
                    <a:pt x="7844772" y="3529636"/>
                    <a:pt x="7846042" y="3675519"/>
                  </a:cubicBezTo>
                  <a:cubicBezTo>
                    <a:pt x="7846042" y="3697110"/>
                    <a:pt x="7846042" y="3711079"/>
                    <a:pt x="7846042" y="3735210"/>
                  </a:cubicBezTo>
                  <a:cubicBezTo>
                    <a:pt x="7823182" y="3735210"/>
                    <a:pt x="7802863" y="3736479"/>
                    <a:pt x="7762651" y="3735210"/>
                  </a:cubicBezTo>
                  <a:cubicBezTo>
                    <a:pt x="7363960" y="3730129"/>
                    <a:pt x="6959137" y="3736479"/>
                    <a:pt x="6560447" y="3731399"/>
                  </a:cubicBezTo>
                  <a:cubicBezTo>
                    <a:pt x="6321233" y="3727590"/>
                    <a:pt x="6088153" y="3730129"/>
                    <a:pt x="5848938" y="3727590"/>
                  </a:cubicBezTo>
                  <a:cubicBezTo>
                    <a:pt x="5738532" y="3726319"/>
                    <a:pt x="5628126" y="3725049"/>
                    <a:pt x="5517719" y="3723779"/>
                  </a:cubicBezTo>
                  <a:cubicBezTo>
                    <a:pt x="5450248" y="3723779"/>
                    <a:pt x="5388912" y="3725049"/>
                    <a:pt x="5321440" y="3725049"/>
                  </a:cubicBezTo>
                  <a:cubicBezTo>
                    <a:pt x="5149697" y="3723779"/>
                    <a:pt x="4677403" y="3725049"/>
                    <a:pt x="4505660" y="3723779"/>
                  </a:cubicBezTo>
                  <a:cubicBezTo>
                    <a:pt x="4382986" y="3722510"/>
                    <a:pt x="1929509" y="3731399"/>
                    <a:pt x="1806835" y="3730129"/>
                  </a:cubicBezTo>
                  <a:cubicBezTo>
                    <a:pt x="1776166" y="3730129"/>
                    <a:pt x="1739364" y="3731399"/>
                    <a:pt x="1708696" y="3731399"/>
                  </a:cubicBezTo>
                  <a:cubicBezTo>
                    <a:pt x="1635091" y="3731399"/>
                    <a:pt x="1567621" y="3732669"/>
                    <a:pt x="1494017" y="3732669"/>
                  </a:cubicBezTo>
                  <a:cubicBezTo>
                    <a:pt x="1310006" y="3732669"/>
                    <a:pt x="1132129" y="3731399"/>
                    <a:pt x="948118" y="3730129"/>
                  </a:cubicBezTo>
                  <a:cubicBezTo>
                    <a:pt x="837711" y="3728860"/>
                    <a:pt x="727305" y="3727590"/>
                    <a:pt x="623032" y="3726319"/>
                  </a:cubicBezTo>
                  <a:cubicBezTo>
                    <a:pt x="426754" y="3725049"/>
                    <a:pt x="230476" y="3723779"/>
                    <a:pt x="48260" y="3723779"/>
                  </a:cubicBezTo>
                  <a:cubicBezTo>
                    <a:pt x="38100" y="3723779"/>
                    <a:pt x="29210" y="3723779"/>
                    <a:pt x="19050" y="3722510"/>
                  </a:cubicBezTo>
                  <a:cubicBezTo>
                    <a:pt x="10160" y="3721240"/>
                    <a:pt x="5080" y="3714890"/>
                    <a:pt x="7620" y="3705999"/>
                  </a:cubicBezTo>
                  <a:cubicBezTo>
                    <a:pt x="16510" y="3674104"/>
                    <a:pt x="12700" y="3601870"/>
                    <a:pt x="11430" y="3526747"/>
                  </a:cubicBezTo>
                  <a:cubicBezTo>
                    <a:pt x="10160" y="3373612"/>
                    <a:pt x="6350" y="3223365"/>
                    <a:pt x="7620" y="3070230"/>
                  </a:cubicBezTo>
                  <a:cubicBezTo>
                    <a:pt x="5080" y="2879533"/>
                    <a:pt x="0" y="518935"/>
                    <a:pt x="7620" y="325349"/>
                  </a:cubicBezTo>
                  <a:cubicBezTo>
                    <a:pt x="8890" y="287788"/>
                    <a:pt x="7620" y="247337"/>
                    <a:pt x="8890" y="209775"/>
                  </a:cubicBezTo>
                  <a:cubicBezTo>
                    <a:pt x="10160" y="149099"/>
                    <a:pt x="12700" y="826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34" y="30480"/>
                    <a:pt x="175273" y="29210"/>
                  </a:cubicBezTo>
                  <a:cubicBezTo>
                    <a:pt x="340882" y="25400"/>
                    <a:pt x="506492" y="22860"/>
                    <a:pt x="678235" y="20320"/>
                  </a:cubicBezTo>
                  <a:cubicBezTo>
                    <a:pt x="794776" y="17780"/>
                    <a:pt x="911316" y="16510"/>
                    <a:pt x="1021722" y="13970"/>
                  </a:cubicBezTo>
                  <a:cubicBezTo>
                    <a:pt x="1132129" y="11430"/>
                    <a:pt x="1248669" y="8890"/>
                    <a:pt x="1359075" y="8890"/>
                  </a:cubicBezTo>
                  <a:cubicBezTo>
                    <a:pt x="1481749" y="7620"/>
                    <a:pt x="1604423" y="10160"/>
                    <a:pt x="1727097" y="8890"/>
                  </a:cubicBezTo>
                  <a:cubicBezTo>
                    <a:pt x="1880439" y="8890"/>
                    <a:pt x="4659002" y="6350"/>
                    <a:pt x="4812344" y="5080"/>
                  </a:cubicBezTo>
                  <a:cubicBezTo>
                    <a:pt x="4959553" y="3810"/>
                    <a:pt x="5106762" y="2540"/>
                    <a:pt x="5260104" y="2540"/>
                  </a:cubicBezTo>
                  <a:cubicBezTo>
                    <a:pt x="5511585" y="1270"/>
                    <a:pt x="5756933" y="0"/>
                    <a:pt x="6008414" y="0"/>
                  </a:cubicBezTo>
                  <a:cubicBezTo>
                    <a:pt x="6112688" y="0"/>
                    <a:pt x="6223094" y="2540"/>
                    <a:pt x="6327366" y="2540"/>
                  </a:cubicBezTo>
                  <a:cubicBezTo>
                    <a:pt x="6615650" y="3810"/>
                    <a:pt x="6910067" y="5080"/>
                    <a:pt x="7198351" y="7620"/>
                  </a:cubicBezTo>
                  <a:cubicBezTo>
                    <a:pt x="7351693" y="8890"/>
                    <a:pt x="7505035" y="12700"/>
                    <a:pt x="7658378" y="16510"/>
                  </a:cubicBezTo>
                  <a:cubicBezTo>
                    <a:pt x="7695180" y="16510"/>
                    <a:pt x="7731982" y="16510"/>
                    <a:pt x="7762651" y="16510"/>
                  </a:cubicBezTo>
                  <a:cubicBezTo>
                    <a:pt x="7793972" y="17780"/>
                    <a:pt x="7802863" y="20320"/>
                    <a:pt x="7813022" y="21590"/>
                  </a:cubicBezTo>
                  <a:close/>
                  <a:moveTo>
                    <a:pt x="7823182" y="3718699"/>
                  </a:moveTo>
                  <a:cubicBezTo>
                    <a:pt x="7824453" y="3702190"/>
                    <a:pt x="7825722" y="3689490"/>
                    <a:pt x="7825722" y="3676790"/>
                  </a:cubicBezTo>
                  <a:cubicBezTo>
                    <a:pt x="7824453" y="3515190"/>
                    <a:pt x="7823182" y="3362054"/>
                    <a:pt x="7823182" y="3197361"/>
                  </a:cubicBezTo>
                  <a:cubicBezTo>
                    <a:pt x="7823182" y="3122238"/>
                    <a:pt x="7825722" y="3047115"/>
                    <a:pt x="7824453" y="2971992"/>
                  </a:cubicBezTo>
                  <a:cubicBezTo>
                    <a:pt x="7824453" y="2902648"/>
                    <a:pt x="7823182" y="2830414"/>
                    <a:pt x="7821913" y="2761070"/>
                  </a:cubicBezTo>
                  <a:cubicBezTo>
                    <a:pt x="7816832" y="2654164"/>
                    <a:pt x="7805403" y="440923"/>
                    <a:pt x="7805403" y="334017"/>
                  </a:cubicBezTo>
                  <a:cubicBezTo>
                    <a:pt x="7802863" y="244448"/>
                    <a:pt x="7800322" y="151988"/>
                    <a:pt x="7797782" y="63500"/>
                  </a:cubicBezTo>
                  <a:cubicBezTo>
                    <a:pt x="7796513" y="44450"/>
                    <a:pt x="7795242" y="43180"/>
                    <a:pt x="7744250" y="41910"/>
                  </a:cubicBezTo>
                  <a:cubicBezTo>
                    <a:pt x="7725848" y="41910"/>
                    <a:pt x="7713581" y="41910"/>
                    <a:pt x="7695180" y="40640"/>
                  </a:cubicBezTo>
                  <a:cubicBezTo>
                    <a:pt x="7541838" y="36830"/>
                    <a:pt x="7382362" y="31750"/>
                    <a:pt x="7229019" y="30480"/>
                  </a:cubicBezTo>
                  <a:cubicBezTo>
                    <a:pt x="6854864" y="26670"/>
                    <a:pt x="6474575" y="25400"/>
                    <a:pt x="6100420" y="22860"/>
                  </a:cubicBezTo>
                  <a:cubicBezTo>
                    <a:pt x="6045217" y="22860"/>
                    <a:pt x="5983880" y="22860"/>
                    <a:pt x="5928677" y="22860"/>
                  </a:cubicBezTo>
                  <a:cubicBezTo>
                    <a:pt x="5836671" y="22860"/>
                    <a:pt x="5744666" y="22860"/>
                    <a:pt x="5658794" y="22860"/>
                  </a:cubicBezTo>
                  <a:cubicBezTo>
                    <a:pt x="5462516" y="22860"/>
                    <a:pt x="5266238" y="22860"/>
                    <a:pt x="5076093" y="24130"/>
                  </a:cubicBezTo>
                  <a:cubicBezTo>
                    <a:pt x="4910483" y="25400"/>
                    <a:pt x="2119653" y="29210"/>
                    <a:pt x="1954044" y="29210"/>
                  </a:cubicBezTo>
                  <a:cubicBezTo>
                    <a:pt x="1684161" y="29210"/>
                    <a:pt x="1414279" y="26670"/>
                    <a:pt x="1144396" y="33020"/>
                  </a:cubicBezTo>
                  <a:cubicBezTo>
                    <a:pt x="1003321" y="36830"/>
                    <a:pt x="868380" y="36830"/>
                    <a:pt x="733439" y="38100"/>
                  </a:cubicBezTo>
                  <a:cubicBezTo>
                    <a:pt x="500358" y="41910"/>
                    <a:pt x="267278" y="45720"/>
                    <a:pt x="49530" y="50800"/>
                  </a:cubicBezTo>
                  <a:cubicBezTo>
                    <a:pt x="36830" y="50800"/>
                    <a:pt x="34290" y="53340"/>
                    <a:pt x="33020" y="73976"/>
                  </a:cubicBezTo>
                  <a:cubicBezTo>
                    <a:pt x="31750" y="125984"/>
                    <a:pt x="31750" y="177993"/>
                    <a:pt x="30480" y="230001"/>
                  </a:cubicBezTo>
                  <a:cubicBezTo>
                    <a:pt x="29210" y="316681"/>
                    <a:pt x="26670" y="400472"/>
                    <a:pt x="25400" y="487153"/>
                  </a:cubicBezTo>
                  <a:cubicBezTo>
                    <a:pt x="20320" y="579612"/>
                    <a:pt x="26670" y="2839082"/>
                    <a:pt x="29210" y="2931541"/>
                  </a:cubicBezTo>
                  <a:cubicBezTo>
                    <a:pt x="29210" y="3029779"/>
                    <a:pt x="29210" y="3130906"/>
                    <a:pt x="30480" y="3229144"/>
                  </a:cubicBezTo>
                  <a:cubicBezTo>
                    <a:pt x="30480" y="3301378"/>
                    <a:pt x="33020" y="3373612"/>
                    <a:pt x="33020" y="3445845"/>
                  </a:cubicBezTo>
                  <a:cubicBezTo>
                    <a:pt x="33020" y="3523858"/>
                    <a:pt x="33020" y="3601870"/>
                    <a:pt x="31750" y="3676790"/>
                  </a:cubicBezTo>
                  <a:cubicBezTo>
                    <a:pt x="31750" y="3680599"/>
                    <a:pt x="31750" y="3683140"/>
                    <a:pt x="31750" y="3686949"/>
                  </a:cubicBezTo>
                  <a:cubicBezTo>
                    <a:pt x="31750" y="3697110"/>
                    <a:pt x="35560" y="3700919"/>
                    <a:pt x="44450" y="3700919"/>
                  </a:cubicBezTo>
                  <a:cubicBezTo>
                    <a:pt x="89401" y="3700919"/>
                    <a:pt x="175273" y="3702190"/>
                    <a:pt x="255011" y="3702190"/>
                  </a:cubicBezTo>
                  <a:cubicBezTo>
                    <a:pt x="371551" y="3702190"/>
                    <a:pt x="494225" y="3699649"/>
                    <a:pt x="610765" y="3702190"/>
                  </a:cubicBezTo>
                  <a:cubicBezTo>
                    <a:pt x="800909" y="3705999"/>
                    <a:pt x="991054" y="3708540"/>
                    <a:pt x="1181198" y="3707269"/>
                  </a:cubicBezTo>
                  <a:cubicBezTo>
                    <a:pt x="1303872" y="3705999"/>
                    <a:pt x="1420412" y="3708540"/>
                    <a:pt x="1543086" y="3708540"/>
                  </a:cubicBezTo>
                  <a:cubicBezTo>
                    <a:pt x="1720963" y="3708540"/>
                    <a:pt x="1898840" y="3707269"/>
                    <a:pt x="2076717" y="3708540"/>
                  </a:cubicBezTo>
                  <a:cubicBezTo>
                    <a:pt x="2340466" y="3709810"/>
                    <a:pt x="5235569" y="3699649"/>
                    <a:pt x="5505452" y="3702190"/>
                  </a:cubicBezTo>
                  <a:cubicBezTo>
                    <a:pt x="5621992" y="3703460"/>
                    <a:pt x="5738532" y="3704729"/>
                    <a:pt x="5848938" y="3704729"/>
                  </a:cubicBezTo>
                  <a:cubicBezTo>
                    <a:pt x="6051351" y="3707269"/>
                    <a:pt x="6247628" y="3703460"/>
                    <a:pt x="6450041" y="3707269"/>
                  </a:cubicBezTo>
                  <a:cubicBezTo>
                    <a:pt x="6615650" y="3709810"/>
                    <a:pt x="6781260" y="3709810"/>
                    <a:pt x="6946869" y="3712349"/>
                  </a:cubicBezTo>
                  <a:cubicBezTo>
                    <a:pt x="7192217" y="3716160"/>
                    <a:pt x="7437565" y="3718699"/>
                    <a:pt x="7682913" y="3719969"/>
                  </a:cubicBezTo>
                  <a:cubicBezTo>
                    <a:pt x="7774918" y="3719969"/>
                    <a:pt x="7802863" y="3718699"/>
                    <a:pt x="7823182" y="3718699"/>
                  </a:cubicBez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13238485" y="686137"/>
            <a:ext cx="776948" cy="685127"/>
          </a:xfrm>
          <a:custGeom>
            <a:avLst/>
            <a:gdLst/>
            <a:ahLst/>
            <a:cxnLst/>
            <a:rect l="l" t="t" r="r" b="b"/>
            <a:pathLst>
              <a:path w="776948" h="685127">
                <a:moveTo>
                  <a:pt x="0" y="0"/>
                </a:moveTo>
                <a:lnTo>
                  <a:pt x="776948" y="0"/>
                </a:lnTo>
                <a:lnTo>
                  <a:pt x="776948" y="685126"/>
                </a:lnTo>
                <a:lnTo>
                  <a:pt x="0" y="68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 rot="5837560">
            <a:off x="2243804" y="4028260"/>
            <a:ext cx="1453024" cy="377786"/>
          </a:xfrm>
          <a:custGeom>
            <a:avLst/>
            <a:gdLst/>
            <a:ahLst/>
            <a:cxnLst/>
            <a:rect l="l" t="t" r="r" b="b"/>
            <a:pathLst>
              <a:path w="1453024" h="377786">
                <a:moveTo>
                  <a:pt x="0" y="0"/>
                </a:moveTo>
                <a:lnTo>
                  <a:pt x="1453025" y="0"/>
                </a:lnTo>
                <a:lnTo>
                  <a:pt x="1453025" y="377787"/>
                </a:lnTo>
                <a:lnTo>
                  <a:pt x="0" y="37778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 rot="-194725">
            <a:off x="3306895" y="3758318"/>
            <a:ext cx="4118623" cy="897578"/>
            <a:chOff x="0" y="0"/>
            <a:chExt cx="969360" cy="2112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9360" cy="211254"/>
            </a:xfrm>
            <a:custGeom>
              <a:avLst/>
              <a:gdLst/>
              <a:ahLst/>
              <a:cxnLst/>
              <a:rect l="l" t="t" r="r" b="b"/>
              <a:pathLst>
                <a:path w="969360" h="211254">
                  <a:moveTo>
                    <a:pt x="95866" y="0"/>
                  </a:moveTo>
                  <a:lnTo>
                    <a:pt x="873494" y="0"/>
                  </a:lnTo>
                  <a:cubicBezTo>
                    <a:pt x="898919" y="0"/>
                    <a:pt x="923303" y="10100"/>
                    <a:pt x="941282" y="28079"/>
                  </a:cubicBezTo>
                  <a:cubicBezTo>
                    <a:pt x="959260" y="46057"/>
                    <a:pt x="969360" y="70441"/>
                    <a:pt x="969360" y="95866"/>
                  </a:cubicBezTo>
                  <a:lnTo>
                    <a:pt x="969360" y="115388"/>
                  </a:lnTo>
                  <a:cubicBezTo>
                    <a:pt x="969360" y="140813"/>
                    <a:pt x="959260" y="165197"/>
                    <a:pt x="941282" y="183176"/>
                  </a:cubicBezTo>
                  <a:cubicBezTo>
                    <a:pt x="923303" y="201154"/>
                    <a:pt x="898919" y="211254"/>
                    <a:pt x="873494" y="211254"/>
                  </a:cubicBezTo>
                  <a:lnTo>
                    <a:pt x="95866" y="211254"/>
                  </a:lnTo>
                  <a:cubicBezTo>
                    <a:pt x="70441" y="211254"/>
                    <a:pt x="46057" y="201154"/>
                    <a:pt x="28079" y="183176"/>
                  </a:cubicBezTo>
                  <a:cubicBezTo>
                    <a:pt x="10100" y="165197"/>
                    <a:pt x="0" y="140813"/>
                    <a:pt x="0" y="115388"/>
                  </a:cubicBezTo>
                  <a:lnTo>
                    <a:pt x="0" y="95866"/>
                  </a:lnTo>
                  <a:cubicBezTo>
                    <a:pt x="0" y="70441"/>
                    <a:pt x="10100" y="46057"/>
                    <a:pt x="28079" y="28079"/>
                  </a:cubicBezTo>
                  <a:cubicBezTo>
                    <a:pt x="46057" y="10100"/>
                    <a:pt x="70441" y="0"/>
                    <a:pt x="95866" y="0"/>
                  </a:cubicBezTo>
                  <a:close/>
                </a:path>
              </a:pathLst>
            </a:custGeom>
            <a:solidFill>
              <a:srgbClr val="9EA5D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69360" cy="258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950888" y="5013172"/>
            <a:ext cx="12529816" cy="13080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1"/>
              </a:lnSpc>
            </a:pPr>
            <a:r>
              <a:rPr lang="ru-RU" sz="3601" dirty="0" smtClean="0">
                <a:solidFill>
                  <a:srgbClr val="495A8E"/>
                </a:solidFill>
                <a:latin typeface="Arial"/>
              </a:rPr>
              <a:t>Технология проблемного обучения на уроках обществознания как основа формирования функциональной грамотности обучающихся с ОВЗ</a:t>
            </a:r>
            <a:endParaRPr lang="en-US" sz="3601" dirty="0">
              <a:solidFill>
                <a:srgbClr val="495A8E"/>
              </a:solidFill>
              <a:latin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 rot="-194725">
            <a:off x="3322521" y="3982995"/>
            <a:ext cx="4109649" cy="565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0"/>
              </a:lnSpc>
            </a:pPr>
            <a:r>
              <a:rPr lang="ru-RU" sz="4330" dirty="0" smtClean="0">
                <a:solidFill>
                  <a:srgbClr val="495A8E"/>
                </a:solidFill>
                <a:latin typeface="Arial Bold"/>
              </a:rPr>
              <a:t>Тема:</a:t>
            </a:r>
            <a:endParaRPr lang="en-US" sz="4330" dirty="0">
              <a:solidFill>
                <a:srgbClr val="495A8E"/>
              </a:solidFill>
              <a:latin typeface="Arial Bold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41961" y="7491974"/>
            <a:ext cx="3118960" cy="2160848"/>
          </a:xfrm>
          <a:custGeom>
            <a:avLst/>
            <a:gdLst/>
            <a:ahLst/>
            <a:cxnLst/>
            <a:rect l="l" t="t" r="r" b="b"/>
            <a:pathLst>
              <a:path w="3118960" h="2160848">
                <a:moveTo>
                  <a:pt x="0" y="0"/>
                </a:moveTo>
                <a:lnTo>
                  <a:pt x="3118960" y="0"/>
                </a:lnTo>
                <a:lnTo>
                  <a:pt x="3118960" y="2160848"/>
                </a:lnTo>
                <a:lnTo>
                  <a:pt x="0" y="216084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 rot="601930">
            <a:off x="-911296" y="1403774"/>
            <a:ext cx="1872773" cy="2620929"/>
          </a:xfrm>
          <a:custGeom>
            <a:avLst/>
            <a:gdLst/>
            <a:ahLst/>
            <a:cxnLst/>
            <a:rect l="l" t="t" r="r" b="b"/>
            <a:pathLst>
              <a:path w="1872773" h="2620929">
                <a:moveTo>
                  <a:pt x="0" y="0"/>
                </a:moveTo>
                <a:lnTo>
                  <a:pt x="1872772" y="0"/>
                </a:lnTo>
                <a:lnTo>
                  <a:pt x="1872772" y="2620929"/>
                </a:lnTo>
                <a:lnTo>
                  <a:pt x="0" y="262092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Freeform 15"/>
          <p:cNvSpPr/>
          <p:nvPr/>
        </p:nvSpPr>
        <p:spPr>
          <a:xfrm rot="-117286">
            <a:off x="15880543" y="7524665"/>
            <a:ext cx="1956035" cy="2303681"/>
          </a:xfrm>
          <a:custGeom>
            <a:avLst/>
            <a:gdLst/>
            <a:ahLst/>
            <a:cxnLst/>
            <a:rect l="l" t="t" r="r" b="b"/>
            <a:pathLst>
              <a:path w="1956035" h="2303681">
                <a:moveTo>
                  <a:pt x="0" y="0"/>
                </a:moveTo>
                <a:lnTo>
                  <a:pt x="1956035" y="0"/>
                </a:lnTo>
                <a:lnTo>
                  <a:pt x="1956035" y="2303681"/>
                </a:lnTo>
                <a:lnTo>
                  <a:pt x="0" y="2303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>
            <a:off x="15910315" y="190081"/>
            <a:ext cx="2282882" cy="1913170"/>
          </a:xfrm>
          <a:custGeom>
            <a:avLst/>
            <a:gdLst/>
            <a:ahLst/>
            <a:cxnLst/>
            <a:rect l="l" t="t" r="r" b="b"/>
            <a:pathLst>
              <a:path w="2282882" h="1913170">
                <a:moveTo>
                  <a:pt x="0" y="0"/>
                </a:moveTo>
                <a:lnTo>
                  <a:pt x="2282882" y="0"/>
                </a:lnTo>
                <a:lnTo>
                  <a:pt x="2282882" y="1913170"/>
                </a:lnTo>
                <a:lnTo>
                  <a:pt x="0" y="1913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/>
          <p:cNvSpPr/>
          <p:nvPr/>
        </p:nvSpPr>
        <p:spPr>
          <a:xfrm>
            <a:off x="14435066" y="7149411"/>
            <a:ext cx="776948" cy="685127"/>
          </a:xfrm>
          <a:custGeom>
            <a:avLst/>
            <a:gdLst/>
            <a:ahLst/>
            <a:cxnLst/>
            <a:rect l="l" t="t" r="r" b="b"/>
            <a:pathLst>
              <a:path w="776948" h="685127">
                <a:moveTo>
                  <a:pt x="0" y="0"/>
                </a:moveTo>
                <a:lnTo>
                  <a:pt x="776948" y="0"/>
                </a:lnTo>
                <a:lnTo>
                  <a:pt x="776948" y="685127"/>
                </a:lnTo>
                <a:lnTo>
                  <a:pt x="0" y="68512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3942330" y="1391988"/>
            <a:ext cx="10566894" cy="1505853"/>
            <a:chOff x="0" y="0"/>
            <a:chExt cx="5863615" cy="835604"/>
          </a:xfrm>
        </p:grpSpPr>
        <p:sp>
          <p:nvSpPr>
            <p:cNvPr id="20" name="Freeform 20"/>
            <p:cNvSpPr/>
            <p:nvPr/>
          </p:nvSpPr>
          <p:spPr>
            <a:xfrm>
              <a:off x="10160" y="16510"/>
              <a:ext cx="5840755" cy="807664"/>
            </a:xfrm>
            <a:custGeom>
              <a:avLst/>
              <a:gdLst/>
              <a:ahLst/>
              <a:cxnLst/>
              <a:rect l="l" t="t" r="r" b="b"/>
              <a:pathLst>
                <a:path w="5840755" h="807664">
                  <a:moveTo>
                    <a:pt x="5840755" y="807664"/>
                  </a:moveTo>
                  <a:lnTo>
                    <a:pt x="0" y="800044"/>
                  </a:lnTo>
                  <a:lnTo>
                    <a:pt x="0" y="293346"/>
                  </a:lnTo>
                  <a:lnTo>
                    <a:pt x="17780" y="19050"/>
                  </a:lnTo>
                  <a:lnTo>
                    <a:pt x="2910590" y="0"/>
                  </a:lnTo>
                  <a:lnTo>
                    <a:pt x="5821705" y="5080"/>
                  </a:lnTo>
                  <a:close/>
                </a:path>
              </a:pathLst>
            </a:custGeom>
            <a:solidFill>
              <a:srgbClr val="4871A8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3810" y="0"/>
              <a:ext cx="5869964" cy="834334"/>
            </a:xfrm>
            <a:custGeom>
              <a:avLst/>
              <a:gdLst/>
              <a:ahLst/>
              <a:cxnLst/>
              <a:rect l="l" t="t" r="r" b="b"/>
              <a:pathLst>
                <a:path w="5869964" h="834334">
                  <a:moveTo>
                    <a:pt x="5835675" y="21590"/>
                  </a:moveTo>
                  <a:cubicBezTo>
                    <a:pt x="5836945" y="34290"/>
                    <a:pt x="5836945" y="44450"/>
                    <a:pt x="5838214" y="54610"/>
                  </a:cubicBezTo>
                  <a:cubicBezTo>
                    <a:pt x="5840754" y="75301"/>
                    <a:pt x="5842025" y="91165"/>
                    <a:pt x="5844564" y="106462"/>
                  </a:cubicBezTo>
                  <a:cubicBezTo>
                    <a:pt x="5844564" y="128557"/>
                    <a:pt x="5857264" y="564241"/>
                    <a:pt x="5863614" y="586336"/>
                  </a:cubicBezTo>
                  <a:cubicBezTo>
                    <a:pt x="5869964" y="619763"/>
                    <a:pt x="5866154" y="653757"/>
                    <a:pt x="5866154" y="687184"/>
                  </a:cubicBezTo>
                  <a:cubicBezTo>
                    <a:pt x="5866154" y="716645"/>
                    <a:pt x="5867425" y="743839"/>
                    <a:pt x="5868695" y="773374"/>
                  </a:cubicBezTo>
                  <a:cubicBezTo>
                    <a:pt x="5868695" y="794964"/>
                    <a:pt x="5868695" y="808934"/>
                    <a:pt x="5868695" y="833064"/>
                  </a:cubicBezTo>
                  <a:cubicBezTo>
                    <a:pt x="5845834" y="833064"/>
                    <a:pt x="5825514" y="834334"/>
                    <a:pt x="5791716" y="833064"/>
                  </a:cubicBezTo>
                  <a:cubicBezTo>
                    <a:pt x="5494956" y="827984"/>
                    <a:pt x="5193631" y="834334"/>
                    <a:pt x="4896871" y="829254"/>
                  </a:cubicBezTo>
                  <a:cubicBezTo>
                    <a:pt x="4718815" y="825444"/>
                    <a:pt x="4545325" y="827984"/>
                    <a:pt x="4367269" y="825444"/>
                  </a:cubicBezTo>
                  <a:cubicBezTo>
                    <a:pt x="4285089" y="824174"/>
                    <a:pt x="4202910" y="822904"/>
                    <a:pt x="4120730" y="821634"/>
                  </a:cubicBezTo>
                  <a:cubicBezTo>
                    <a:pt x="4070509" y="821634"/>
                    <a:pt x="4024854" y="822904"/>
                    <a:pt x="3974633" y="822904"/>
                  </a:cubicBezTo>
                  <a:cubicBezTo>
                    <a:pt x="3846798" y="821634"/>
                    <a:pt x="3495252" y="822904"/>
                    <a:pt x="3367417" y="821634"/>
                  </a:cubicBezTo>
                  <a:cubicBezTo>
                    <a:pt x="3276106" y="820364"/>
                    <a:pt x="1449892" y="829254"/>
                    <a:pt x="1358581" y="827984"/>
                  </a:cubicBezTo>
                  <a:cubicBezTo>
                    <a:pt x="1335753" y="827984"/>
                    <a:pt x="1308360" y="829254"/>
                    <a:pt x="1285532" y="829254"/>
                  </a:cubicBezTo>
                  <a:cubicBezTo>
                    <a:pt x="1230746" y="829254"/>
                    <a:pt x="1180525" y="830524"/>
                    <a:pt x="1125739" y="830524"/>
                  </a:cubicBezTo>
                  <a:cubicBezTo>
                    <a:pt x="988773" y="830524"/>
                    <a:pt x="856372" y="829254"/>
                    <a:pt x="719406" y="827984"/>
                  </a:cubicBezTo>
                  <a:cubicBezTo>
                    <a:pt x="637226" y="826714"/>
                    <a:pt x="555047" y="825444"/>
                    <a:pt x="477433" y="824174"/>
                  </a:cubicBezTo>
                  <a:cubicBezTo>
                    <a:pt x="331335" y="822904"/>
                    <a:pt x="185238" y="821634"/>
                    <a:pt x="48260" y="821634"/>
                  </a:cubicBezTo>
                  <a:cubicBezTo>
                    <a:pt x="38100" y="821634"/>
                    <a:pt x="29210" y="821634"/>
                    <a:pt x="19050" y="820364"/>
                  </a:cubicBezTo>
                  <a:cubicBezTo>
                    <a:pt x="10160" y="819094"/>
                    <a:pt x="5080" y="812744"/>
                    <a:pt x="7620" y="803854"/>
                  </a:cubicBezTo>
                  <a:cubicBezTo>
                    <a:pt x="16510" y="772167"/>
                    <a:pt x="12700" y="758003"/>
                    <a:pt x="11430" y="743273"/>
                  </a:cubicBezTo>
                  <a:cubicBezTo>
                    <a:pt x="10160" y="713245"/>
                    <a:pt x="6350" y="683784"/>
                    <a:pt x="7620" y="653757"/>
                  </a:cubicBezTo>
                  <a:cubicBezTo>
                    <a:pt x="5080" y="616364"/>
                    <a:pt x="0" y="153486"/>
                    <a:pt x="7620" y="115527"/>
                  </a:cubicBezTo>
                  <a:cubicBezTo>
                    <a:pt x="8890" y="108161"/>
                    <a:pt x="7620" y="100229"/>
                    <a:pt x="8890" y="92864"/>
                  </a:cubicBezTo>
                  <a:cubicBezTo>
                    <a:pt x="10160" y="80967"/>
                    <a:pt x="12700" y="6793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100" y="30480"/>
                    <a:pt x="144148" y="29210"/>
                  </a:cubicBezTo>
                  <a:cubicBezTo>
                    <a:pt x="267418" y="25400"/>
                    <a:pt x="390687" y="22860"/>
                    <a:pt x="518522" y="20320"/>
                  </a:cubicBezTo>
                  <a:cubicBezTo>
                    <a:pt x="605268" y="17780"/>
                    <a:pt x="692013" y="16510"/>
                    <a:pt x="774192" y="13970"/>
                  </a:cubicBezTo>
                  <a:cubicBezTo>
                    <a:pt x="856372" y="11430"/>
                    <a:pt x="943117" y="8890"/>
                    <a:pt x="1025297" y="8890"/>
                  </a:cubicBezTo>
                  <a:cubicBezTo>
                    <a:pt x="1116608" y="7620"/>
                    <a:pt x="1207918" y="10160"/>
                    <a:pt x="1299229" y="8890"/>
                  </a:cubicBezTo>
                  <a:cubicBezTo>
                    <a:pt x="1413367" y="8890"/>
                    <a:pt x="3481555" y="6350"/>
                    <a:pt x="3595693" y="5080"/>
                  </a:cubicBezTo>
                  <a:cubicBezTo>
                    <a:pt x="3705266" y="3810"/>
                    <a:pt x="3814839" y="2540"/>
                    <a:pt x="3928978" y="2540"/>
                  </a:cubicBezTo>
                  <a:cubicBezTo>
                    <a:pt x="4116164" y="1270"/>
                    <a:pt x="4298786" y="0"/>
                    <a:pt x="4485973" y="0"/>
                  </a:cubicBezTo>
                  <a:cubicBezTo>
                    <a:pt x="4563587" y="0"/>
                    <a:pt x="4645767" y="2540"/>
                    <a:pt x="4723381" y="2540"/>
                  </a:cubicBezTo>
                  <a:cubicBezTo>
                    <a:pt x="4937961" y="3810"/>
                    <a:pt x="5157107" y="5080"/>
                    <a:pt x="5371687" y="7620"/>
                  </a:cubicBezTo>
                  <a:cubicBezTo>
                    <a:pt x="5485825" y="8890"/>
                    <a:pt x="5599964" y="12700"/>
                    <a:pt x="5714102" y="16510"/>
                  </a:cubicBezTo>
                  <a:cubicBezTo>
                    <a:pt x="5741495" y="16510"/>
                    <a:pt x="5768889" y="16510"/>
                    <a:pt x="5791716" y="16510"/>
                  </a:cubicBezTo>
                  <a:cubicBezTo>
                    <a:pt x="5816625" y="17780"/>
                    <a:pt x="5825514" y="20320"/>
                    <a:pt x="5835675" y="21590"/>
                  </a:cubicBezTo>
                  <a:close/>
                  <a:moveTo>
                    <a:pt x="5845834" y="816554"/>
                  </a:moveTo>
                  <a:cubicBezTo>
                    <a:pt x="5847104" y="800044"/>
                    <a:pt x="5848375" y="787344"/>
                    <a:pt x="5848375" y="774644"/>
                  </a:cubicBezTo>
                  <a:cubicBezTo>
                    <a:pt x="5847104" y="741007"/>
                    <a:pt x="5845834" y="710979"/>
                    <a:pt x="5845834" y="678685"/>
                  </a:cubicBezTo>
                  <a:cubicBezTo>
                    <a:pt x="5845834" y="663955"/>
                    <a:pt x="5848375" y="649224"/>
                    <a:pt x="5847104" y="634494"/>
                  </a:cubicBezTo>
                  <a:cubicBezTo>
                    <a:pt x="5847104" y="620896"/>
                    <a:pt x="5845834" y="606732"/>
                    <a:pt x="5844564" y="593135"/>
                  </a:cubicBezTo>
                  <a:cubicBezTo>
                    <a:pt x="5839484" y="572172"/>
                    <a:pt x="5828054" y="138189"/>
                    <a:pt x="5828054" y="117226"/>
                  </a:cubicBezTo>
                  <a:cubicBezTo>
                    <a:pt x="5825514" y="99663"/>
                    <a:pt x="5822975" y="81533"/>
                    <a:pt x="5820434" y="63500"/>
                  </a:cubicBezTo>
                  <a:cubicBezTo>
                    <a:pt x="5819164" y="44450"/>
                    <a:pt x="5817895" y="43180"/>
                    <a:pt x="5778020" y="41910"/>
                  </a:cubicBezTo>
                  <a:cubicBezTo>
                    <a:pt x="5764323" y="41910"/>
                    <a:pt x="5755192" y="41910"/>
                    <a:pt x="5741495" y="40640"/>
                  </a:cubicBezTo>
                  <a:cubicBezTo>
                    <a:pt x="5627357" y="36830"/>
                    <a:pt x="5508653" y="31750"/>
                    <a:pt x="5394515" y="30480"/>
                  </a:cubicBezTo>
                  <a:cubicBezTo>
                    <a:pt x="5116017" y="26670"/>
                    <a:pt x="4832954" y="25400"/>
                    <a:pt x="4554456" y="22860"/>
                  </a:cubicBezTo>
                  <a:cubicBezTo>
                    <a:pt x="4513367" y="22860"/>
                    <a:pt x="4467711" y="22860"/>
                    <a:pt x="4426621" y="22860"/>
                  </a:cubicBezTo>
                  <a:cubicBezTo>
                    <a:pt x="4358138" y="22860"/>
                    <a:pt x="4289655" y="22860"/>
                    <a:pt x="4225738" y="22860"/>
                  </a:cubicBezTo>
                  <a:cubicBezTo>
                    <a:pt x="4079641" y="22860"/>
                    <a:pt x="3933543" y="22860"/>
                    <a:pt x="3792012" y="24130"/>
                  </a:cubicBezTo>
                  <a:cubicBezTo>
                    <a:pt x="3668742" y="25400"/>
                    <a:pt x="1591423" y="29210"/>
                    <a:pt x="1468154" y="29210"/>
                  </a:cubicBezTo>
                  <a:cubicBezTo>
                    <a:pt x="1267270" y="29210"/>
                    <a:pt x="1066387" y="26670"/>
                    <a:pt x="865503" y="33020"/>
                  </a:cubicBezTo>
                  <a:cubicBezTo>
                    <a:pt x="760496" y="36830"/>
                    <a:pt x="660054" y="36830"/>
                    <a:pt x="559612" y="38100"/>
                  </a:cubicBezTo>
                  <a:cubicBezTo>
                    <a:pt x="386122" y="41910"/>
                    <a:pt x="212632" y="45720"/>
                    <a:pt x="49530" y="50800"/>
                  </a:cubicBezTo>
                  <a:cubicBezTo>
                    <a:pt x="36830" y="50800"/>
                    <a:pt x="34290" y="53340"/>
                    <a:pt x="33020" y="66236"/>
                  </a:cubicBezTo>
                  <a:cubicBezTo>
                    <a:pt x="31750" y="76434"/>
                    <a:pt x="31750" y="86632"/>
                    <a:pt x="30480" y="96830"/>
                  </a:cubicBezTo>
                  <a:cubicBezTo>
                    <a:pt x="29210" y="113827"/>
                    <a:pt x="26670" y="130257"/>
                    <a:pt x="25400" y="147254"/>
                  </a:cubicBezTo>
                  <a:cubicBezTo>
                    <a:pt x="20320" y="165384"/>
                    <a:pt x="26670" y="608432"/>
                    <a:pt x="29210" y="626562"/>
                  </a:cubicBezTo>
                  <a:cubicBezTo>
                    <a:pt x="29210" y="645825"/>
                    <a:pt x="29210" y="665654"/>
                    <a:pt x="30480" y="684917"/>
                  </a:cubicBezTo>
                  <a:cubicBezTo>
                    <a:pt x="30480" y="699081"/>
                    <a:pt x="33020" y="713245"/>
                    <a:pt x="33020" y="727409"/>
                  </a:cubicBezTo>
                  <a:cubicBezTo>
                    <a:pt x="33020" y="742706"/>
                    <a:pt x="33020" y="758003"/>
                    <a:pt x="31750" y="774644"/>
                  </a:cubicBezTo>
                  <a:cubicBezTo>
                    <a:pt x="31750" y="778454"/>
                    <a:pt x="31750" y="780994"/>
                    <a:pt x="31750" y="784804"/>
                  </a:cubicBezTo>
                  <a:cubicBezTo>
                    <a:pt x="31750" y="794964"/>
                    <a:pt x="35560" y="798774"/>
                    <a:pt x="44450" y="798774"/>
                  </a:cubicBezTo>
                  <a:cubicBezTo>
                    <a:pt x="80231" y="798774"/>
                    <a:pt x="144148" y="800044"/>
                    <a:pt x="203500" y="800044"/>
                  </a:cubicBezTo>
                  <a:cubicBezTo>
                    <a:pt x="290246" y="800044"/>
                    <a:pt x="381556" y="797504"/>
                    <a:pt x="468302" y="800044"/>
                  </a:cubicBezTo>
                  <a:cubicBezTo>
                    <a:pt x="609833" y="803854"/>
                    <a:pt x="751365" y="806394"/>
                    <a:pt x="892896" y="805124"/>
                  </a:cubicBezTo>
                  <a:cubicBezTo>
                    <a:pt x="984207" y="803854"/>
                    <a:pt x="1070952" y="806394"/>
                    <a:pt x="1162263" y="806394"/>
                  </a:cubicBezTo>
                  <a:cubicBezTo>
                    <a:pt x="1294663" y="806394"/>
                    <a:pt x="1427064" y="805124"/>
                    <a:pt x="1559465" y="806394"/>
                  </a:cubicBezTo>
                  <a:cubicBezTo>
                    <a:pt x="1755783" y="807664"/>
                    <a:pt x="3910715" y="797504"/>
                    <a:pt x="4111599" y="800044"/>
                  </a:cubicBezTo>
                  <a:cubicBezTo>
                    <a:pt x="4198344" y="801314"/>
                    <a:pt x="4285089" y="802584"/>
                    <a:pt x="4367269" y="802584"/>
                  </a:cubicBezTo>
                  <a:cubicBezTo>
                    <a:pt x="4517932" y="805124"/>
                    <a:pt x="4664029" y="801314"/>
                    <a:pt x="4814692" y="805124"/>
                  </a:cubicBezTo>
                  <a:cubicBezTo>
                    <a:pt x="4937961" y="807664"/>
                    <a:pt x="5061230" y="807664"/>
                    <a:pt x="5184500" y="810204"/>
                  </a:cubicBezTo>
                  <a:cubicBezTo>
                    <a:pt x="5367121" y="814014"/>
                    <a:pt x="5549743" y="816554"/>
                    <a:pt x="5732364" y="817824"/>
                  </a:cubicBezTo>
                  <a:cubicBezTo>
                    <a:pt x="5800847" y="817824"/>
                    <a:pt x="5825514" y="816554"/>
                    <a:pt x="5845834" y="816554"/>
                  </a:cubicBez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760921" y="1627353"/>
            <a:ext cx="1063636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00"/>
              </a:lnSpc>
            </a:pPr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</a:t>
            </a:r>
            <a:r>
              <a:rPr lang="ru-RU" sz="320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«Средняя школа» №34</a:t>
            </a:r>
            <a:endParaRPr lang="en-US" sz="3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57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29515" y="682043"/>
            <a:ext cx="3633914" cy="1146831"/>
            <a:chOff x="0" y="0"/>
            <a:chExt cx="1088500" cy="343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8500" cy="343521"/>
            </a:xfrm>
            <a:custGeom>
              <a:avLst/>
              <a:gdLst/>
              <a:ahLst/>
              <a:cxnLst/>
              <a:rect l="l" t="t" r="r" b="b"/>
              <a:pathLst>
                <a:path w="1088500" h="343521">
                  <a:moveTo>
                    <a:pt x="885300" y="0"/>
                  </a:moveTo>
                  <a:lnTo>
                    <a:pt x="203200" y="0"/>
                  </a:lnTo>
                  <a:lnTo>
                    <a:pt x="0" y="171760"/>
                  </a:lnTo>
                  <a:lnTo>
                    <a:pt x="203200" y="343521"/>
                  </a:lnTo>
                  <a:lnTo>
                    <a:pt x="885300" y="343521"/>
                  </a:lnTo>
                  <a:lnTo>
                    <a:pt x="1088500" y="171760"/>
                  </a:lnTo>
                  <a:lnTo>
                    <a:pt x="885300" y="0"/>
                  </a:lnTo>
                  <a:close/>
                </a:path>
              </a:pathLst>
            </a:custGeom>
            <a:solidFill>
              <a:srgbClr val="4871A8"/>
            </a:solidFill>
            <a:ln w="66675" cap="sq">
              <a:solidFill>
                <a:srgbClr val="495A8E"/>
              </a:solidFill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2400" y="-38100"/>
              <a:ext cx="783700" cy="381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4764475" y="1927753"/>
            <a:ext cx="4976461" cy="5336688"/>
          </a:xfrm>
          <a:custGeom>
            <a:avLst/>
            <a:gdLst/>
            <a:ahLst/>
            <a:cxnLst/>
            <a:rect l="l" t="t" r="r" b="b"/>
            <a:pathLst>
              <a:path w="4976461" h="5336688">
                <a:moveTo>
                  <a:pt x="0" y="0"/>
                </a:moveTo>
                <a:lnTo>
                  <a:pt x="4976461" y="0"/>
                </a:lnTo>
                <a:lnTo>
                  <a:pt x="4976461" y="5336688"/>
                </a:lnTo>
                <a:lnTo>
                  <a:pt x="0" y="53366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0139943" y="1927753"/>
            <a:ext cx="7335653" cy="5336688"/>
          </a:xfrm>
          <a:custGeom>
            <a:avLst/>
            <a:gdLst/>
            <a:ahLst/>
            <a:cxnLst/>
            <a:rect l="l" t="t" r="r" b="b"/>
            <a:pathLst>
              <a:path w="7335653" h="5336688">
                <a:moveTo>
                  <a:pt x="0" y="0"/>
                </a:moveTo>
                <a:lnTo>
                  <a:pt x="7335653" y="0"/>
                </a:lnTo>
                <a:lnTo>
                  <a:pt x="7335653" y="5336688"/>
                </a:lnTo>
                <a:lnTo>
                  <a:pt x="0" y="533668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4764475" y="885825"/>
            <a:ext cx="12927935" cy="66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4"/>
              </a:lnSpc>
            </a:pPr>
            <a:r>
              <a:rPr lang="en-US" sz="3439" dirty="0">
                <a:solidFill>
                  <a:srgbClr val="000000"/>
                </a:solidFill>
                <a:latin typeface="Arial Bold"/>
              </a:rPr>
              <a:t>Рассмотрите картины и ответьте на вопросы.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64475" y="7196800"/>
            <a:ext cx="3452496" cy="41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2"/>
              </a:lnSpc>
            </a:pPr>
            <a:r>
              <a:rPr lang="en-US" sz="2216" dirty="0">
                <a:solidFill>
                  <a:srgbClr val="000000"/>
                </a:solidFill>
                <a:latin typeface="Arial Italics"/>
              </a:rPr>
              <a:t>Юрий Пи́менов, «Спор»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139943" y="7196800"/>
            <a:ext cx="7552467" cy="417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02"/>
              </a:lnSpc>
            </a:pPr>
            <a:r>
              <a:rPr lang="en-US" sz="2216" dirty="0">
                <a:solidFill>
                  <a:srgbClr val="000000"/>
                </a:solidFill>
                <a:latin typeface="Arial Italics"/>
              </a:rPr>
              <a:t>Вильгельм Трюбнер, «Мальчишеская драка»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36653" y="7704222"/>
            <a:ext cx="17651347" cy="2067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7080" lvl="1" indent="-258540">
              <a:lnSpc>
                <a:spcPts val="3352"/>
              </a:lnSpc>
              <a:buFont typeface="Arial"/>
              <a:buChar char="•"/>
            </a:pPr>
            <a:r>
              <a:rPr lang="en-US" sz="2394" dirty="0">
                <a:solidFill>
                  <a:srgbClr val="000000"/>
                </a:solidFill>
                <a:latin typeface="Arial Bold"/>
              </a:rPr>
              <a:t> Какие элементы картины «Спор» указывают на конструктивный конфликт?</a:t>
            </a:r>
          </a:p>
          <a:p>
            <a:pPr marL="517080" lvl="1" indent="-258540">
              <a:lnSpc>
                <a:spcPts val="3352"/>
              </a:lnSpc>
              <a:buFont typeface="Arial"/>
              <a:buChar char="•"/>
            </a:pPr>
            <a:r>
              <a:rPr lang="en-US" sz="2394" dirty="0">
                <a:solidFill>
                  <a:srgbClr val="000000"/>
                </a:solidFill>
                <a:latin typeface="Arial Bold"/>
              </a:rPr>
              <a:t> Какие эмоции вы видите на лицах персонажей картины «Мальчишеская драка»? Что, по-вашему, помешало мальчишкам не доводить конфликт до драки?</a:t>
            </a:r>
          </a:p>
          <a:p>
            <a:pPr marL="517080" lvl="1" indent="-258540">
              <a:lnSpc>
                <a:spcPts val="3352"/>
              </a:lnSpc>
              <a:buFont typeface="Arial"/>
              <a:buChar char="•"/>
            </a:pPr>
            <a:r>
              <a:rPr lang="en-US" sz="2394" dirty="0">
                <a:solidFill>
                  <a:srgbClr val="000000"/>
                </a:solidFill>
                <a:latin typeface="Arial Bold"/>
              </a:rPr>
              <a:t> Какие уроки можно извлечь из обеих картин?</a:t>
            </a:r>
          </a:p>
          <a:p>
            <a:pPr>
              <a:lnSpc>
                <a:spcPts val="2829"/>
              </a:lnSpc>
            </a:pPr>
            <a:endParaRPr lang="en-US" sz="2394" dirty="0">
              <a:solidFill>
                <a:srgbClr val="000000"/>
              </a:solidFill>
              <a:latin typeface="Arial Bold"/>
            </a:endParaRPr>
          </a:p>
        </p:txBody>
      </p:sp>
      <p:sp>
        <p:nvSpPr>
          <p:cNvPr id="14" name="TextBox 8"/>
          <p:cNvSpPr txBox="1"/>
          <p:nvPr/>
        </p:nvSpPr>
        <p:spPr>
          <a:xfrm>
            <a:off x="841003" y="799678"/>
            <a:ext cx="3547375" cy="837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19"/>
              </a:lnSpc>
            </a:pPr>
            <a:r>
              <a:rPr lang="en-US" sz="4400" dirty="0">
                <a:solidFill>
                  <a:srgbClr val="FFFFFF"/>
                </a:solidFill>
                <a:latin typeface="Comic Sans MS" panose="030F0702030302020204" pitchFamily="66" charset="0"/>
              </a:rPr>
              <a:t>ЗАДАНИЕ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31958" y="446101"/>
            <a:ext cx="4778585" cy="52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6"/>
              </a:lnSpc>
            </a:pPr>
            <a:r>
              <a:rPr lang="en-US" sz="2761" dirty="0">
                <a:solidFill>
                  <a:srgbClr val="000000"/>
                </a:solidFill>
                <a:latin typeface="Arial"/>
              </a:rPr>
              <a:t>Как вести себя в конфликте</a:t>
            </a:r>
          </a:p>
        </p:txBody>
      </p:sp>
      <p:sp>
        <p:nvSpPr>
          <p:cNvPr id="5" name="Freeform 5"/>
          <p:cNvSpPr/>
          <p:nvPr/>
        </p:nvSpPr>
        <p:spPr>
          <a:xfrm>
            <a:off x="475520" y="355944"/>
            <a:ext cx="590760" cy="808253"/>
          </a:xfrm>
          <a:custGeom>
            <a:avLst/>
            <a:gdLst/>
            <a:ahLst/>
            <a:cxnLst/>
            <a:rect l="l" t="t" r="r" b="b"/>
            <a:pathLst>
              <a:path w="590760" h="808253">
                <a:moveTo>
                  <a:pt x="0" y="0"/>
                </a:moveTo>
                <a:lnTo>
                  <a:pt x="590760" y="0"/>
                </a:lnTo>
                <a:lnTo>
                  <a:pt x="590760" y="808253"/>
                </a:lnTo>
                <a:lnTo>
                  <a:pt x="0" y="80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6934200" y="2926111"/>
            <a:ext cx="1454795" cy="1018357"/>
          </a:xfrm>
          <a:custGeom>
            <a:avLst/>
            <a:gdLst/>
            <a:ahLst/>
            <a:cxnLst/>
            <a:rect l="l" t="t" r="r" b="b"/>
            <a:pathLst>
              <a:path w="1454795" h="1018357">
                <a:moveTo>
                  <a:pt x="0" y="0"/>
                </a:moveTo>
                <a:lnTo>
                  <a:pt x="1454795" y="0"/>
                </a:lnTo>
                <a:lnTo>
                  <a:pt x="1454795" y="1018356"/>
                </a:lnTo>
                <a:lnTo>
                  <a:pt x="0" y="101835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5405058" y="4383885"/>
            <a:ext cx="1204315" cy="1286561"/>
          </a:xfrm>
          <a:custGeom>
            <a:avLst/>
            <a:gdLst/>
            <a:ahLst/>
            <a:cxnLst/>
            <a:rect l="l" t="t" r="r" b="b"/>
            <a:pathLst>
              <a:path w="1204315" h="1286561">
                <a:moveTo>
                  <a:pt x="0" y="0"/>
                </a:moveTo>
                <a:lnTo>
                  <a:pt x="1204315" y="0"/>
                </a:lnTo>
                <a:lnTo>
                  <a:pt x="1204315" y="1286561"/>
                </a:lnTo>
                <a:lnTo>
                  <a:pt x="0" y="1286561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3792200" y="5182299"/>
            <a:ext cx="1047931" cy="1265876"/>
          </a:xfrm>
          <a:custGeom>
            <a:avLst/>
            <a:gdLst/>
            <a:ahLst/>
            <a:cxnLst/>
            <a:rect l="l" t="t" r="r" b="b"/>
            <a:pathLst>
              <a:path w="1047931" h="1265876">
                <a:moveTo>
                  <a:pt x="0" y="0"/>
                </a:moveTo>
                <a:lnTo>
                  <a:pt x="1047931" y="0"/>
                </a:lnTo>
                <a:lnTo>
                  <a:pt x="1047931" y="1265876"/>
                </a:lnTo>
                <a:lnTo>
                  <a:pt x="0" y="126587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6280" b="-628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3621250" y="7134267"/>
            <a:ext cx="1253948" cy="1326640"/>
          </a:xfrm>
          <a:custGeom>
            <a:avLst/>
            <a:gdLst/>
            <a:ahLst/>
            <a:cxnLst/>
            <a:rect l="l" t="t" r="r" b="b"/>
            <a:pathLst>
              <a:path w="1253948" h="1326640">
                <a:moveTo>
                  <a:pt x="0" y="0"/>
                </a:moveTo>
                <a:lnTo>
                  <a:pt x="1253948" y="0"/>
                </a:lnTo>
                <a:lnTo>
                  <a:pt x="1253948" y="1326640"/>
                </a:lnTo>
                <a:lnTo>
                  <a:pt x="0" y="132664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>
            <a:off x="6658914" y="8773274"/>
            <a:ext cx="1315593" cy="1315593"/>
          </a:xfrm>
          <a:custGeom>
            <a:avLst/>
            <a:gdLst/>
            <a:ahLst/>
            <a:cxnLst/>
            <a:rect l="l" t="t" r="r" b="b"/>
            <a:pathLst>
              <a:path w="1315593" h="1315593">
                <a:moveTo>
                  <a:pt x="0" y="0"/>
                </a:moveTo>
                <a:lnTo>
                  <a:pt x="1315593" y="0"/>
                </a:lnTo>
                <a:lnTo>
                  <a:pt x="1315593" y="1315593"/>
                </a:lnTo>
                <a:lnTo>
                  <a:pt x="0" y="131559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TextBox 11"/>
          <p:cNvSpPr txBox="1"/>
          <p:nvPr/>
        </p:nvSpPr>
        <p:spPr>
          <a:xfrm>
            <a:off x="698292" y="2262311"/>
            <a:ext cx="16679952" cy="132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249" lvl="1" indent="-389124">
              <a:lnSpc>
                <a:spcPts val="5046"/>
              </a:lnSpc>
              <a:buFont typeface="Arial"/>
              <a:buChar char="•"/>
            </a:pPr>
            <a:r>
              <a:rPr lang="en-US" sz="4000" b="1" spc="-144" dirty="0">
                <a:solidFill>
                  <a:srgbClr val="000000"/>
                </a:solidFill>
                <a:latin typeface="Arial Bold"/>
              </a:rPr>
              <a:t>соперничество/конкуренция</a:t>
            </a:r>
            <a:r>
              <a:rPr lang="en-US" sz="3604" spc="-144" dirty="0">
                <a:solidFill>
                  <a:srgbClr val="000000"/>
                </a:solidFill>
                <a:latin typeface="Arial"/>
              </a:rPr>
              <a:t> – стремление добиться своих собственных интересов в ущерб другому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8981" y="1451648"/>
            <a:ext cx="13302217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42"/>
              </a:lnSpc>
            </a:pPr>
            <a:r>
              <a:rPr lang="en-US" sz="4400" spc="62" dirty="0">
                <a:solidFill>
                  <a:srgbClr val="3C97C4"/>
                </a:solidFill>
                <a:latin typeface="Arial Black" panose="020B0A04020102020204" pitchFamily="34" charset="0"/>
              </a:rPr>
              <a:t>СТРАТЕГИИ ПОВЕДЕНИЯ В КОНФЛИКТЕ: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2957" y="3926942"/>
            <a:ext cx="17333654" cy="132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249" lvl="1" indent="-389124">
              <a:lnSpc>
                <a:spcPts val="5046"/>
              </a:lnSpc>
              <a:buFont typeface="Arial"/>
              <a:buChar char="•"/>
            </a:pPr>
            <a:r>
              <a:rPr lang="en-US" sz="4000" b="1" spc="-144" dirty="0">
                <a:solidFill>
                  <a:srgbClr val="000000"/>
                </a:solidFill>
                <a:latin typeface="Arial Bold"/>
              </a:rPr>
              <a:t>сотрудничество</a:t>
            </a:r>
            <a:r>
              <a:rPr lang="en-US" sz="3604" spc="-144" dirty="0">
                <a:solidFill>
                  <a:srgbClr val="000000"/>
                </a:solidFill>
                <a:latin typeface="Arial"/>
              </a:rPr>
              <a:t> – объединение усилий сторон для поиска взаимовыгодного решения проблемы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12957" y="5605609"/>
            <a:ext cx="14346517" cy="6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249" lvl="1" indent="-389124">
              <a:lnSpc>
                <a:spcPts val="5046"/>
              </a:lnSpc>
              <a:buFont typeface="Arial"/>
              <a:buChar char="•"/>
            </a:pPr>
            <a:r>
              <a:rPr lang="en-US" sz="4000" b="1" spc="-144" dirty="0">
                <a:solidFill>
                  <a:srgbClr val="000000"/>
                </a:solidFill>
                <a:latin typeface="Arial Bold"/>
              </a:rPr>
              <a:t>компромисс</a:t>
            </a:r>
            <a:r>
              <a:rPr lang="en-US" sz="3604" spc="-144" dirty="0">
                <a:solidFill>
                  <a:srgbClr val="000000"/>
                </a:solidFill>
                <a:latin typeface="Arial"/>
              </a:rPr>
              <a:t> – приход к соглашению путём взаимных уступок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12957" y="6587023"/>
            <a:ext cx="16450664" cy="132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249" lvl="1" indent="-389124">
              <a:lnSpc>
                <a:spcPts val="5046"/>
              </a:lnSpc>
              <a:buFont typeface="Arial"/>
              <a:buChar char="•"/>
            </a:pPr>
            <a:r>
              <a:rPr lang="en-US" sz="4000" b="1" spc="-144" dirty="0">
                <a:solidFill>
                  <a:srgbClr val="000000"/>
                </a:solidFill>
                <a:latin typeface="Arial Bold"/>
              </a:rPr>
              <a:t>избегание/уклонение</a:t>
            </a:r>
            <a:r>
              <a:rPr lang="en-US" sz="3604" spc="-144" dirty="0">
                <a:solidFill>
                  <a:srgbClr val="000000"/>
                </a:solidFill>
                <a:latin typeface="Arial"/>
              </a:rPr>
              <a:t> – уход от конфликтной ситуации, отказ от участия в конфликте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3019" y="8267048"/>
            <a:ext cx="16431877" cy="132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8249" lvl="1" indent="-389124">
              <a:lnSpc>
                <a:spcPts val="5046"/>
              </a:lnSpc>
              <a:buFont typeface="Arial"/>
              <a:buChar char="•"/>
            </a:pPr>
            <a:r>
              <a:rPr lang="en-US" sz="4000" b="1" spc="-144" dirty="0">
                <a:solidFill>
                  <a:srgbClr val="000000"/>
                </a:solidFill>
                <a:latin typeface="Arial Bold"/>
              </a:rPr>
              <a:t>приспособление</a:t>
            </a:r>
            <a:r>
              <a:rPr lang="en-US" sz="3604" spc="-144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3604" spc="-144" dirty="0">
                <a:solidFill>
                  <a:srgbClr val="000000"/>
                </a:solidFill>
                <a:latin typeface="Arial"/>
              </a:rPr>
              <a:t>– отказ от отстаивания собственных интересов и подчинение противоположной стороне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5D77C93-77F1-AA3D-1AAC-D5B33604F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09700"/>
            <a:ext cx="9771092" cy="7048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7B65983-35BC-78EC-27C7-4D7463C9E8B3}"/>
              </a:ext>
            </a:extLst>
          </p:cNvPr>
          <p:cNvSpPr txBox="1"/>
          <p:nvPr/>
        </p:nvSpPr>
        <p:spPr>
          <a:xfrm>
            <a:off x="10287000" y="1739133"/>
            <a:ext cx="7848600" cy="6272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 Идет дорогой зайчик, плачет. Ему на встречу – собака. – Что, зайчик, плачешь?– Как же мне не плакать? Была у меня избёнка лубяная, а у лисы – ледяная. Попросилась она ко мне ночевать, да меня же и выгнала!– Не плачь, зайчик! Я твоему горю помогу! Подошли они к избенке, и собака залаяла. – </a:t>
            </a:r>
            <a:r>
              <a:rPr lang="ru-RU" sz="3200" dirty="0" err="1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Тяф-тяф-тяф</a:t>
            </a: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 Поди, лиса, вон!</a:t>
            </a:r>
            <a:r>
              <a:rPr lang="en-US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лиса им отвечает с печи.– Как выскочу, как выпрыгну, пойдут клочки по закоулочкам! Собака испугалась и убежала».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800" i="1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трывок из сказки «</a:t>
            </a:r>
            <a:r>
              <a:rPr lang="ru-RU" sz="1800" i="1" dirty="0" err="1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Заюшкина</a:t>
            </a:r>
            <a:r>
              <a:rPr lang="ru-RU" sz="1800" i="1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избушка»</a:t>
            </a:r>
            <a:endParaRPr lang="ru-RU" sz="1800" dirty="0"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3969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4D19BAC8-A274-91B2-4A35-F4E9EC22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14500"/>
            <a:ext cx="11176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E94B302-72CF-F5DD-A1F6-773F52BA4001}"/>
              </a:ext>
            </a:extLst>
          </p:cNvPr>
          <p:cNvSpPr txBox="1"/>
          <p:nvPr/>
        </p:nvSpPr>
        <p:spPr>
          <a:xfrm>
            <a:off x="12268200" y="2680524"/>
            <a:ext cx="5257800" cy="5468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«…Вот пошел старик к синему морю…Стал он кликать золотую рыбку, Приплыла к нему рыбка, спросила: «Чего тебе надобно, старче?» «…Смилуйся, государыня рыбка, Разбранила меня старуха, Надобно ей новое корыто…» </a:t>
            </a:r>
          </a:p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ru-RU" i="1" dirty="0">
                <a:latin typeface="Aptos Narrow" panose="020B0004020202020204" pitchFamily="34" charset="0"/>
                <a:ea typeface="Calibri" panose="020F0502020204030204" pitchFamily="34" charset="0"/>
              </a:rPr>
              <a:t>О</a:t>
            </a:r>
            <a:r>
              <a:rPr lang="ru-RU" sz="1800" i="1" dirty="0"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трывок из сказки </a:t>
            </a:r>
            <a:r>
              <a:rPr lang="ru-RU" sz="1800" i="1" dirty="0" err="1"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А.С.Пушкина</a:t>
            </a:r>
            <a:r>
              <a:rPr lang="ru-RU" sz="1800" i="1" dirty="0"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«Сказка о золотой рыбке»</a:t>
            </a:r>
            <a:endParaRPr lang="ru-RU" sz="2400" dirty="0"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513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A0E9494F-17DF-AE20-8268-EA57E3AE16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79070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8C4B356-4B44-EB45-17D5-629219D65C13}"/>
              </a:ext>
            </a:extLst>
          </p:cNvPr>
          <p:cNvSpPr txBox="1"/>
          <p:nvPr/>
        </p:nvSpPr>
        <p:spPr>
          <a:xfrm>
            <a:off x="9677400" y="1784412"/>
            <a:ext cx="8305800" cy="64421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«Крик, шум на весь лес. И уже драка начинается. Вот тут-то Медведь и появился. Спорщики обратились к нему.– Рассуди нас по справедливости. Кому это яблоко присудишь, так тому и быть. И рассказали Медведю все, как было.– Вот что, – рассудил Медведь, – все вы правы, и потому каждый из вас должен яблоко получить...– Но тут только одно яблоко! – сказали Еж, Заяц и Ворона.– Разделите это яблоко на равные части, и пусть каждый возьмет себе по кусочку.» </a:t>
            </a:r>
          </a:p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ru-RU" i="1" dirty="0">
                <a:latin typeface="Aptos Narrow" panose="020B0004020202020204" pitchFamily="34" charset="0"/>
                <a:ea typeface="Calibri" panose="020F0502020204030204" pitchFamily="34" charset="0"/>
              </a:rPr>
              <a:t>О</a:t>
            </a:r>
            <a:r>
              <a:rPr lang="ru-RU" sz="1800" i="1" dirty="0"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трывок из сказки </a:t>
            </a:r>
            <a:r>
              <a:rPr lang="ru-RU" sz="1800" i="1" dirty="0" err="1"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В.Г.Сутеева</a:t>
            </a:r>
            <a:r>
              <a:rPr lang="ru-RU" sz="1800" i="1" dirty="0"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 «Яблоко»</a:t>
            </a:r>
            <a:endParaRPr lang="ru-RU" sz="3200" dirty="0"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81911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B72A4EDA-CC6E-85E3-E1F6-645D5852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" y="800100"/>
            <a:ext cx="6400800" cy="8026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8447D8-FD34-5432-8C26-C5411922A5EF}"/>
              </a:ext>
            </a:extLst>
          </p:cNvPr>
          <p:cNvSpPr txBox="1"/>
          <p:nvPr/>
        </p:nvSpPr>
        <p:spPr>
          <a:xfrm>
            <a:off x="7924800" y="3771900"/>
            <a:ext cx="9144000" cy="3183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«Лев и вепрь боролись, пытаясь оттолкнуть друг друга от ручья, и вдруг увидели, как рядом с ними на дерево опустился гриф-падальщик. «Лучше пить вместе из ручья, – решили они, – чем кормить таких, как он». </a:t>
            </a:r>
          </a:p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ru-RU" i="1" dirty="0">
                <a:latin typeface="Aptos Narrow" panose="020B0004020202020204" pitchFamily="34" charset="0"/>
                <a:ea typeface="Calibri" panose="020F0502020204030204" pitchFamily="34" charset="0"/>
              </a:rPr>
              <a:t>О</a:t>
            </a:r>
            <a:r>
              <a:rPr lang="ru-RU" sz="1800" i="1" dirty="0">
                <a:effectLst/>
                <a:latin typeface="Aptos Narrow" panose="020B0004020202020204" pitchFamily="34" charset="0"/>
                <a:ea typeface="Calibri" panose="020F0502020204030204" pitchFamily="34" charset="0"/>
              </a:rPr>
              <a:t>трывок из басни Эзопа</a:t>
            </a:r>
            <a:endParaRPr lang="ru-RU" sz="2400" dirty="0"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881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7030906" y="4192100"/>
            <a:ext cx="3931094" cy="5875276"/>
          </a:xfrm>
          <a:custGeom>
            <a:avLst/>
            <a:gdLst/>
            <a:ahLst/>
            <a:cxnLst/>
            <a:rect l="l" t="t" r="r" b="b"/>
            <a:pathLst>
              <a:path w="3931094" h="5875276">
                <a:moveTo>
                  <a:pt x="0" y="0"/>
                </a:moveTo>
                <a:lnTo>
                  <a:pt x="3931094" y="0"/>
                </a:lnTo>
                <a:lnTo>
                  <a:pt x="3931094" y="5875275"/>
                </a:lnTo>
                <a:lnTo>
                  <a:pt x="0" y="587527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389096">
            <a:off x="3948233" y="2054707"/>
            <a:ext cx="2966522" cy="2224892"/>
          </a:xfrm>
          <a:custGeom>
            <a:avLst/>
            <a:gdLst/>
            <a:ahLst/>
            <a:cxnLst/>
            <a:rect l="l" t="t" r="r" b="b"/>
            <a:pathLst>
              <a:path w="2966522" h="2224892">
                <a:moveTo>
                  <a:pt x="0" y="0"/>
                </a:moveTo>
                <a:lnTo>
                  <a:pt x="2966522" y="0"/>
                </a:lnTo>
                <a:lnTo>
                  <a:pt x="2966522" y="2224892"/>
                </a:lnTo>
                <a:lnTo>
                  <a:pt x="0" y="222489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 flipH="1">
            <a:off x="2530104" y="1272159"/>
            <a:ext cx="5495793" cy="4355416"/>
          </a:xfrm>
          <a:custGeom>
            <a:avLst/>
            <a:gdLst/>
            <a:ahLst/>
            <a:cxnLst/>
            <a:rect l="l" t="t" r="r" b="b"/>
            <a:pathLst>
              <a:path w="5495793" h="4355416">
                <a:moveTo>
                  <a:pt x="5495793" y="0"/>
                </a:moveTo>
                <a:lnTo>
                  <a:pt x="0" y="0"/>
                </a:lnTo>
                <a:lnTo>
                  <a:pt x="0" y="4355416"/>
                </a:lnTo>
                <a:lnTo>
                  <a:pt x="5495793" y="4355416"/>
                </a:lnTo>
                <a:lnTo>
                  <a:pt x="5495793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1261542" y="1506373"/>
            <a:ext cx="3020217" cy="2604659"/>
          </a:xfrm>
          <a:custGeom>
            <a:avLst/>
            <a:gdLst/>
            <a:ahLst/>
            <a:cxnLst/>
            <a:rect l="l" t="t" r="r" b="b"/>
            <a:pathLst>
              <a:path w="3020217" h="2604659">
                <a:moveTo>
                  <a:pt x="0" y="0"/>
                </a:moveTo>
                <a:lnTo>
                  <a:pt x="3020217" y="0"/>
                </a:lnTo>
                <a:lnTo>
                  <a:pt x="3020217" y="2604660"/>
                </a:lnTo>
                <a:lnTo>
                  <a:pt x="0" y="2604660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0262103" y="1028700"/>
            <a:ext cx="5396726" cy="4276905"/>
          </a:xfrm>
          <a:custGeom>
            <a:avLst/>
            <a:gdLst/>
            <a:ahLst/>
            <a:cxnLst/>
            <a:rect l="l" t="t" r="r" b="b"/>
            <a:pathLst>
              <a:path w="5396726" h="4276905">
                <a:moveTo>
                  <a:pt x="0" y="0"/>
                </a:moveTo>
                <a:lnTo>
                  <a:pt x="5396726" y="0"/>
                </a:lnTo>
                <a:lnTo>
                  <a:pt x="5396726" y="4276905"/>
                </a:lnTo>
                <a:lnTo>
                  <a:pt x="0" y="427690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5106E4-25B3-31A1-A1A7-D00EDC7C9230}"/>
              </a:ext>
            </a:extLst>
          </p:cNvPr>
          <p:cNvSpPr txBox="1"/>
          <p:nvPr/>
        </p:nvSpPr>
        <p:spPr>
          <a:xfrm>
            <a:off x="503068" y="190500"/>
            <a:ext cx="17754600" cy="12307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перемене Вася бежал по коридору и нечаянно толкнул Женю. </a:t>
            </a:r>
            <a:endParaRPr lang="ru-RU" sz="3200" dirty="0"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Какое действие Жени и Васи поможет избежать конфликта?</a:t>
            </a:r>
            <a:endParaRPr lang="ru-RU" sz="4800" b="1" u="sng" dirty="0">
              <a:effectLst/>
              <a:latin typeface="Aptos Narrow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ED6A29F0-610B-7AE3-5F1A-84AB7857635C}"/>
              </a:ext>
            </a:extLst>
          </p:cNvPr>
          <p:cNvSpPr/>
          <p:nvPr/>
        </p:nvSpPr>
        <p:spPr>
          <a:xfrm>
            <a:off x="10058402" y="4046738"/>
            <a:ext cx="6781800" cy="4191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Женя должен отомстить Васе, поэтому нужно его догнать и специально ударить в ответ</a:t>
            </a:r>
            <a:endParaRPr lang="ru-RU" sz="4800" dirty="0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3F68AB95-0D9F-5AC6-FB89-4933405801DB}"/>
              </a:ext>
            </a:extLst>
          </p:cNvPr>
          <p:cNvSpPr/>
          <p:nvPr/>
        </p:nvSpPr>
        <p:spPr>
          <a:xfrm>
            <a:off x="1371600" y="4077070"/>
            <a:ext cx="6858000" cy="41580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Вася должен подойти и извиниться перед Женей за то, что толкнул его. Женя примет извинения и объяснит Васе, что бегать по коридорам опасно</a:t>
            </a:r>
          </a:p>
        </p:txBody>
      </p:sp>
    </p:spTree>
    <p:extLst>
      <p:ext uri="{BB962C8B-B14F-4D97-AF65-F5344CB8AC3E}">
        <p14:creationId xmlns:p14="http://schemas.microsoft.com/office/powerpoint/2010/main" xmlns="" val="414734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5106E4-25B3-31A1-A1A7-D00EDC7C9230}"/>
              </a:ext>
            </a:extLst>
          </p:cNvPr>
          <p:cNvSpPr txBox="1"/>
          <p:nvPr/>
        </p:nvSpPr>
        <p:spPr>
          <a:xfrm>
            <a:off x="503068" y="190500"/>
            <a:ext cx="17754600" cy="16551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Один ученик говорит другому: «Я никогда не буду сидеть с тобой за одной партой: разляжешься, как слон, а мне неудобно писать!»</a:t>
            </a:r>
            <a:br>
              <a:rPr lang="ru-RU" sz="3200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3200" b="1" u="sng" dirty="0">
                <a:effectLst/>
                <a:latin typeface="Aptos Narrow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Как бы вы отреагировали на такие слова в ваш адрес? 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ED6A29F0-610B-7AE3-5F1A-84AB7857635C}"/>
              </a:ext>
            </a:extLst>
          </p:cNvPr>
          <p:cNvSpPr/>
          <p:nvPr/>
        </p:nvSpPr>
        <p:spPr>
          <a:xfrm>
            <a:off x="10058402" y="4046738"/>
            <a:ext cx="6781800" cy="4191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Нужно ответить агрессивными и грубыми словами, давая понять, что ты не намерен слушать замечания одноклассника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3F68AB95-0D9F-5AC6-FB89-4933405801DB}"/>
              </a:ext>
            </a:extLst>
          </p:cNvPr>
          <p:cNvSpPr/>
          <p:nvPr/>
        </p:nvSpPr>
        <p:spPr>
          <a:xfrm>
            <a:off x="1371600" y="4077070"/>
            <a:ext cx="6858000" cy="41580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Нужно сказать, что нельзя разговаривать с людьми в таком неуважительном тоне, предложить пересесть на свободную парту или самому уйти на другую. Если такой возможности нет, то договориться, как сделать учебное место комфортным для двоих</a:t>
            </a:r>
          </a:p>
        </p:txBody>
      </p:sp>
    </p:spTree>
    <p:extLst>
      <p:ext uri="{BB962C8B-B14F-4D97-AF65-F5344CB8AC3E}">
        <p14:creationId xmlns:p14="http://schemas.microsoft.com/office/powerpoint/2010/main" xmlns="" val="298917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95106E4-25B3-31A1-A1A7-D00EDC7C9230}"/>
              </a:ext>
            </a:extLst>
          </p:cNvPr>
          <p:cNvSpPr txBox="1"/>
          <p:nvPr/>
        </p:nvSpPr>
        <p:spPr>
          <a:xfrm>
            <a:off x="533400" y="339768"/>
            <a:ext cx="16997779" cy="1752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из твоего класса играют в интересную игру, а ты опоздал, игра уже началась. Попроси, чтобы тебя приняли в игру.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будешь делать, если друзья не захотят принять тебя?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ED6A29F0-610B-7AE3-5F1A-84AB7857635C}"/>
              </a:ext>
            </a:extLst>
          </p:cNvPr>
          <p:cNvSpPr/>
          <p:nvPr/>
        </p:nvSpPr>
        <p:spPr>
          <a:xfrm>
            <a:off x="1524000" y="4272379"/>
            <a:ext cx="6781800" cy="4191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/>
              <a:t>Обижусь на друзей, потому что они не подождали меня, прежде чем начать играть. Буду всеми способами мешать им закончить игру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3F68AB95-0D9F-5AC6-FB89-4933405801DB}"/>
              </a:ext>
            </a:extLst>
          </p:cNvPr>
          <p:cNvSpPr/>
          <p:nvPr/>
        </p:nvSpPr>
        <p:spPr>
          <a:xfrm>
            <a:off x="9525000" y="4305300"/>
            <a:ext cx="6858000" cy="415807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ptos Narrow" panose="020B0004020202020204" pitchFamily="34" charset="0"/>
              </a:rPr>
              <a:t>Спокойно понаблюдаю за начавшейся игрой и дождусь нового раунда, чтобы присоединиться к друзьям</a:t>
            </a:r>
          </a:p>
        </p:txBody>
      </p:sp>
    </p:spTree>
    <p:extLst>
      <p:ext uri="{BB962C8B-B14F-4D97-AF65-F5344CB8AC3E}">
        <p14:creationId xmlns:p14="http://schemas.microsoft.com/office/powerpoint/2010/main" xmlns="" val="392454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504D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/>
            <a:stretch>
              <a:fillRect t="-9211" b="-9211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3" name="Group 3"/>
          <p:cNvGrpSpPr/>
          <p:nvPr/>
        </p:nvGrpSpPr>
        <p:grpSpPr>
          <a:xfrm>
            <a:off x="2096160" y="2079835"/>
            <a:ext cx="14095680" cy="6719343"/>
            <a:chOff x="0" y="0"/>
            <a:chExt cx="7840962" cy="3737749"/>
          </a:xfrm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7818102" cy="3709809"/>
            </a:xfrm>
            <a:custGeom>
              <a:avLst/>
              <a:gdLst/>
              <a:ahLst/>
              <a:cxnLst/>
              <a:rect l="l" t="t" r="r" b="b"/>
              <a:pathLst>
                <a:path w="7818102" h="3709809">
                  <a:moveTo>
                    <a:pt x="7818102" y="3709809"/>
                  </a:moveTo>
                  <a:lnTo>
                    <a:pt x="0" y="3702189"/>
                  </a:lnTo>
                  <a:lnTo>
                    <a:pt x="0" y="1299886"/>
                  </a:lnTo>
                  <a:lnTo>
                    <a:pt x="17780" y="19050"/>
                  </a:lnTo>
                  <a:lnTo>
                    <a:pt x="3896722" y="0"/>
                  </a:lnTo>
                  <a:lnTo>
                    <a:pt x="7799052" y="50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5" name="Freeform 5"/>
            <p:cNvSpPr/>
            <p:nvPr/>
          </p:nvSpPr>
          <p:spPr>
            <a:xfrm>
              <a:off x="-3810" y="0"/>
              <a:ext cx="7847313" cy="3736479"/>
            </a:xfrm>
            <a:custGeom>
              <a:avLst/>
              <a:gdLst/>
              <a:ahLst/>
              <a:cxnLst/>
              <a:rect l="l" t="t" r="r" b="b"/>
              <a:pathLst>
                <a:path w="7847313" h="3736479">
                  <a:moveTo>
                    <a:pt x="7813022" y="21590"/>
                  </a:moveTo>
                  <a:cubicBezTo>
                    <a:pt x="7814292" y="34290"/>
                    <a:pt x="7814292" y="44450"/>
                    <a:pt x="7815563" y="54610"/>
                  </a:cubicBezTo>
                  <a:cubicBezTo>
                    <a:pt x="7818102" y="120206"/>
                    <a:pt x="7819372" y="201107"/>
                    <a:pt x="7821913" y="279120"/>
                  </a:cubicBezTo>
                  <a:cubicBezTo>
                    <a:pt x="7821913" y="391804"/>
                    <a:pt x="7834613" y="2613713"/>
                    <a:pt x="7840963" y="2726398"/>
                  </a:cubicBezTo>
                  <a:cubicBezTo>
                    <a:pt x="7847313" y="2896869"/>
                    <a:pt x="7843502" y="3070230"/>
                    <a:pt x="7843502" y="3240701"/>
                  </a:cubicBezTo>
                  <a:cubicBezTo>
                    <a:pt x="7843502" y="3390948"/>
                    <a:pt x="7844772" y="3529636"/>
                    <a:pt x="7846042" y="3675519"/>
                  </a:cubicBezTo>
                  <a:cubicBezTo>
                    <a:pt x="7846042" y="3697110"/>
                    <a:pt x="7846042" y="3711079"/>
                    <a:pt x="7846042" y="3735210"/>
                  </a:cubicBezTo>
                  <a:cubicBezTo>
                    <a:pt x="7823182" y="3735210"/>
                    <a:pt x="7802863" y="3736479"/>
                    <a:pt x="7762651" y="3735210"/>
                  </a:cubicBezTo>
                  <a:cubicBezTo>
                    <a:pt x="7363960" y="3730129"/>
                    <a:pt x="6959137" y="3736479"/>
                    <a:pt x="6560447" y="3731399"/>
                  </a:cubicBezTo>
                  <a:cubicBezTo>
                    <a:pt x="6321233" y="3727590"/>
                    <a:pt x="6088153" y="3730129"/>
                    <a:pt x="5848938" y="3727590"/>
                  </a:cubicBezTo>
                  <a:cubicBezTo>
                    <a:pt x="5738532" y="3726319"/>
                    <a:pt x="5628126" y="3725049"/>
                    <a:pt x="5517719" y="3723779"/>
                  </a:cubicBezTo>
                  <a:cubicBezTo>
                    <a:pt x="5450248" y="3723779"/>
                    <a:pt x="5388912" y="3725049"/>
                    <a:pt x="5321440" y="3725049"/>
                  </a:cubicBezTo>
                  <a:cubicBezTo>
                    <a:pt x="5149697" y="3723779"/>
                    <a:pt x="4677403" y="3725049"/>
                    <a:pt x="4505660" y="3723779"/>
                  </a:cubicBezTo>
                  <a:cubicBezTo>
                    <a:pt x="4382986" y="3722510"/>
                    <a:pt x="1929509" y="3731399"/>
                    <a:pt x="1806835" y="3730129"/>
                  </a:cubicBezTo>
                  <a:cubicBezTo>
                    <a:pt x="1776166" y="3730129"/>
                    <a:pt x="1739364" y="3731399"/>
                    <a:pt x="1708696" y="3731399"/>
                  </a:cubicBezTo>
                  <a:cubicBezTo>
                    <a:pt x="1635091" y="3731399"/>
                    <a:pt x="1567621" y="3732669"/>
                    <a:pt x="1494017" y="3732669"/>
                  </a:cubicBezTo>
                  <a:cubicBezTo>
                    <a:pt x="1310006" y="3732669"/>
                    <a:pt x="1132129" y="3731399"/>
                    <a:pt x="948118" y="3730129"/>
                  </a:cubicBezTo>
                  <a:cubicBezTo>
                    <a:pt x="837711" y="3728860"/>
                    <a:pt x="727305" y="3727590"/>
                    <a:pt x="623032" y="3726319"/>
                  </a:cubicBezTo>
                  <a:cubicBezTo>
                    <a:pt x="426754" y="3725049"/>
                    <a:pt x="230476" y="3723779"/>
                    <a:pt x="48260" y="3723779"/>
                  </a:cubicBezTo>
                  <a:cubicBezTo>
                    <a:pt x="38100" y="3723779"/>
                    <a:pt x="29210" y="3723779"/>
                    <a:pt x="19050" y="3722510"/>
                  </a:cubicBezTo>
                  <a:cubicBezTo>
                    <a:pt x="10160" y="3721240"/>
                    <a:pt x="5080" y="3714890"/>
                    <a:pt x="7620" y="3705999"/>
                  </a:cubicBezTo>
                  <a:cubicBezTo>
                    <a:pt x="16510" y="3674104"/>
                    <a:pt x="12700" y="3601870"/>
                    <a:pt x="11430" y="3526747"/>
                  </a:cubicBezTo>
                  <a:cubicBezTo>
                    <a:pt x="10160" y="3373612"/>
                    <a:pt x="6350" y="3223365"/>
                    <a:pt x="7620" y="3070230"/>
                  </a:cubicBezTo>
                  <a:cubicBezTo>
                    <a:pt x="5080" y="2879533"/>
                    <a:pt x="0" y="518935"/>
                    <a:pt x="7620" y="325349"/>
                  </a:cubicBezTo>
                  <a:cubicBezTo>
                    <a:pt x="8890" y="287788"/>
                    <a:pt x="7620" y="247337"/>
                    <a:pt x="8890" y="209775"/>
                  </a:cubicBezTo>
                  <a:cubicBezTo>
                    <a:pt x="10160" y="149099"/>
                    <a:pt x="12700" y="8264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7134" y="30480"/>
                    <a:pt x="175273" y="29210"/>
                  </a:cubicBezTo>
                  <a:cubicBezTo>
                    <a:pt x="340882" y="25400"/>
                    <a:pt x="506492" y="22860"/>
                    <a:pt x="678235" y="20320"/>
                  </a:cubicBezTo>
                  <a:cubicBezTo>
                    <a:pt x="794776" y="17780"/>
                    <a:pt x="911316" y="16510"/>
                    <a:pt x="1021722" y="13970"/>
                  </a:cubicBezTo>
                  <a:cubicBezTo>
                    <a:pt x="1132129" y="11430"/>
                    <a:pt x="1248669" y="8890"/>
                    <a:pt x="1359075" y="8890"/>
                  </a:cubicBezTo>
                  <a:cubicBezTo>
                    <a:pt x="1481749" y="7620"/>
                    <a:pt x="1604423" y="10160"/>
                    <a:pt x="1727097" y="8890"/>
                  </a:cubicBezTo>
                  <a:cubicBezTo>
                    <a:pt x="1880439" y="8890"/>
                    <a:pt x="4659002" y="6350"/>
                    <a:pt x="4812344" y="5080"/>
                  </a:cubicBezTo>
                  <a:cubicBezTo>
                    <a:pt x="4959553" y="3810"/>
                    <a:pt x="5106762" y="2540"/>
                    <a:pt x="5260104" y="2540"/>
                  </a:cubicBezTo>
                  <a:cubicBezTo>
                    <a:pt x="5511585" y="1270"/>
                    <a:pt x="5756933" y="0"/>
                    <a:pt x="6008414" y="0"/>
                  </a:cubicBezTo>
                  <a:cubicBezTo>
                    <a:pt x="6112688" y="0"/>
                    <a:pt x="6223094" y="2540"/>
                    <a:pt x="6327366" y="2540"/>
                  </a:cubicBezTo>
                  <a:cubicBezTo>
                    <a:pt x="6615650" y="3810"/>
                    <a:pt x="6910067" y="5080"/>
                    <a:pt x="7198351" y="7620"/>
                  </a:cubicBezTo>
                  <a:cubicBezTo>
                    <a:pt x="7351693" y="8890"/>
                    <a:pt x="7505035" y="12700"/>
                    <a:pt x="7658378" y="16510"/>
                  </a:cubicBezTo>
                  <a:cubicBezTo>
                    <a:pt x="7695180" y="16510"/>
                    <a:pt x="7731982" y="16510"/>
                    <a:pt x="7762651" y="16510"/>
                  </a:cubicBezTo>
                  <a:cubicBezTo>
                    <a:pt x="7793972" y="17780"/>
                    <a:pt x="7802863" y="20320"/>
                    <a:pt x="7813022" y="21590"/>
                  </a:cubicBezTo>
                  <a:close/>
                  <a:moveTo>
                    <a:pt x="7823182" y="3718699"/>
                  </a:moveTo>
                  <a:cubicBezTo>
                    <a:pt x="7824453" y="3702190"/>
                    <a:pt x="7825722" y="3689490"/>
                    <a:pt x="7825722" y="3676790"/>
                  </a:cubicBezTo>
                  <a:cubicBezTo>
                    <a:pt x="7824453" y="3515190"/>
                    <a:pt x="7823182" y="3362054"/>
                    <a:pt x="7823182" y="3197361"/>
                  </a:cubicBezTo>
                  <a:cubicBezTo>
                    <a:pt x="7823182" y="3122238"/>
                    <a:pt x="7825722" y="3047115"/>
                    <a:pt x="7824453" y="2971992"/>
                  </a:cubicBezTo>
                  <a:cubicBezTo>
                    <a:pt x="7824453" y="2902648"/>
                    <a:pt x="7823182" y="2830414"/>
                    <a:pt x="7821913" y="2761070"/>
                  </a:cubicBezTo>
                  <a:cubicBezTo>
                    <a:pt x="7816832" y="2654164"/>
                    <a:pt x="7805403" y="440923"/>
                    <a:pt x="7805403" y="334017"/>
                  </a:cubicBezTo>
                  <a:cubicBezTo>
                    <a:pt x="7802863" y="244448"/>
                    <a:pt x="7800322" y="151988"/>
                    <a:pt x="7797782" y="63500"/>
                  </a:cubicBezTo>
                  <a:cubicBezTo>
                    <a:pt x="7796513" y="44450"/>
                    <a:pt x="7795242" y="43180"/>
                    <a:pt x="7744250" y="41910"/>
                  </a:cubicBezTo>
                  <a:cubicBezTo>
                    <a:pt x="7725848" y="41910"/>
                    <a:pt x="7713581" y="41910"/>
                    <a:pt x="7695180" y="40640"/>
                  </a:cubicBezTo>
                  <a:cubicBezTo>
                    <a:pt x="7541838" y="36830"/>
                    <a:pt x="7382362" y="31750"/>
                    <a:pt x="7229019" y="30480"/>
                  </a:cubicBezTo>
                  <a:cubicBezTo>
                    <a:pt x="6854864" y="26670"/>
                    <a:pt x="6474575" y="25400"/>
                    <a:pt x="6100420" y="22860"/>
                  </a:cubicBezTo>
                  <a:cubicBezTo>
                    <a:pt x="6045217" y="22860"/>
                    <a:pt x="5983880" y="22860"/>
                    <a:pt x="5928677" y="22860"/>
                  </a:cubicBezTo>
                  <a:cubicBezTo>
                    <a:pt x="5836671" y="22860"/>
                    <a:pt x="5744666" y="22860"/>
                    <a:pt x="5658794" y="22860"/>
                  </a:cubicBezTo>
                  <a:cubicBezTo>
                    <a:pt x="5462516" y="22860"/>
                    <a:pt x="5266238" y="22860"/>
                    <a:pt x="5076093" y="24130"/>
                  </a:cubicBezTo>
                  <a:cubicBezTo>
                    <a:pt x="4910483" y="25400"/>
                    <a:pt x="2119653" y="29210"/>
                    <a:pt x="1954044" y="29210"/>
                  </a:cubicBezTo>
                  <a:cubicBezTo>
                    <a:pt x="1684161" y="29210"/>
                    <a:pt x="1414279" y="26670"/>
                    <a:pt x="1144396" y="33020"/>
                  </a:cubicBezTo>
                  <a:cubicBezTo>
                    <a:pt x="1003321" y="36830"/>
                    <a:pt x="868380" y="36830"/>
                    <a:pt x="733439" y="38100"/>
                  </a:cubicBezTo>
                  <a:cubicBezTo>
                    <a:pt x="500358" y="41910"/>
                    <a:pt x="267278" y="45720"/>
                    <a:pt x="49530" y="50800"/>
                  </a:cubicBezTo>
                  <a:cubicBezTo>
                    <a:pt x="36830" y="50800"/>
                    <a:pt x="34290" y="53340"/>
                    <a:pt x="33020" y="73976"/>
                  </a:cubicBezTo>
                  <a:cubicBezTo>
                    <a:pt x="31750" y="125984"/>
                    <a:pt x="31750" y="177993"/>
                    <a:pt x="30480" y="230001"/>
                  </a:cubicBezTo>
                  <a:cubicBezTo>
                    <a:pt x="29210" y="316681"/>
                    <a:pt x="26670" y="400472"/>
                    <a:pt x="25400" y="487153"/>
                  </a:cubicBezTo>
                  <a:cubicBezTo>
                    <a:pt x="20320" y="579612"/>
                    <a:pt x="26670" y="2839082"/>
                    <a:pt x="29210" y="2931541"/>
                  </a:cubicBezTo>
                  <a:cubicBezTo>
                    <a:pt x="29210" y="3029779"/>
                    <a:pt x="29210" y="3130906"/>
                    <a:pt x="30480" y="3229144"/>
                  </a:cubicBezTo>
                  <a:cubicBezTo>
                    <a:pt x="30480" y="3301378"/>
                    <a:pt x="33020" y="3373612"/>
                    <a:pt x="33020" y="3445845"/>
                  </a:cubicBezTo>
                  <a:cubicBezTo>
                    <a:pt x="33020" y="3523858"/>
                    <a:pt x="33020" y="3601870"/>
                    <a:pt x="31750" y="3676790"/>
                  </a:cubicBezTo>
                  <a:cubicBezTo>
                    <a:pt x="31750" y="3680599"/>
                    <a:pt x="31750" y="3683140"/>
                    <a:pt x="31750" y="3686949"/>
                  </a:cubicBezTo>
                  <a:cubicBezTo>
                    <a:pt x="31750" y="3697110"/>
                    <a:pt x="35560" y="3700919"/>
                    <a:pt x="44450" y="3700919"/>
                  </a:cubicBezTo>
                  <a:cubicBezTo>
                    <a:pt x="89401" y="3700919"/>
                    <a:pt x="175273" y="3702190"/>
                    <a:pt x="255011" y="3702190"/>
                  </a:cubicBezTo>
                  <a:cubicBezTo>
                    <a:pt x="371551" y="3702190"/>
                    <a:pt x="494225" y="3699649"/>
                    <a:pt x="610765" y="3702190"/>
                  </a:cubicBezTo>
                  <a:cubicBezTo>
                    <a:pt x="800909" y="3705999"/>
                    <a:pt x="991054" y="3708540"/>
                    <a:pt x="1181198" y="3707269"/>
                  </a:cubicBezTo>
                  <a:cubicBezTo>
                    <a:pt x="1303872" y="3705999"/>
                    <a:pt x="1420412" y="3708540"/>
                    <a:pt x="1543086" y="3708540"/>
                  </a:cubicBezTo>
                  <a:cubicBezTo>
                    <a:pt x="1720963" y="3708540"/>
                    <a:pt x="1898840" y="3707269"/>
                    <a:pt x="2076717" y="3708540"/>
                  </a:cubicBezTo>
                  <a:cubicBezTo>
                    <a:pt x="2340466" y="3709810"/>
                    <a:pt x="5235569" y="3699649"/>
                    <a:pt x="5505452" y="3702190"/>
                  </a:cubicBezTo>
                  <a:cubicBezTo>
                    <a:pt x="5621992" y="3703460"/>
                    <a:pt x="5738532" y="3704729"/>
                    <a:pt x="5848938" y="3704729"/>
                  </a:cubicBezTo>
                  <a:cubicBezTo>
                    <a:pt x="6051351" y="3707269"/>
                    <a:pt x="6247628" y="3703460"/>
                    <a:pt x="6450041" y="3707269"/>
                  </a:cubicBezTo>
                  <a:cubicBezTo>
                    <a:pt x="6615650" y="3709810"/>
                    <a:pt x="6781260" y="3709810"/>
                    <a:pt x="6946869" y="3712349"/>
                  </a:cubicBezTo>
                  <a:cubicBezTo>
                    <a:pt x="7192217" y="3716160"/>
                    <a:pt x="7437565" y="3718699"/>
                    <a:pt x="7682913" y="3719969"/>
                  </a:cubicBezTo>
                  <a:cubicBezTo>
                    <a:pt x="7774918" y="3719969"/>
                    <a:pt x="7802863" y="3718699"/>
                    <a:pt x="7823182" y="3718699"/>
                  </a:cubicBez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" name="Freeform 6"/>
          <p:cNvSpPr/>
          <p:nvPr/>
        </p:nvSpPr>
        <p:spPr>
          <a:xfrm>
            <a:off x="13238485" y="686137"/>
            <a:ext cx="776948" cy="685127"/>
          </a:xfrm>
          <a:custGeom>
            <a:avLst/>
            <a:gdLst/>
            <a:ahLst/>
            <a:cxnLst/>
            <a:rect l="l" t="t" r="r" b="b"/>
            <a:pathLst>
              <a:path w="776948" h="685127">
                <a:moveTo>
                  <a:pt x="0" y="0"/>
                </a:moveTo>
                <a:lnTo>
                  <a:pt x="776948" y="0"/>
                </a:lnTo>
                <a:lnTo>
                  <a:pt x="776948" y="685126"/>
                </a:lnTo>
                <a:lnTo>
                  <a:pt x="0" y="68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 rot="5837560">
            <a:off x="2243804" y="4028260"/>
            <a:ext cx="1453024" cy="377786"/>
          </a:xfrm>
          <a:custGeom>
            <a:avLst/>
            <a:gdLst/>
            <a:ahLst/>
            <a:cxnLst/>
            <a:rect l="l" t="t" r="r" b="b"/>
            <a:pathLst>
              <a:path w="1453024" h="377786">
                <a:moveTo>
                  <a:pt x="0" y="0"/>
                </a:moveTo>
                <a:lnTo>
                  <a:pt x="1453025" y="0"/>
                </a:lnTo>
                <a:lnTo>
                  <a:pt x="1453025" y="377787"/>
                </a:lnTo>
                <a:lnTo>
                  <a:pt x="0" y="37778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/>
          <p:nvPr/>
        </p:nvGrpSpPr>
        <p:grpSpPr>
          <a:xfrm rot="-194725">
            <a:off x="3306895" y="3758318"/>
            <a:ext cx="4118623" cy="897578"/>
            <a:chOff x="0" y="0"/>
            <a:chExt cx="969360" cy="21125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69360" cy="211254"/>
            </a:xfrm>
            <a:custGeom>
              <a:avLst/>
              <a:gdLst/>
              <a:ahLst/>
              <a:cxnLst/>
              <a:rect l="l" t="t" r="r" b="b"/>
              <a:pathLst>
                <a:path w="969360" h="211254">
                  <a:moveTo>
                    <a:pt x="95866" y="0"/>
                  </a:moveTo>
                  <a:lnTo>
                    <a:pt x="873494" y="0"/>
                  </a:lnTo>
                  <a:cubicBezTo>
                    <a:pt x="898919" y="0"/>
                    <a:pt x="923303" y="10100"/>
                    <a:pt x="941282" y="28079"/>
                  </a:cubicBezTo>
                  <a:cubicBezTo>
                    <a:pt x="959260" y="46057"/>
                    <a:pt x="969360" y="70441"/>
                    <a:pt x="969360" y="95866"/>
                  </a:cubicBezTo>
                  <a:lnTo>
                    <a:pt x="969360" y="115388"/>
                  </a:lnTo>
                  <a:cubicBezTo>
                    <a:pt x="969360" y="140813"/>
                    <a:pt x="959260" y="165197"/>
                    <a:pt x="941282" y="183176"/>
                  </a:cubicBezTo>
                  <a:cubicBezTo>
                    <a:pt x="923303" y="201154"/>
                    <a:pt x="898919" y="211254"/>
                    <a:pt x="873494" y="211254"/>
                  </a:cubicBezTo>
                  <a:lnTo>
                    <a:pt x="95866" y="211254"/>
                  </a:lnTo>
                  <a:cubicBezTo>
                    <a:pt x="70441" y="211254"/>
                    <a:pt x="46057" y="201154"/>
                    <a:pt x="28079" y="183176"/>
                  </a:cubicBezTo>
                  <a:cubicBezTo>
                    <a:pt x="10100" y="165197"/>
                    <a:pt x="0" y="140813"/>
                    <a:pt x="0" y="115388"/>
                  </a:cubicBezTo>
                  <a:lnTo>
                    <a:pt x="0" y="95866"/>
                  </a:lnTo>
                  <a:cubicBezTo>
                    <a:pt x="0" y="70441"/>
                    <a:pt x="10100" y="46057"/>
                    <a:pt x="28079" y="28079"/>
                  </a:cubicBezTo>
                  <a:cubicBezTo>
                    <a:pt x="46057" y="10100"/>
                    <a:pt x="70441" y="0"/>
                    <a:pt x="95866" y="0"/>
                  </a:cubicBezTo>
                  <a:close/>
                </a:path>
              </a:pathLst>
            </a:custGeom>
            <a:solidFill>
              <a:srgbClr val="9EA5D2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969360" cy="2588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407467" y="5106350"/>
            <a:ext cx="10784372" cy="310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21"/>
              </a:lnSpc>
            </a:pPr>
            <a:r>
              <a:rPr lang="en-US" sz="3601" dirty="0">
                <a:solidFill>
                  <a:srgbClr val="495A8E"/>
                </a:solidFill>
                <a:latin typeface="Arial"/>
              </a:rPr>
              <a:t>- Что такое конфликт и почему он возникает</a:t>
            </a:r>
          </a:p>
          <a:p>
            <a:pPr>
              <a:lnSpc>
                <a:spcPts val="3421"/>
              </a:lnSpc>
            </a:pPr>
            <a:r>
              <a:rPr lang="en-US" sz="3601" dirty="0">
                <a:solidFill>
                  <a:srgbClr val="495A8E"/>
                </a:solidFill>
                <a:latin typeface="Arial"/>
              </a:rPr>
              <a:t>- Стадии и виды конфликта</a:t>
            </a:r>
          </a:p>
          <a:p>
            <a:pPr>
              <a:lnSpc>
                <a:spcPts val="3421"/>
              </a:lnSpc>
            </a:pPr>
            <a:r>
              <a:rPr lang="en-US" sz="3601" dirty="0">
                <a:solidFill>
                  <a:srgbClr val="495A8E"/>
                </a:solidFill>
                <a:latin typeface="Arial"/>
              </a:rPr>
              <a:t>- Как вести себя в конфликте</a:t>
            </a:r>
          </a:p>
          <a:p>
            <a:pPr>
              <a:lnSpc>
                <a:spcPts val="3421"/>
              </a:lnSpc>
            </a:pPr>
            <a:endParaRPr lang="en-US" sz="3601" dirty="0">
              <a:solidFill>
                <a:srgbClr val="495A8E"/>
              </a:solidFill>
              <a:latin typeface="Arial"/>
            </a:endParaRPr>
          </a:p>
          <a:p>
            <a:pPr>
              <a:lnSpc>
                <a:spcPts val="3421"/>
              </a:lnSpc>
            </a:pPr>
            <a:endParaRPr lang="en-US" sz="3601" dirty="0">
              <a:solidFill>
                <a:srgbClr val="495A8E"/>
              </a:solidFill>
              <a:latin typeface="Arial"/>
            </a:endParaRPr>
          </a:p>
          <a:p>
            <a:pPr>
              <a:lnSpc>
                <a:spcPts val="3421"/>
              </a:lnSpc>
            </a:pPr>
            <a:endParaRPr lang="en-US" sz="3601" dirty="0">
              <a:solidFill>
                <a:srgbClr val="495A8E"/>
              </a:solidFill>
              <a:latin typeface="Arial"/>
            </a:endParaRPr>
          </a:p>
          <a:p>
            <a:pPr>
              <a:lnSpc>
                <a:spcPts val="3421"/>
              </a:lnSpc>
            </a:pPr>
            <a:endParaRPr lang="en-US" sz="3601" dirty="0">
              <a:solidFill>
                <a:srgbClr val="495A8E"/>
              </a:solidFill>
              <a:latin typeface="Arial"/>
            </a:endParaRPr>
          </a:p>
        </p:txBody>
      </p:sp>
      <p:sp>
        <p:nvSpPr>
          <p:cNvPr id="12" name="TextBox 12"/>
          <p:cNvSpPr txBox="1"/>
          <p:nvPr/>
        </p:nvSpPr>
        <p:spPr>
          <a:xfrm rot="-194725">
            <a:off x="3322521" y="3934693"/>
            <a:ext cx="4109649" cy="662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0"/>
              </a:lnSpc>
            </a:pPr>
            <a:r>
              <a:rPr lang="en-US" sz="4330" dirty="0">
                <a:solidFill>
                  <a:srgbClr val="495A8E"/>
                </a:solidFill>
                <a:latin typeface="Arial Bold"/>
              </a:rPr>
              <a:t>Мы узнаем</a:t>
            </a:r>
          </a:p>
        </p:txBody>
      </p:sp>
      <p:sp>
        <p:nvSpPr>
          <p:cNvPr id="13" name="Freeform 13"/>
          <p:cNvSpPr/>
          <p:nvPr/>
        </p:nvSpPr>
        <p:spPr>
          <a:xfrm>
            <a:off x="641961" y="7491974"/>
            <a:ext cx="3118960" cy="2160848"/>
          </a:xfrm>
          <a:custGeom>
            <a:avLst/>
            <a:gdLst/>
            <a:ahLst/>
            <a:cxnLst/>
            <a:rect l="l" t="t" r="r" b="b"/>
            <a:pathLst>
              <a:path w="3118960" h="2160848">
                <a:moveTo>
                  <a:pt x="0" y="0"/>
                </a:moveTo>
                <a:lnTo>
                  <a:pt x="3118960" y="0"/>
                </a:lnTo>
                <a:lnTo>
                  <a:pt x="3118960" y="2160848"/>
                </a:lnTo>
                <a:lnTo>
                  <a:pt x="0" y="2160848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4" name="Freeform 14"/>
          <p:cNvSpPr/>
          <p:nvPr/>
        </p:nvSpPr>
        <p:spPr>
          <a:xfrm rot="601930">
            <a:off x="-911296" y="1403774"/>
            <a:ext cx="1872773" cy="2620929"/>
          </a:xfrm>
          <a:custGeom>
            <a:avLst/>
            <a:gdLst/>
            <a:ahLst/>
            <a:cxnLst/>
            <a:rect l="l" t="t" r="r" b="b"/>
            <a:pathLst>
              <a:path w="1872773" h="2620929">
                <a:moveTo>
                  <a:pt x="0" y="0"/>
                </a:moveTo>
                <a:lnTo>
                  <a:pt x="1872772" y="0"/>
                </a:lnTo>
                <a:lnTo>
                  <a:pt x="1872772" y="2620929"/>
                </a:lnTo>
                <a:lnTo>
                  <a:pt x="0" y="2620929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5" name="Freeform 15"/>
          <p:cNvSpPr/>
          <p:nvPr/>
        </p:nvSpPr>
        <p:spPr>
          <a:xfrm rot="-117286">
            <a:off x="15880543" y="7524665"/>
            <a:ext cx="1956035" cy="2303681"/>
          </a:xfrm>
          <a:custGeom>
            <a:avLst/>
            <a:gdLst/>
            <a:ahLst/>
            <a:cxnLst/>
            <a:rect l="l" t="t" r="r" b="b"/>
            <a:pathLst>
              <a:path w="1956035" h="2303681">
                <a:moveTo>
                  <a:pt x="0" y="0"/>
                </a:moveTo>
                <a:lnTo>
                  <a:pt x="1956035" y="0"/>
                </a:lnTo>
                <a:lnTo>
                  <a:pt x="1956035" y="2303681"/>
                </a:lnTo>
                <a:lnTo>
                  <a:pt x="0" y="2303681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>
            <a:off x="15910315" y="190081"/>
            <a:ext cx="2282882" cy="1913170"/>
          </a:xfrm>
          <a:custGeom>
            <a:avLst/>
            <a:gdLst/>
            <a:ahLst/>
            <a:cxnLst/>
            <a:rect l="l" t="t" r="r" b="b"/>
            <a:pathLst>
              <a:path w="2282882" h="1913170">
                <a:moveTo>
                  <a:pt x="0" y="0"/>
                </a:moveTo>
                <a:lnTo>
                  <a:pt x="2282882" y="0"/>
                </a:lnTo>
                <a:lnTo>
                  <a:pt x="2282882" y="1913170"/>
                </a:lnTo>
                <a:lnTo>
                  <a:pt x="0" y="1913170"/>
                </a:lnTo>
                <a:lnTo>
                  <a:pt x="0" y="0"/>
                </a:lnTo>
                <a:close/>
              </a:path>
            </a:pathLst>
          </a:custGeom>
          <a:blipFill>
            <a:blip r:embed="rId13" cstate="print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7" name="Freeform 17"/>
          <p:cNvSpPr/>
          <p:nvPr/>
        </p:nvSpPr>
        <p:spPr>
          <a:xfrm>
            <a:off x="14435066" y="7149411"/>
            <a:ext cx="776948" cy="685127"/>
          </a:xfrm>
          <a:custGeom>
            <a:avLst/>
            <a:gdLst/>
            <a:ahLst/>
            <a:cxnLst/>
            <a:rect l="l" t="t" r="r" b="b"/>
            <a:pathLst>
              <a:path w="776948" h="685127">
                <a:moveTo>
                  <a:pt x="0" y="0"/>
                </a:moveTo>
                <a:lnTo>
                  <a:pt x="776948" y="0"/>
                </a:lnTo>
                <a:lnTo>
                  <a:pt x="776948" y="685127"/>
                </a:lnTo>
                <a:lnTo>
                  <a:pt x="0" y="685127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9" name="Group 19"/>
          <p:cNvGrpSpPr/>
          <p:nvPr/>
        </p:nvGrpSpPr>
        <p:grpSpPr>
          <a:xfrm rot="-10800000">
            <a:off x="3942330" y="1391988"/>
            <a:ext cx="10566894" cy="1505853"/>
            <a:chOff x="0" y="0"/>
            <a:chExt cx="5863615" cy="835604"/>
          </a:xfrm>
        </p:grpSpPr>
        <p:sp>
          <p:nvSpPr>
            <p:cNvPr id="20" name="Freeform 20"/>
            <p:cNvSpPr/>
            <p:nvPr/>
          </p:nvSpPr>
          <p:spPr>
            <a:xfrm>
              <a:off x="10160" y="16510"/>
              <a:ext cx="5840755" cy="807664"/>
            </a:xfrm>
            <a:custGeom>
              <a:avLst/>
              <a:gdLst/>
              <a:ahLst/>
              <a:cxnLst/>
              <a:rect l="l" t="t" r="r" b="b"/>
              <a:pathLst>
                <a:path w="5840755" h="807664">
                  <a:moveTo>
                    <a:pt x="5840755" y="807664"/>
                  </a:moveTo>
                  <a:lnTo>
                    <a:pt x="0" y="800044"/>
                  </a:lnTo>
                  <a:lnTo>
                    <a:pt x="0" y="293346"/>
                  </a:lnTo>
                  <a:lnTo>
                    <a:pt x="17780" y="19050"/>
                  </a:lnTo>
                  <a:lnTo>
                    <a:pt x="2910590" y="0"/>
                  </a:lnTo>
                  <a:lnTo>
                    <a:pt x="5821705" y="5080"/>
                  </a:lnTo>
                  <a:close/>
                </a:path>
              </a:pathLst>
            </a:custGeom>
            <a:solidFill>
              <a:srgbClr val="4871A8"/>
            </a:solidFill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-3810" y="0"/>
              <a:ext cx="5869964" cy="834334"/>
            </a:xfrm>
            <a:custGeom>
              <a:avLst/>
              <a:gdLst/>
              <a:ahLst/>
              <a:cxnLst/>
              <a:rect l="l" t="t" r="r" b="b"/>
              <a:pathLst>
                <a:path w="5869964" h="834334">
                  <a:moveTo>
                    <a:pt x="5835675" y="21590"/>
                  </a:moveTo>
                  <a:cubicBezTo>
                    <a:pt x="5836945" y="34290"/>
                    <a:pt x="5836945" y="44450"/>
                    <a:pt x="5838214" y="54610"/>
                  </a:cubicBezTo>
                  <a:cubicBezTo>
                    <a:pt x="5840754" y="75301"/>
                    <a:pt x="5842025" y="91165"/>
                    <a:pt x="5844564" y="106462"/>
                  </a:cubicBezTo>
                  <a:cubicBezTo>
                    <a:pt x="5844564" y="128557"/>
                    <a:pt x="5857264" y="564241"/>
                    <a:pt x="5863614" y="586336"/>
                  </a:cubicBezTo>
                  <a:cubicBezTo>
                    <a:pt x="5869964" y="619763"/>
                    <a:pt x="5866154" y="653757"/>
                    <a:pt x="5866154" y="687184"/>
                  </a:cubicBezTo>
                  <a:cubicBezTo>
                    <a:pt x="5866154" y="716645"/>
                    <a:pt x="5867425" y="743839"/>
                    <a:pt x="5868695" y="773374"/>
                  </a:cubicBezTo>
                  <a:cubicBezTo>
                    <a:pt x="5868695" y="794964"/>
                    <a:pt x="5868695" y="808934"/>
                    <a:pt x="5868695" y="833064"/>
                  </a:cubicBezTo>
                  <a:cubicBezTo>
                    <a:pt x="5845834" y="833064"/>
                    <a:pt x="5825514" y="834334"/>
                    <a:pt x="5791716" y="833064"/>
                  </a:cubicBezTo>
                  <a:cubicBezTo>
                    <a:pt x="5494956" y="827984"/>
                    <a:pt x="5193631" y="834334"/>
                    <a:pt x="4896871" y="829254"/>
                  </a:cubicBezTo>
                  <a:cubicBezTo>
                    <a:pt x="4718815" y="825444"/>
                    <a:pt x="4545325" y="827984"/>
                    <a:pt x="4367269" y="825444"/>
                  </a:cubicBezTo>
                  <a:cubicBezTo>
                    <a:pt x="4285089" y="824174"/>
                    <a:pt x="4202910" y="822904"/>
                    <a:pt x="4120730" y="821634"/>
                  </a:cubicBezTo>
                  <a:cubicBezTo>
                    <a:pt x="4070509" y="821634"/>
                    <a:pt x="4024854" y="822904"/>
                    <a:pt x="3974633" y="822904"/>
                  </a:cubicBezTo>
                  <a:cubicBezTo>
                    <a:pt x="3846798" y="821634"/>
                    <a:pt x="3495252" y="822904"/>
                    <a:pt x="3367417" y="821634"/>
                  </a:cubicBezTo>
                  <a:cubicBezTo>
                    <a:pt x="3276106" y="820364"/>
                    <a:pt x="1449892" y="829254"/>
                    <a:pt x="1358581" y="827984"/>
                  </a:cubicBezTo>
                  <a:cubicBezTo>
                    <a:pt x="1335753" y="827984"/>
                    <a:pt x="1308360" y="829254"/>
                    <a:pt x="1285532" y="829254"/>
                  </a:cubicBezTo>
                  <a:cubicBezTo>
                    <a:pt x="1230746" y="829254"/>
                    <a:pt x="1180525" y="830524"/>
                    <a:pt x="1125739" y="830524"/>
                  </a:cubicBezTo>
                  <a:cubicBezTo>
                    <a:pt x="988773" y="830524"/>
                    <a:pt x="856372" y="829254"/>
                    <a:pt x="719406" y="827984"/>
                  </a:cubicBezTo>
                  <a:cubicBezTo>
                    <a:pt x="637226" y="826714"/>
                    <a:pt x="555047" y="825444"/>
                    <a:pt x="477433" y="824174"/>
                  </a:cubicBezTo>
                  <a:cubicBezTo>
                    <a:pt x="331335" y="822904"/>
                    <a:pt x="185238" y="821634"/>
                    <a:pt x="48260" y="821634"/>
                  </a:cubicBezTo>
                  <a:cubicBezTo>
                    <a:pt x="38100" y="821634"/>
                    <a:pt x="29210" y="821634"/>
                    <a:pt x="19050" y="820364"/>
                  </a:cubicBezTo>
                  <a:cubicBezTo>
                    <a:pt x="10160" y="819094"/>
                    <a:pt x="5080" y="812744"/>
                    <a:pt x="7620" y="803854"/>
                  </a:cubicBezTo>
                  <a:cubicBezTo>
                    <a:pt x="16510" y="772167"/>
                    <a:pt x="12700" y="758003"/>
                    <a:pt x="11430" y="743273"/>
                  </a:cubicBezTo>
                  <a:cubicBezTo>
                    <a:pt x="10160" y="713245"/>
                    <a:pt x="6350" y="683784"/>
                    <a:pt x="7620" y="653757"/>
                  </a:cubicBezTo>
                  <a:cubicBezTo>
                    <a:pt x="5080" y="616364"/>
                    <a:pt x="0" y="153486"/>
                    <a:pt x="7620" y="115527"/>
                  </a:cubicBezTo>
                  <a:cubicBezTo>
                    <a:pt x="8890" y="108161"/>
                    <a:pt x="7620" y="100229"/>
                    <a:pt x="8890" y="92864"/>
                  </a:cubicBezTo>
                  <a:cubicBezTo>
                    <a:pt x="10160" y="80967"/>
                    <a:pt x="12700" y="67936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1100" y="30480"/>
                    <a:pt x="144148" y="29210"/>
                  </a:cubicBezTo>
                  <a:cubicBezTo>
                    <a:pt x="267418" y="25400"/>
                    <a:pt x="390687" y="22860"/>
                    <a:pt x="518522" y="20320"/>
                  </a:cubicBezTo>
                  <a:cubicBezTo>
                    <a:pt x="605268" y="17780"/>
                    <a:pt x="692013" y="16510"/>
                    <a:pt x="774192" y="13970"/>
                  </a:cubicBezTo>
                  <a:cubicBezTo>
                    <a:pt x="856372" y="11430"/>
                    <a:pt x="943117" y="8890"/>
                    <a:pt x="1025297" y="8890"/>
                  </a:cubicBezTo>
                  <a:cubicBezTo>
                    <a:pt x="1116608" y="7620"/>
                    <a:pt x="1207918" y="10160"/>
                    <a:pt x="1299229" y="8890"/>
                  </a:cubicBezTo>
                  <a:cubicBezTo>
                    <a:pt x="1413367" y="8890"/>
                    <a:pt x="3481555" y="6350"/>
                    <a:pt x="3595693" y="5080"/>
                  </a:cubicBezTo>
                  <a:cubicBezTo>
                    <a:pt x="3705266" y="3810"/>
                    <a:pt x="3814839" y="2540"/>
                    <a:pt x="3928978" y="2540"/>
                  </a:cubicBezTo>
                  <a:cubicBezTo>
                    <a:pt x="4116164" y="1270"/>
                    <a:pt x="4298786" y="0"/>
                    <a:pt x="4485973" y="0"/>
                  </a:cubicBezTo>
                  <a:cubicBezTo>
                    <a:pt x="4563587" y="0"/>
                    <a:pt x="4645767" y="2540"/>
                    <a:pt x="4723381" y="2540"/>
                  </a:cubicBezTo>
                  <a:cubicBezTo>
                    <a:pt x="4937961" y="3810"/>
                    <a:pt x="5157107" y="5080"/>
                    <a:pt x="5371687" y="7620"/>
                  </a:cubicBezTo>
                  <a:cubicBezTo>
                    <a:pt x="5485825" y="8890"/>
                    <a:pt x="5599964" y="12700"/>
                    <a:pt x="5714102" y="16510"/>
                  </a:cubicBezTo>
                  <a:cubicBezTo>
                    <a:pt x="5741495" y="16510"/>
                    <a:pt x="5768889" y="16510"/>
                    <a:pt x="5791716" y="16510"/>
                  </a:cubicBezTo>
                  <a:cubicBezTo>
                    <a:pt x="5816625" y="17780"/>
                    <a:pt x="5825514" y="20320"/>
                    <a:pt x="5835675" y="21590"/>
                  </a:cubicBezTo>
                  <a:close/>
                  <a:moveTo>
                    <a:pt x="5845834" y="816554"/>
                  </a:moveTo>
                  <a:cubicBezTo>
                    <a:pt x="5847104" y="800044"/>
                    <a:pt x="5848375" y="787344"/>
                    <a:pt x="5848375" y="774644"/>
                  </a:cubicBezTo>
                  <a:cubicBezTo>
                    <a:pt x="5847104" y="741007"/>
                    <a:pt x="5845834" y="710979"/>
                    <a:pt x="5845834" y="678685"/>
                  </a:cubicBezTo>
                  <a:cubicBezTo>
                    <a:pt x="5845834" y="663955"/>
                    <a:pt x="5848375" y="649224"/>
                    <a:pt x="5847104" y="634494"/>
                  </a:cubicBezTo>
                  <a:cubicBezTo>
                    <a:pt x="5847104" y="620896"/>
                    <a:pt x="5845834" y="606732"/>
                    <a:pt x="5844564" y="593135"/>
                  </a:cubicBezTo>
                  <a:cubicBezTo>
                    <a:pt x="5839484" y="572172"/>
                    <a:pt x="5828054" y="138189"/>
                    <a:pt x="5828054" y="117226"/>
                  </a:cubicBezTo>
                  <a:cubicBezTo>
                    <a:pt x="5825514" y="99663"/>
                    <a:pt x="5822975" y="81533"/>
                    <a:pt x="5820434" y="63500"/>
                  </a:cubicBezTo>
                  <a:cubicBezTo>
                    <a:pt x="5819164" y="44450"/>
                    <a:pt x="5817895" y="43180"/>
                    <a:pt x="5778020" y="41910"/>
                  </a:cubicBezTo>
                  <a:cubicBezTo>
                    <a:pt x="5764323" y="41910"/>
                    <a:pt x="5755192" y="41910"/>
                    <a:pt x="5741495" y="40640"/>
                  </a:cubicBezTo>
                  <a:cubicBezTo>
                    <a:pt x="5627357" y="36830"/>
                    <a:pt x="5508653" y="31750"/>
                    <a:pt x="5394515" y="30480"/>
                  </a:cubicBezTo>
                  <a:cubicBezTo>
                    <a:pt x="5116017" y="26670"/>
                    <a:pt x="4832954" y="25400"/>
                    <a:pt x="4554456" y="22860"/>
                  </a:cubicBezTo>
                  <a:cubicBezTo>
                    <a:pt x="4513367" y="22860"/>
                    <a:pt x="4467711" y="22860"/>
                    <a:pt x="4426621" y="22860"/>
                  </a:cubicBezTo>
                  <a:cubicBezTo>
                    <a:pt x="4358138" y="22860"/>
                    <a:pt x="4289655" y="22860"/>
                    <a:pt x="4225738" y="22860"/>
                  </a:cubicBezTo>
                  <a:cubicBezTo>
                    <a:pt x="4079641" y="22860"/>
                    <a:pt x="3933543" y="22860"/>
                    <a:pt x="3792012" y="24130"/>
                  </a:cubicBezTo>
                  <a:cubicBezTo>
                    <a:pt x="3668742" y="25400"/>
                    <a:pt x="1591423" y="29210"/>
                    <a:pt x="1468154" y="29210"/>
                  </a:cubicBezTo>
                  <a:cubicBezTo>
                    <a:pt x="1267270" y="29210"/>
                    <a:pt x="1066387" y="26670"/>
                    <a:pt x="865503" y="33020"/>
                  </a:cubicBezTo>
                  <a:cubicBezTo>
                    <a:pt x="760496" y="36830"/>
                    <a:pt x="660054" y="36830"/>
                    <a:pt x="559612" y="38100"/>
                  </a:cubicBezTo>
                  <a:cubicBezTo>
                    <a:pt x="386122" y="41910"/>
                    <a:pt x="212632" y="45720"/>
                    <a:pt x="49530" y="50800"/>
                  </a:cubicBezTo>
                  <a:cubicBezTo>
                    <a:pt x="36830" y="50800"/>
                    <a:pt x="34290" y="53340"/>
                    <a:pt x="33020" y="66236"/>
                  </a:cubicBezTo>
                  <a:cubicBezTo>
                    <a:pt x="31750" y="76434"/>
                    <a:pt x="31750" y="86632"/>
                    <a:pt x="30480" y="96830"/>
                  </a:cubicBezTo>
                  <a:cubicBezTo>
                    <a:pt x="29210" y="113827"/>
                    <a:pt x="26670" y="130257"/>
                    <a:pt x="25400" y="147254"/>
                  </a:cubicBezTo>
                  <a:cubicBezTo>
                    <a:pt x="20320" y="165384"/>
                    <a:pt x="26670" y="608432"/>
                    <a:pt x="29210" y="626562"/>
                  </a:cubicBezTo>
                  <a:cubicBezTo>
                    <a:pt x="29210" y="645825"/>
                    <a:pt x="29210" y="665654"/>
                    <a:pt x="30480" y="684917"/>
                  </a:cubicBezTo>
                  <a:cubicBezTo>
                    <a:pt x="30480" y="699081"/>
                    <a:pt x="33020" y="713245"/>
                    <a:pt x="33020" y="727409"/>
                  </a:cubicBezTo>
                  <a:cubicBezTo>
                    <a:pt x="33020" y="742706"/>
                    <a:pt x="33020" y="758003"/>
                    <a:pt x="31750" y="774644"/>
                  </a:cubicBezTo>
                  <a:cubicBezTo>
                    <a:pt x="31750" y="778454"/>
                    <a:pt x="31750" y="780994"/>
                    <a:pt x="31750" y="784804"/>
                  </a:cubicBezTo>
                  <a:cubicBezTo>
                    <a:pt x="31750" y="794964"/>
                    <a:pt x="35560" y="798774"/>
                    <a:pt x="44450" y="798774"/>
                  </a:cubicBezTo>
                  <a:cubicBezTo>
                    <a:pt x="80231" y="798774"/>
                    <a:pt x="144148" y="800044"/>
                    <a:pt x="203500" y="800044"/>
                  </a:cubicBezTo>
                  <a:cubicBezTo>
                    <a:pt x="290246" y="800044"/>
                    <a:pt x="381556" y="797504"/>
                    <a:pt x="468302" y="800044"/>
                  </a:cubicBezTo>
                  <a:cubicBezTo>
                    <a:pt x="609833" y="803854"/>
                    <a:pt x="751365" y="806394"/>
                    <a:pt x="892896" y="805124"/>
                  </a:cubicBezTo>
                  <a:cubicBezTo>
                    <a:pt x="984207" y="803854"/>
                    <a:pt x="1070952" y="806394"/>
                    <a:pt x="1162263" y="806394"/>
                  </a:cubicBezTo>
                  <a:cubicBezTo>
                    <a:pt x="1294663" y="806394"/>
                    <a:pt x="1427064" y="805124"/>
                    <a:pt x="1559465" y="806394"/>
                  </a:cubicBezTo>
                  <a:cubicBezTo>
                    <a:pt x="1755783" y="807664"/>
                    <a:pt x="3910715" y="797504"/>
                    <a:pt x="4111599" y="800044"/>
                  </a:cubicBezTo>
                  <a:cubicBezTo>
                    <a:pt x="4198344" y="801314"/>
                    <a:pt x="4285089" y="802584"/>
                    <a:pt x="4367269" y="802584"/>
                  </a:cubicBezTo>
                  <a:cubicBezTo>
                    <a:pt x="4517932" y="805124"/>
                    <a:pt x="4664029" y="801314"/>
                    <a:pt x="4814692" y="805124"/>
                  </a:cubicBezTo>
                  <a:cubicBezTo>
                    <a:pt x="4937961" y="807664"/>
                    <a:pt x="5061230" y="807664"/>
                    <a:pt x="5184500" y="810204"/>
                  </a:cubicBezTo>
                  <a:cubicBezTo>
                    <a:pt x="5367121" y="814014"/>
                    <a:pt x="5549743" y="816554"/>
                    <a:pt x="5732364" y="817824"/>
                  </a:cubicBezTo>
                  <a:cubicBezTo>
                    <a:pt x="5800847" y="817824"/>
                    <a:pt x="5825514" y="816554"/>
                    <a:pt x="5845834" y="816554"/>
                  </a:cubicBezTo>
                  <a:close/>
                </a:path>
              </a:pathLst>
            </a:custGeom>
            <a:solidFill>
              <a:srgbClr val="082A44"/>
            </a:solid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5179144" y="1656106"/>
            <a:ext cx="1580954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00"/>
              </a:lnSpc>
            </a:pPr>
            <a:r>
              <a:rPr lang="en-US" sz="40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Тема: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6760098" y="1684090"/>
            <a:ext cx="7935177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3683" dirty="0">
                <a:solidFill>
                  <a:srgbClr val="FFFFFF"/>
                </a:solidFill>
                <a:latin typeface="Arial"/>
              </a:rPr>
              <a:t>Конфликты в межличностных отношениях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CB9D9881-A4DE-D859-5448-38131868990A}"/>
              </a:ext>
            </a:extLst>
          </p:cNvPr>
          <p:cNvSpPr txBox="1"/>
          <p:nvPr/>
        </p:nvSpPr>
        <p:spPr>
          <a:xfrm>
            <a:off x="304800" y="342900"/>
            <a:ext cx="18581372" cy="687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42"/>
              </a:lnSpc>
            </a:pPr>
            <a:r>
              <a:rPr lang="ru-RU" sz="4400" spc="62" dirty="0">
                <a:solidFill>
                  <a:srgbClr val="A847A3"/>
                </a:solidFill>
                <a:latin typeface="Arial Black" panose="020B0A04020102020204" pitchFamily="34" charset="0"/>
              </a:rPr>
              <a:t>КАК ИЗБЕЖАТЬ КОНФЛИКТА?</a:t>
            </a:r>
            <a:endParaRPr lang="en-US" sz="4400" spc="62" dirty="0">
              <a:solidFill>
                <a:srgbClr val="A847A3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xmlns="" id="{DC079CD8-D9D4-68C6-C8BF-489D234E0B9C}"/>
              </a:ext>
            </a:extLst>
          </p:cNvPr>
          <p:cNvSpPr/>
          <p:nvPr/>
        </p:nvSpPr>
        <p:spPr>
          <a:xfrm>
            <a:off x="304800" y="1181100"/>
            <a:ext cx="4267200" cy="1524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ptos Narrow" panose="020B0004020202020204" pitchFamily="34" charset="0"/>
              </a:rPr>
              <a:t>Учись слушать других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28DFD43C-0098-5BB8-1592-D3752E1105AD}"/>
              </a:ext>
            </a:extLst>
          </p:cNvPr>
          <p:cNvSpPr/>
          <p:nvPr/>
        </p:nvSpPr>
        <p:spPr>
          <a:xfrm>
            <a:off x="3352800" y="3086100"/>
            <a:ext cx="4267200" cy="1524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ptos Narrow" panose="020B0004020202020204" pitchFamily="34" charset="0"/>
              </a:rPr>
              <a:t>Настаивай только на своей точке зрения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70EC77A8-7CF1-80AF-59B8-D41C5B9DE4D7}"/>
              </a:ext>
            </a:extLst>
          </p:cNvPr>
          <p:cNvSpPr/>
          <p:nvPr/>
        </p:nvSpPr>
        <p:spPr>
          <a:xfrm>
            <a:off x="7086600" y="4914901"/>
            <a:ext cx="4267200" cy="1524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ptos Narrow" panose="020B0004020202020204" pitchFamily="34" charset="0"/>
              </a:rPr>
              <a:t>Аргументируй свое мнение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41762398-0F35-7D46-0BC9-ED9EC917A4F0}"/>
              </a:ext>
            </a:extLst>
          </p:cNvPr>
          <p:cNvSpPr/>
          <p:nvPr/>
        </p:nvSpPr>
        <p:spPr>
          <a:xfrm>
            <a:off x="10287000" y="6591300"/>
            <a:ext cx="4267200" cy="1524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ptos Narrow" panose="020B0004020202020204" pitchFamily="34" charset="0"/>
              </a:rPr>
              <a:t>Не обижай и не перебивай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DF12E93-1FBD-B407-94AD-A1830855033E}"/>
              </a:ext>
            </a:extLst>
          </p:cNvPr>
          <p:cNvSpPr/>
          <p:nvPr/>
        </p:nvSpPr>
        <p:spPr>
          <a:xfrm>
            <a:off x="13411200" y="8393097"/>
            <a:ext cx="4267200" cy="152400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ptos Narrow" panose="020B0004020202020204" pitchFamily="34" charset="0"/>
              </a:rPr>
              <a:t>Умей делать выводы из ситуации</a:t>
            </a:r>
          </a:p>
        </p:txBody>
      </p:sp>
    </p:spTree>
    <p:extLst>
      <p:ext uri="{BB962C8B-B14F-4D97-AF65-F5344CB8AC3E}">
        <p14:creationId xmlns:p14="http://schemas.microsoft.com/office/powerpoint/2010/main" xmlns="" val="331005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BBB59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D34FCCF2-5E82-55F6-715C-ABAEB90AC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13716000" cy="10287000"/>
          </a:xfrm>
          <a:prstGeom prst="rect">
            <a:avLst/>
          </a:prstGeom>
          <a:solidFill>
            <a:srgbClr val="FFE82C"/>
          </a:solidFill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EC2D3AB-169F-7429-6F31-E46B9A8B703F}"/>
              </a:ext>
            </a:extLst>
          </p:cNvPr>
          <p:cNvSpPr/>
          <p:nvPr/>
        </p:nvSpPr>
        <p:spPr>
          <a:xfrm>
            <a:off x="15697200" y="0"/>
            <a:ext cx="2590800" cy="10287000"/>
          </a:xfrm>
          <a:prstGeom prst="rect">
            <a:avLst/>
          </a:prstGeom>
          <a:solidFill>
            <a:srgbClr val="FFE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E65DEF8-B2AF-7DA2-909F-380029FC47D4}"/>
              </a:ext>
            </a:extLst>
          </p:cNvPr>
          <p:cNvSpPr/>
          <p:nvPr/>
        </p:nvSpPr>
        <p:spPr>
          <a:xfrm>
            <a:off x="-16042" y="0"/>
            <a:ext cx="2149642" cy="10287000"/>
          </a:xfrm>
          <a:prstGeom prst="rect">
            <a:avLst/>
          </a:prstGeom>
          <a:solidFill>
            <a:srgbClr val="FFE8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0675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493865" y="466141"/>
            <a:ext cx="7552840" cy="52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6"/>
              </a:lnSpc>
            </a:pPr>
            <a:r>
              <a:rPr lang="en-US" sz="2761" dirty="0">
                <a:solidFill>
                  <a:srgbClr val="000000"/>
                </a:solidFill>
                <a:latin typeface="Arial"/>
              </a:rPr>
              <a:t>Что такое конфликт и почему он возникает</a:t>
            </a:r>
          </a:p>
        </p:txBody>
      </p:sp>
      <p:sp>
        <p:nvSpPr>
          <p:cNvPr id="5" name="Freeform 5"/>
          <p:cNvSpPr/>
          <p:nvPr/>
        </p:nvSpPr>
        <p:spPr>
          <a:xfrm>
            <a:off x="716381" y="375980"/>
            <a:ext cx="590760" cy="808253"/>
          </a:xfrm>
          <a:custGeom>
            <a:avLst/>
            <a:gdLst/>
            <a:ahLst/>
            <a:cxnLst/>
            <a:rect l="l" t="t" r="r" b="b"/>
            <a:pathLst>
              <a:path w="590760" h="808253">
                <a:moveTo>
                  <a:pt x="0" y="0"/>
                </a:moveTo>
                <a:lnTo>
                  <a:pt x="590759" y="0"/>
                </a:lnTo>
                <a:lnTo>
                  <a:pt x="590759" y="808253"/>
                </a:lnTo>
                <a:lnTo>
                  <a:pt x="0" y="80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2573183" y="2226187"/>
            <a:ext cx="14430700" cy="13865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428"/>
              </a:lnSpc>
            </a:pPr>
            <a:r>
              <a:rPr lang="en-US" sz="4935" spc="-133" dirty="0">
                <a:solidFill>
                  <a:srgbClr val="000000"/>
                </a:solidFill>
                <a:latin typeface="Open Sans 1 Bold"/>
              </a:rPr>
              <a:t>Конфликт</a:t>
            </a:r>
            <a:r>
              <a:rPr lang="en-US" sz="4935" spc="-133" dirty="0">
                <a:solidFill>
                  <a:srgbClr val="000000"/>
                </a:solidFill>
                <a:latin typeface="Open Sans 1"/>
              </a:rPr>
              <a:t> – это столкновение целей, интересов, мнений, взглядов двух или более участников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-600139">
            <a:off x="1397443" y="1444604"/>
            <a:ext cx="1062414" cy="1397913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5806705" y="4703478"/>
            <a:ext cx="6852152" cy="4351116"/>
          </a:xfrm>
          <a:custGeom>
            <a:avLst/>
            <a:gdLst/>
            <a:ahLst/>
            <a:cxnLst/>
            <a:rect l="l" t="t" r="r" b="b"/>
            <a:pathLst>
              <a:path w="6852152" h="4351116">
                <a:moveTo>
                  <a:pt x="0" y="0"/>
                </a:moveTo>
                <a:lnTo>
                  <a:pt x="6852152" y="0"/>
                </a:lnTo>
                <a:lnTo>
                  <a:pt x="6852152" y="4351117"/>
                </a:lnTo>
                <a:lnTo>
                  <a:pt x="0" y="435111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 rot="-571976">
            <a:off x="6394972" y="5412949"/>
            <a:ext cx="1443241" cy="917358"/>
          </a:xfrm>
          <a:custGeom>
            <a:avLst/>
            <a:gdLst/>
            <a:ahLst/>
            <a:cxnLst/>
            <a:rect l="l" t="t" r="r" b="b"/>
            <a:pathLst>
              <a:path w="1443241" h="917358">
                <a:moveTo>
                  <a:pt x="0" y="0"/>
                </a:moveTo>
                <a:lnTo>
                  <a:pt x="1443241" y="0"/>
                </a:lnTo>
                <a:lnTo>
                  <a:pt x="1443241" y="917358"/>
                </a:lnTo>
                <a:lnTo>
                  <a:pt x="0" y="9173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7742" b="-580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Freeform 10"/>
          <p:cNvSpPr/>
          <p:nvPr/>
        </p:nvSpPr>
        <p:spPr>
          <a:xfrm rot="449355">
            <a:off x="10519287" y="5375742"/>
            <a:ext cx="1443241" cy="917358"/>
          </a:xfrm>
          <a:custGeom>
            <a:avLst/>
            <a:gdLst/>
            <a:ahLst/>
            <a:cxnLst/>
            <a:rect l="l" t="t" r="r" b="b"/>
            <a:pathLst>
              <a:path w="1443241" h="917358">
                <a:moveTo>
                  <a:pt x="0" y="0"/>
                </a:moveTo>
                <a:lnTo>
                  <a:pt x="1443240" y="0"/>
                </a:lnTo>
                <a:lnTo>
                  <a:pt x="1443240" y="917358"/>
                </a:lnTo>
                <a:lnTo>
                  <a:pt x="0" y="917358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/>
            <a:stretch>
              <a:fillRect t="-7742" b="-5805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1" name="TextBox 11"/>
          <p:cNvSpPr txBox="1"/>
          <p:nvPr/>
        </p:nvSpPr>
        <p:spPr>
          <a:xfrm rot="-579186">
            <a:off x="6792942" y="5528866"/>
            <a:ext cx="636871" cy="545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5"/>
              </a:lnSpc>
            </a:pPr>
            <a:r>
              <a:rPr lang="en-US" sz="3168" dirty="0">
                <a:solidFill>
                  <a:srgbClr val="000000"/>
                </a:solidFill>
                <a:latin typeface="Open Sans 2"/>
              </a:rPr>
              <a:t>ДА!</a:t>
            </a:r>
          </a:p>
        </p:txBody>
      </p:sp>
      <p:sp>
        <p:nvSpPr>
          <p:cNvPr id="12" name="TextBox 12"/>
          <p:cNvSpPr txBox="1"/>
          <p:nvPr/>
        </p:nvSpPr>
        <p:spPr>
          <a:xfrm rot="448409">
            <a:off x="10680134" y="5471496"/>
            <a:ext cx="1129673" cy="581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68"/>
              </a:lnSpc>
            </a:pPr>
            <a:r>
              <a:rPr lang="en-US" sz="3406" dirty="0">
                <a:solidFill>
                  <a:srgbClr val="000000"/>
                </a:solidFill>
                <a:latin typeface="Open Sans 2"/>
              </a:rPr>
              <a:t>НЕТ!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rot="-486666">
            <a:off x="1298789" y="3162911"/>
            <a:ext cx="4892657" cy="4175433"/>
          </a:xfrm>
          <a:custGeom>
            <a:avLst/>
            <a:gdLst/>
            <a:ahLst/>
            <a:cxnLst/>
            <a:rect l="l" t="t" r="r" b="b"/>
            <a:pathLst>
              <a:path w="4677684" h="4133372">
                <a:moveTo>
                  <a:pt x="0" y="0"/>
                </a:moveTo>
                <a:lnTo>
                  <a:pt x="4677684" y="0"/>
                </a:lnTo>
                <a:lnTo>
                  <a:pt x="4677684" y="4133372"/>
                </a:lnTo>
                <a:lnTo>
                  <a:pt x="0" y="41333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 rot="1838892">
            <a:off x="1353219" y="3113585"/>
            <a:ext cx="869940" cy="819326"/>
          </a:xfrm>
          <a:custGeom>
            <a:avLst/>
            <a:gdLst/>
            <a:ahLst/>
            <a:cxnLst/>
            <a:rect l="l" t="t" r="r" b="b"/>
            <a:pathLst>
              <a:path w="869940" h="819326">
                <a:moveTo>
                  <a:pt x="0" y="0"/>
                </a:moveTo>
                <a:lnTo>
                  <a:pt x="869940" y="0"/>
                </a:lnTo>
                <a:lnTo>
                  <a:pt x="869940" y="819326"/>
                </a:lnTo>
                <a:lnTo>
                  <a:pt x="0" y="8193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 rot="535207">
            <a:off x="6751733" y="4852978"/>
            <a:ext cx="4608938" cy="4072625"/>
          </a:xfrm>
          <a:custGeom>
            <a:avLst/>
            <a:gdLst/>
            <a:ahLst/>
            <a:cxnLst/>
            <a:rect l="l" t="t" r="r" b="b"/>
            <a:pathLst>
              <a:path w="4608938" h="4072625">
                <a:moveTo>
                  <a:pt x="0" y="0"/>
                </a:moveTo>
                <a:lnTo>
                  <a:pt x="4608938" y="0"/>
                </a:lnTo>
                <a:lnTo>
                  <a:pt x="4608938" y="4072625"/>
                </a:lnTo>
                <a:lnTo>
                  <a:pt x="0" y="4072625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7534285" y="4307231"/>
            <a:ext cx="497129" cy="890622"/>
          </a:xfrm>
          <a:custGeom>
            <a:avLst/>
            <a:gdLst/>
            <a:ahLst/>
            <a:cxnLst/>
            <a:rect l="l" t="t" r="r" b="b"/>
            <a:pathLst>
              <a:path w="497129" h="890622">
                <a:moveTo>
                  <a:pt x="0" y="0"/>
                </a:moveTo>
                <a:lnTo>
                  <a:pt x="497129" y="0"/>
                </a:lnTo>
                <a:lnTo>
                  <a:pt x="497129" y="890622"/>
                </a:lnTo>
                <a:lnTo>
                  <a:pt x="0" y="890622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12425816" y="3775761"/>
            <a:ext cx="5102131" cy="3348853"/>
          </a:xfrm>
          <a:custGeom>
            <a:avLst/>
            <a:gdLst/>
            <a:ahLst/>
            <a:cxnLst/>
            <a:rect l="l" t="t" r="r" b="b"/>
            <a:pathLst>
              <a:path w="5102131" h="3348853">
                <a:moveTo>
                  <a:pt x="0" y="0"/>
                </a:moveTo>
                <a:lnTo>
                  <a:pt x="5102131" y="0"/>
                </a:lnTo>
                <a:lnTo>
                  <a:pt x="5102131" y="3348853"/>
                </a:lnTo>
                <a:lnTo>
                  <a:pt x="0" y="3348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Freeform 9"/>
          <p:cNvSpPr/>
          <p:nvPr/>
        </p:nvSpPr>
        <p:spPr>
          <a:xfrm>
            <a:off x="12425816" y="3369410"/>
            <a:ext cx="5102131" cy="3348853"/>
          </a:xfrm>
          <a:custGeom>
            <a:avLst/>
            <a:gdLst/>
            <a:ahLst/>
            <a:cxnLst/>
            <a:rect l="l" t="t" r="r" b="b"/>
            <a:pathLst>
              <a:path w="5102131" h="3348853">
                <a:moveTo>
                  <a:pt x="0" y="0"/>
                </a:moveTo>
                <a:lnTo>
                  <a:pt x="5102131" y="0"/>
                </a:lnTo>
                <a:lnTo>
                  <a:pt x="5102131" y="3348853"/>
                </a:lnTo>
                <a:lnTo>
                  <a:pt x="0" y="3348853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 rot="-429502">
            <a:off x="1083695" y="3994845"/>
            <a:ext cx="4970243" cy="2154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30"/>
              </a:lnSpc>
            </a:pPr>
            <a:r>
              <a:rPr lang="ru-RU" sz="4000" spc="169" dirty="0">
                <a:solidFill>
                  <a:srgbClr val="000000"/>
                </a:solidFill>
                <a:latin typeface="Comic Sans MS" panose="030F0702030302020204" pitchFamily="66" charset="0"/>
              </a:rPr>
              <a:t>Неправильно выбранные высказывания </a:t>
            </a:r>
          </a:p>
          <a:p>
            <a:pPr algn="ctr">
              <a:lnSpc>
                <a:spcPts val="4230"/>
              </a:lnSpc>
            </a:pPr>
            <a:r>
              <a:rPr lang="ru-RU" sz="4000" spc="169" dirty="0">
                <a:solidFill>
                  <a:srgbClr val="000000"/>
                </a:solidFill>
                <a:latin typeface="Comic Sans MS" panose="030F0702030302020204" pitchFamily="66" charset="0"/>
              </a:rPr>
              <a:t>или жесты</a:t>
            </a:r>
            <a:r>
              <a:rPr lang="en-US" sz="4000" spc="169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 rot="475604">
            <a:off x="6891397" y="5728021"/>
            <a:ext cx="4353252" cy="17312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94"/>
              </a:lnSpc>
            </a:pPr>
            <a:r>
              <a:rPr lang="ru-RU" sz="3600" spc="179" dirty="0">
                <a:solidFill>
                  <a:srgbClr val="000000"/>
                </a:solidFill>
                <a:latin typeface="Comic Sans MS" panose="030F0702030302020204" pitchFamily="66" charset="0"/>
              </a:rPr>
              <a:t>Разница чувств </a:t>
            </a:r>
          </a:p>
          <a:p>
            <a:pPr algn="ctr">
              <a:lnSpc>
                <a:spcPts val="4494"/>
              </a:lnSpc>
            </a:pPr>
            <a:r>
              <a:rPr lang="ru-RU" sz="3600" spc="179" dirty="0">
                <a:solidFill>
                  <a:srgbClr val="000000"/>
                </a:solidFill>
                <a:latin typeface="Comic Sans MS" panose="030F0702030302020204" pitchFamily="66" charset="0"/>
              </a:rPr>
              <a:t>и вызванных </a:t>
            </a:r>
          </a:p>
          <a:p>
            <a:pPr algn="ctr">
              <a:lnSpc>
                <a:spcPts val="4494"/>
              </a:lnSpc>
            </a:pPr>
            <a:r>
              <a:rPr lang="ru-RU" sz="3600" spc="179" dirty="0">
                <a:solidFill>
                  <a:srgbClr val="000000"/>
                </a:solidFill>
                <a:latin typeface="Comic Sans MS" panose="030F0702030302020204" pitchFamily="66" charset="0"/>
              </a:rPr>
              <a:t>ими состояний</a:t>
            </a:r>
            <a:endParaRPr lang="en-US" sz="3600" spc="179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2759056" y="4127975"/>
            <a:ext cx="4709024" cy="2628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43"/>
              </a:lnSpc>
            </a:pPr>
            <a:r>
              <a:rPr lang="ru-RU" sz="3946" spc="165" dirty="0">
                <a:solidFill>
                  <a:srgbClr val="000000"/>
                </a:solidFill>
                <a:latin typeface="Comic Sans MS" panose="030F0702030302020204" pitchFamily="66" charset="0"/>
              </a:rPr>
              <a:t>Различное представление о правилах или нормах поведения</a:t>
            </a:r>
            <a:endParaRPr lang="en-US" sz="3946" spc="165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803867" y="1000125"/>
            <a:ext cx="10680267" cy="1742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6612"/>
              </a:lnSpc>
            </a:pPr>
            <a:r>
              <a:rPr lang="en-US" sz="5851" dirty="0">
                <a:solidFill>
                  <a:srgbClr val="303030"/>
                </a:solidFill>
                <a:latin typeface="Comic Sans MS" panose="030F0702030302020204" pitchFamily="66" charset="0"/>
              </a:rPr>
              <a:t>Причины межличностного конфликта</a:t>
            </a:r>
          </a:p>
        </p:txBody>
      </p:sp>
      <p:sp>
        <p:nvSpPr>
          <p:cNvPr id="14" name="Freeform 14"/>
          <p:cNvSpPr/>
          <p:nvPr/>
        </p:nvSpPr>
        <p:spPr>
          <a:xfrm rot="1838892">
            <a:off x="12717001" y="3033476"/>
            <a:ext cx="869940" cy="819326"/>
          </a:xfrm>
          <a:custGeom>
            <a:avLst/>
            <a:gdLst/>
            <a:ahLst/>
            <a:cxnLst/>
            <a:rect l="l" t="t" r="r" b="b"/>
            <a:pathLst>
              <a:path w="869940" h="819326">
                <a:moveTo>
                  <a:pt x="0" y="0"/>
                </a:moveTo>
                <a:lnTo>
                  <a:pt x="869940" y="0"/>
                </a:lnTo>
                <a:lnTo>
                  <a:pt x="869940" y="819326"/>
                </a:lnTo>
                <a:lnTo>
                  <a:pt x="0" y="819326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0160" y="256947"/>
            <a:ext cx="4515881" cy="523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66"/>
              </a:lnSpc>
            </a:pPr>
            <a:r>
              <a:rPr lang="en-US" sz="2761" dirty="0">
                <a:solidFill>
                  <a:srgbClr val="000000"/>
                </a:solidFill>
                <a:latin typeface="Arial"/>
              </a:rPr>
              <a:t>Стадии и виды конфликта</a:t>
            </a:r>
          </a:p>
        </p:txBody>
      </p:sp>
      <p:sp>
        <p:nvSpPr>
          <p:cNvPr id="3" name="Freeform 3"/>
          <p:cNvSpPr/>
          <p:nvPr/>
        </p:nvSpPr>
        <p:spPr>
          <a:xfrm>
            <a:off x="533722" y="166789"/>
            <a:ext cx="590760" cy="808253"/>
          </a:xfrm>
          <a:custGeom>
            <a:avLst/>
            <a:gdLst/>
            <a:ahLst/>
            <a:cxnLst/>
            <a:rect l="l" t="t" r="r" b="b"/>
            <a:pathLst>
              <a:path w="590760" h="808253">
                <a:moveTo>
                  <a:pt x="0" y="0"/>
                </a:moveTo>
                <a:lnTo>
                  <a:pt x="590760" y="0"/>
                </a:lnTo>
                <a:lnTo>
                  <a:pt x="590760" y="808253"/>
                </a:lnTo>
                <a:lnTo>
                  <a:pt x="0" y="808253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aphicFrame>
        <p:nvGraphicFramePr>
          <p:cNvPr id="4" name="Table 4"/>
          <p:cNvGraphicFramePr>
            <a:graphicFrameLocks noGrp="1"/>
          </p:cNvGraphicFramePr>
          <p:nvPr/>
        </p:nvGraphicFramePr>
        <p:xfrm>
          <a:off x="533722" y="982180"/>
          <a:ext cx="17220556" cy="1022350"/>
        </p:xfrm>
        <a:graphic>
          <a:graphicData uri="http://schemas.openxmlformats.org/drawingml/2006/table">
            <a:tbl>
              <a:tblPr/>
              <a:tblGrid>
                <a:gridCol w="5893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80263">
                <a:tc gridSpan="2"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 dirty="0">
                          <a:solidFill>
                            <a:srgbClr val="FFFFFF"/>
                          </a:solidFill>
                          <a:latin typeface="Open Sans 1 Bold"/>
                        </a:rPr>
                        <a:t>СТАДИИ КОНФЛИКТА</a:t>
                      </a:r>
                      <a:endParaRPr lang="en-US" sz="1100" dirty="0"/>
                    </a:p>
                  </a:txBody>
                  <a:tcPr marL="180975" marR="180975" marT="180975" marB="180975" anchor="ctr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5A8E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5179"/>
                        </a:lnSpc>
                        <a:defRPr/>
                      </a:pPr>
                      <a:r>
                        <a:rPr lang="en-US" sz="3699">
                          <a:solidFill>
                            <a:srgbClr val="FFFFFF"/>
                          </a:solidFill>
                          <a:latin typeface="Open Sans 1 Bold"/>
                        </a:rPr>
                        <a:t>СТАДИИ КОНФЛИКТА</a:t>
                      </a:r>
                      <a:endParaRPr lang="en-US" sz="1100"/>
                    </a:p>
                  </a:txBody>
                  <a:tcPr marL="180975" marR="180975" marT="180975" marB="180975" anchor="ctr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95A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33722" y="2290590"/>
          <a:ext cx="17220556" cy="1276350"/>
        </p:xfrm>
        <a:graphic>
          <a:graphicData uri="http://schemas.openxmlformats.org/drawingml/2006/table">
            <a:tbl>
              <a:tblPr/>
              <a:tblGrid>
                <a:gridCol w="5893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57478"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871A8"/>
                          </a:solidFill>
                          <a:latin typeface="Open Sans 1 Bold"/>
                        </a:rPr>
                        <a:t>1) возникновение конфликта</a:t>
                      </a:r>
                      <a:endParaRPr lang="en-US" sz="1100" dirty="0"/>
                    </a:p>
                  </a:txBody>
                  <a:tcPr marL="180975" marR="180975" marT="180975" marB="180975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Open Sans 1"/>
                        </a:rPr>
                        <a:t>происходит инцидент – происшествие, которое вызывает разногласия между людьми </a:t>
                      </a:r>
                      <a:endParaRPr lang="en-US" sz="1100" dirty="0"/>
                    </a:p>
                  </a:txBody>
                  <a:tcPr marL="180975" marR="180975" marT="180975" marB="180975" anchor="ctr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533722" y="3862215"/>
          <a:ext cx="17220556" cy="819150"/>
        </p:xfrm>
        <a:graphic>
          <a:graphicData uri="http://schemas.openxmlformats.org/drawingml/2006/table">
            <a:tbl>
              <a:tblPr/>
              <a:tblGrid>
                <a:gridCol w="5893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28215"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871A8"/>
                          </a:solidFill>
                          <a:latin typeface="Open Sans 1 Bold"/>
                        </a:rPr>
                        <a:t>2) осознание конфликта</a:t>
                      </a:r>
                      <a:endParaRPr lang="en-US" sz="1100" dirty="0"/>
                    </a:p>
                  </a:txBody>
                  <a:tcPr marL="180975" marR="180975" marT="180975" marB="180975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Open Sans 1"/>
                        </a:rPr>
                        <a:t>участники понимают, что в отношениях появились противоречия </a:t>
                      </a:r>
                      <a:endParaRPr lang="en-US" sz="1100" dirty="0"/>
                    </a:p>
                  </a:txBody>
                  <a:tcPr marL="180975" marR="180975" marT="180975" marB="180975" anchor="ctr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533722" y="4957590"/>
          <a:ext cx="17220556" cy="1895475"/>
        </p:xfrm>
        <a:graphic>
          <a:graphicData uri="http://schemas.openxmlformats.org/drawingml/2006/table">
            <a:tbl>
              <a:tblPr/>
              <a:tblGrid>
                <a:gridCol w="5893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95475"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871A8"/>
                          </a:solidFill>
                          <a:latin typeface="Open Sans 1 Bold"/>
                        </a:rPr>
                        <a:t>3) проявление конфликтного поведения </a:t>
                      </a:r>
                      <a:endParaRPr lang="en-US" sz="1100" dirty="0"/>
                    </a:p>
                  </a:txBody>
                  <a:tcPr marL="180975" marR="180975" marT="180975" marB="180975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Open Sans 1"/>
                        </a:rPr>
                        <a:t>внутреннее противоречие проявляется во внешних действиях, конфликт становится видимым, люди начинают выражать своё несогласие или недовольство</a:t>
                      </a:r>
                      <a:endParaRPr lang="en-US" sz="1100" dirty="0"/>
                    </a:p>
                  </a:txBody>
                  <a:tcPr marL="180975" marR="180975" marT="180975" marB="180975" anchor="ctr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8" name="Table 8"/>
          <p:cNvGraphicFramePr>
            <a:graphicFrameLocks noGrp="1"/>
          </p:cNvGraphicFramePr>
          <p:nvPr/>
        </p:nvGraphicFramePr>
        <p:xfrm>
          <a:off x="533722" y="6948315"/>
          <a:ext cx="17220556" cy="1895475"/>
        </p:xfrm>
        <a:graphic>
          <a:graphicData uri="http://schemas.openxmlformats.org/drawingml/2006/table">
            <a:tbl>
              <a:tblPr/>
              <a:tblGrid>
                <a:gridCol w="5893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895475"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871A8"/>
                          </a:solidFill>
                          <a:latin typeface="Open Sans 1 Bold"/>
                        </a:rPr>
                        <a:t>4) углубление конфликта </a:t>
                      </a:r>
                      <a:endParaRPr lang="en-US" sz="1100" dirty="0"/>
                    </a:p>
                  </a:txBody>
                  <a:tcPr marL="180975" marR="180975" marT="180975" marB="180975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Open Sans 1"/>
                        </a:rPr>
                        <a:t>если конфликт не разрешается на предыдущих стадиях, люди становятся более агрессивными, разрушается доверие, ухудшается общая обстановка</a:t>
                      </a:r>
                      <a:endParaRPr lang="en-US" sz="1100" dirty="0"/>
                    </a:p>
                  </a:txBody>
                  <a:tcPr marL="180975" marR="180975" marT="180975" marB="180975" anchor="ctr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Table 9"/>
          <p:cNvGraphicFramePr>
            <a:graphicFrameLocks noGrp="1"/>
          </p:cNvGraphicFramePr>
          <p:nvPr/>
        </p:nvGraphicFramePr>
        <p:xfrm>
          <a:off x="533722" y="8939040"/>
          <a:ext cx="17220556" cy="819150"/>
        </p:xfrm>
        <a:graphic>
          <a:graphicData uri="http://schemas.openxmlformats.org/drawingml/2006/table">
            <a:tbl>
              <a:tblPr/>
              <a:tblGrid>
                <a:gridCol w="5893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3267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1121"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4871A8"/>
                          </a:solidFill>
                          <a:latin typeface="Open Sans 1 Bold"/>
                        </a:rPr>
                        <a:t>5) разрешение конфликта </a:t>
                      </a:r>
                      <a:endParaRPr lang="en-US" sz="1100" dirty="0"/>
                    </a:p>
                  </a:txBody>
                  <a:tcPr marL="180975" marR="180975" marT="180975" marB="180975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640"/>
                        </a:lnSpc>
                        <a:defRPr/>
                      </a:pPr>
                      <a:r>
                        <a:rPr lang="en-US" sz="2600" dirty="0">
                          <a:solidFill>
                            <a:srgbClr val="000000"/>
                          </a:solidFill>
                          <a:latin typeface="Open Sans 1"/>
                        </a:rPr>
                        <a:t>люди ищут способы достижения взаимопонимания</a:t>
                      </a:r>
                      <a:endParaRPr lang="en-US" sz="1100" dirty="0"/>
                    </a:p>
                  </a:txBody>
                  <a:tcPr marL="180975" marR="180975" marT="180975" marB="180975" anchor="ctr">
                    <a:lnL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EA5D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67343" y="746893"/>
            <a:ext cx="3633914" cy="1146831"/>
            <a:chOff x="0" y="0"/>
            <a:chExt cx="1088500" cy="343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8500" cy="343521"/>
            </a:xfrm>
            <a:custGeom>
              <a:avLst/>
              <a:gdLst/>
              <a:ahLst/>
              <a:cxnLst/>
              <a:rect l="l" t="t" r="r" b="b"/>
              <a:pathLst>
                <a:path w="1088500" h="343521">
                  <a:moveTo>
                    <a:pt x="885300" y="0"/>
                  </a:moveTo>
                  <a:lnTo>
                    <a:pt x="203200" y="0"/>
                  </a:lnTo>
                  <a:lnTo>
                    <a:pt x="0" y="171760"/>
                  </a:lnTo>
                  <a:lnTo>
                    <a:pt x="203200" y="343521"/>
                  </a:lnTo>
                  <a:lnTo>
                    <a:pt x="885300" y="343521"/>
                  </a:lnTo>
                  <a:lnTo>
                    <a:pt x="1088500" y="171760"/>
                  </a:lnTo>
                  <a:lnTo>
                    <a:pt x="885300" y="0"/>
                  </a:lnTo>
                  <a:close/>
                </a:path>
              </a:pathLst>
            </a:custGeom>
            <a:solidFill>
              <a:srgbClr val="4871A8"/>
            </a:solidFill>
            <a:ln w="66675" cap="sq">
              <a:solidFill>
                <a:srgbClr val="495A8E"/>
              </a:solidFill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2400" y="-38100"/>
              <a:ext cx="783700" cy="381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764475" y="885825"/>
            <a:ext cx="12927935" cy="66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4"/>
              </a:lnSpc>
            </a:pPr>
            <a:r>
              <a:rPr lang="en-US" sz="3439" dirty="0">
                <a:solidFill>
                  <a:srgbClr val="000000"/>
                </a:solidFill>
                <a:latin typeface="Arial Bold"/>
              </a:rPr>
              <a:t>Прочитайте пример и выделите стадии конфликта.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41003" y="799678"/>
            <a:ext cx="3547375" cy="837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19"/>
              </a:lnSpc>
            </a:pPr>
            <a:r>
              <a:rPr lang="en-US" sz="4400" dirty="0">
                <a:solidFill>
                  <a:srgbClr val="FFFFFF"/>
                </a:solidFill>
                <a:latin typeface="Comic Sans MS" panose="030F0702030302020204" pitchFamily="66" charset="0"/>
              </a:rPr>
              <a:t>ЗАДАНИЕ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3139" y="2785928"/>
            <a:ext cx="16308168" cy="5939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4"/>
              </a:lnSpc>
            </a:pPr>
            <a:r>
              <a:rPr lang="en-US" sz="3039" dirty="0">
                <a:solidFill>
                  <a:srgbClr val="000000"/>
                </a:solidFill>
                <a:latin typeface="Arial"/>
              </a:rPr>
              <a:t>         Аня и Катя договорились пойти в кино. Но в последний момент Аня передумала и предложила сходить в музей. Катя не согласилась с таким планом, ведь она была настроена на поход в кино. Девочки поняли, что между ними возникло противоречие. Аня стала уговаривать Катю пойти в музей, а Катя настаивала на том, что планы менять не нужно и надо сходить в кино. </a:t>
            </a:r>
          </a:p>
          <a:p>
            <a:pPr>
              <a:lnSpc>
                <a:spcPts val="4254"/>
              </a:lnSpc>
            </a:pPr>
            <a:r>
              <a:rPr lang="en-US" sz="3039" dirty="0">
                <a:solidFill>
                  <a:srgbClr val="000000"/>
                </a:solidFill>
                <a:latin typeface="Arial"/>
              </a:rPr>
              <a:t>         Через пару минут девочки уже не слушали друг друга. Их голоса стали громче. В ход пошли обидные слова…</a:t>
            </a:r>
          </a:p>
          <a:p>
            <a:pPr>
              <a:lnSpc>
                <a:spcPts val="4254"/>
              </a:lnSpc>
            </a:pPr>
            <a:r>
              <a:rPr lang="en-US" sz="3039" dirty="0">
                <a:solidFill>
                  <a:srgbClr val="000000"/>
                </a:solidFill>
                <a:latin typeface="Arial"/>
              </a:rPr>
              <a:t>         Но в конце концов девочки поняли, что спорить бесполезно и решили сделать так, как и договаривались поначалу: пойти в кино. А в следующий раз решили посетить и музей.</a:t>
            </a:r>
          </a:p>
          <a:p>
            <a:pPr>
              <a:lnSpc>
                <a:spcPts val="4534"/>
              </a:lnSpc>
            </a:pPr>
            <a:endParaRPr lang="en-US" sz="3039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729515" y="682043"/>
            <a:ext cx="3633914" cy="1146831"/>
            <a:chOff x="0" y="0"/>
            <a:chExt cx="1088500" cy="34352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88500" cy="343521"/>
            </a:xfrm>
            <a:custGeom>
              <a:avLst/>
              <a:gdLst/>
              <a:ahLst/>
              <a:cxnLst/>
              <a:rect l="l" t="t" r="r" b="b"/>
              <a:pathLst>
                <a:path w="1088500" h="343521">
                  <a:moveTo>
                    <a:pt x="885300" y="0"/>
                  </a:moveTo>
                  <a:lnTo>
                    <a:pt x="203200" y="0"/>
                  </a:lnTo>
                  <a:lnTo>
                    <a:pt x="0" y="171760"/>
                  </a:lnTo>
                  <a:lnTo>
                    <a:pt x="203200" y="343521"/>
                  </a:lnTo>
                  <a:lnTo>
                    <a:pt x="885300" y="343521"/>
                  </a:lnTo>
                  <a:lnTo>
                    <a:pt x="1088500" y="171760"/>
                  </a:lnTo>
                  <a:lnTo>
                    <a:pt x="885300" y="0"/>
                  </a:lnTo>
                  <a:close/>
                </a:path>
              </a:pathLst>
            </a:custGeom>
            <a:solidFill>
              <a:srgbClr val="4871A8"/>
            </a:solidFill>
            <a:ln w="66675" cap="sq">
              <a:solidFill>
                <a:srgbClr val="495A8E"/>
              </a:solidFill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52400" y="-38100"/>
              <a:ext cx="783700" cy="3816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4764475" y="885825"/>
            <a:ext cx="12927935" cy="665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14"/>
              </a:lnSpc>
            </a:pPr>
            <a:r>
              <a:rPr lang="en-US" sz="3439" dirty="0">
                <a:solidFill>
                  <a:srgbClr val="000000"/>
                </a:solidFill>
                <a:latin typeface="Arial Bold"/>
              </a:rPr>
              <a:t>Прочитайте пример и выделите стадии конфликта.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83139" y="2785928"/>
            <a:ext cx="16308168" cy="6472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54"/>
              </a:lnSpc>
            </a:pPr>
            <a:r>
              <a:rPr lang="en-US" sz="3039" dirty="0">
                <a:solidFill>
                  <a:srgbClr val="000000"/>
                </a:solidFill>
                <a:latin typeface="Arial"/>
              </a:rPr>
              <a:t>         Аня и Катя договорились пойти в кино. Но в последний момент Аня передумала и предложила сходить в музей. Катя не согласилась с таким планом, ведь она была настроена на поход в кино. </a:t>
            </a:r>
            <a:r>
              <a:rPr lang="en-US" sz="3039" dirty="0">
                <a:solidFill>
                  <a:srgbClr val="EA3030"/>
                </a:solidFill>
                <a:latin typeface="Arial Italics"/>
              </a:rPr>
              <a:t>(Возникновение конфликта.)</a:t>
            </a:r>
            <a:r>
              <a:rPr lang="en-US" sz="3039" dirty="0">
                <a:solidFill>
                  <a:srgbClr val="000000"/>
                </a:solidFill>
                <a:latin typeface="Arial"/>
              </a:rPr>
              <a:t> Девочки поняли, что между ними возникло противоречие. </a:t>
            </a:r>
            <a:r>
              <a:rPr lang="en-US" sz="3039" dirty="0">
                <a:solidFill>
                  <a:srgbClr val="EA3030"/>
                </a:solidFill>
                <a:latin typeface="Arial Italics"/>
              </a:rPr>
              <a:t>(Осознание конфликта.)</a:t>
            </a:r>
            <a:r>
              <a:rPr lang="en-US" sz="3039" dirty="0">
                <a:solidFill>
                  <a:srgbClr val="000000"/>
                </a:solidFill>
                <a:latin typeface="Arial"/>
              </a:rPr>
              <a:t> Аня стала уговаривать Катю пойти в музей, а Катя настаивала на том, что планы менять не нужно и надо сходить в кино. </a:t>
            </a:r>
            <a:r>
              <a:rPr lang="en-US" sz="3039" dirty="0">
                <a:solidFill>
                  <a:srgbClr val="EA3030"/>
                </a:solidFill>
                <a:latin typeface="Arial Italics"/>
              </a:rPr>
              <a:t>(Проявление конфликтного поведения.) </a:t>
            </a:r>
          </a:p>
          <a:p>
            <a:pPr>
              <a:lnSpc>
                <a:spcPts val="4254"/>
              </a:lnSpc>
            </a:pPr>
            <a:r>
              <a:rPr lang="en-US" sz="3039" dirty="0">
                <a:solidFill>
                  <a:srgbClr val="000000"/>
                </a:solidFill>
                <a:latin typeface="Arial"/>
              </a:rPr>
              <a:t>         Через пару минут девочки уже не слушали друг друга. Их голоса стали громче. В ход пошли обидные слова… </a:t>
            </a:r>
            <a:r>
              <a:rPr lang="en-US" sz="3039" dirty="0">
                <a:solidFill>
                  <a:srgbClr val="EA3030"/>
                </a:solidFill>
                <a:latin typeface="Arial Italics"/>
              </a:rPr>
              <a:t>(Углубление конфликта.)</a:t>
            </a:r>
          </a:p>
          <a:p>
            <a:pPr>
              <a:lnSpc>
                <a:spcPts val="4254"/>
              </a:lnSpc>
            </a:pPr>
            <a:r>
              <a:rPr lang="en-US" sz="3039" dirty="0">
                <a:solidFill>
                  <a:srgbClr val="000000"/>
                </a:solidFill>
                <a:latin typeface="Arial"/>
              </a:rPr>
              <a:t>         Но в конце концов девочки поняли, что спорить бесполезно и решили сделать так, как и договаривались поначалу: пойти в кино. А в следующий раз решили посетить и музей. </a:t>
            </a:r>
            <a:r>
              <a:rPr lang="en-US" sz="3039" dirty="0">
                <a:solidFill>
                  <a:srgbClr val="EA3030"/>
                </a:solidFill>
                <a:latin typeface="Arial Italics"/>
              </a:rPr>
              <a:t>(Разрешение конфликта.)</a:t>
            </a:r>
          </a:p>
          <a:p>
            <a:pPr>
              <a:lnSpc>
                <a:spcPts val="4534"/>
              </a:lnSpc>
            </a:pPr>
            <a:endParaRPr lang="en-US" sz="3039" dirty="0">
              <a:solidFill>
                <a:srgbClr val="EA3030"/>
              </a:solidFill>
              <a:latin typeface="Arial Italics"/>
            </a:endParaRPr>
          </a:p>
        </p:txBody>
      </p:sp>
      <p:sp>
        <p:nvSpPr>
          <p:cNvPr id="11" name="TextBox 8"/>
          <p:cNvSpPr txBox="1"/>
          <p:nvPr/>
        </p:nvSpPr>
        <p:spPr>
          <a:xfrm>
            <a:off x="841003" y="799678"/>
            <a:ext cx="3547375" cy="8373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19"/>
              </a:lnSpc>
            </a:pPr>
            <a:r>
              <a:rPr lang="en-US" sz="4400" dirty="0">
                <a:solidFill>
                  <a:srgbClr val="FFFFFF"/>
                </a:solidFill>
                <a:latin typeface="Comic Sans MS" panose="030F0702030302020204" pitchFamily="66" charset="0"/>
              </a:rPr>
              <a:t>ЗАДАНИЕ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3444941" y="1061973"/>
            <a:ext cx="9852446" cy="936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43"/>
              </a:lnSpc>
            </a:pPr>
            <a:r>
              <a:rPr lang="en-US" sz="7200" spc="-97" dirty="0">
                <a:solidFill>
                  <a:srgbClr val="3C3333"/>
                </a:solidFill>
                <a:latin typeface="Comic Sans MS" panose="030F0702030302020204" pitchFamily="66" charset="0"/>
              </a:rPr>
              <a:t>Конфликты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4763228" y="680673"/>
            <a:ext cx="7218566" cy="1728330"/>
            <a:chOff x="0" y="0"/>
            <a:chExt cx="7794069" cy="1866122"/>
          </a:xfrm>
        </p:grpSpPr>
        <p:sp>
          <p:nvSpPr>
            <p:cNvPr id="6" name="Freeform 6"/>
            <p:cNvSpPr/>
            <p:nvPr/>
          </p:nvSpPr>
          <p:spPr>
            <a:xfrm>
              <a:off x="30067" y="-25400"/>
              <a:ext cx="7731026" cy="1872119"/>
            </a:xfrm>
            <a:custGeom>
              <a:avLst/>
              <a:gdLst/>
              <a:ahLst/>
              <a:cxnLst/>
              <a:rect l="l" t="t" r="r" b="b"/>
              <a:pathLst>
                <a:path w="7731026" h="1872119">
                  <a:moveTo>
                    <a:pt x="3381051" y="116709"/>
                  </a:moveTo>
                  <a:cubicBezTo>
                    <a:pt x="1101800" y="130405"/>
                    <a:pt x="1043606" y="145243"/>
                    <a:pt x="943707" y="173777"/>
                  </a:cubicBezTo>
                  <a:cubicBezTo>
                    <a:pt x="844778" y="202311"/>
                    <a:pt x="747788" y="241117"/>
                    <a:pt x="653708" y="290195"/>
                  </a:cubicBezTo>
                  <a:cubicBezTo>
                    <a:pt x="556719" y="340415"/>
                    <a:pt x="459730" y="403190"/>
                    <a:pt x="368560" y="472813"/>
                  </a:cubicBezTo>
                  <a:cubicBezTo>
                    <a:pt x="275450" y="543577"/>
                    <a:pt x="152273" y="647441"/>
                    <a:pt x="101839" y="710215"/>
                  </a:cubicBezTo>
                  <a:cubicBezTo>
                    <a:pt x="76621" y="742173"/>
                    <a:pt x="63043" y="768425"/>
                    <a:pt x="55284" y="793535"/>
                  </a:cubicBezTo>
                  <a:cubicBezTo>
                    <a:pt x="49464" y="811796"/>
                    <a:pt x="50434" y="823210"/>
                    <a:pt x="49464" y="846037"/>
                  </a:cubicBezTo>
                  <a:cubicBezTo>
                    <a:pt x="46555" y="889409"/>
                    <a:pt x="38796" y="981859"/>
                    <a:pt x="47525" y="1036644"/>
                  </a:cubicBezTo>
                  <a:cubicBezTo>
                    <a:pt x="54314" y="1081157"/>
                    <a:pt x="60133" y="1111974"/>
                    <a:pt x="85350" y="1153063"/>
                  </a:cubicBezTo>
                  <a:cubicBezTo>
                    <a:pt x="129966" y="1226110"/>
                    <a:pt x="251202" y="1333397"/>
                    <a:pt x="340433" y="1396172"/>
                  </a:cubicBezTo>
                  <a:cubicBezTo>
                    <a:pt x="423844" y="1454381"/>
                    <a:pt x="501435" y="1489764"/>
                    <a:pt x="601334" y="1522863"/>
                  </a:cubicBezTo>
                  <a:cubicBezTo>
                    <a:pt x="726450" y="1565093"/>
                    <a:pt x="899092" y="1585638"/>
                    <a:pt x="1039726" y="1608465"/>
                  </a:cubicBezTo>
                  <a:cubicBezTo>
                    <a:pt x="1168722" y="1630151"/>
                    <a:pt x="1274441" y="1648412"/>
                    <a:pt x="1411196" y="1659826"/>
                  </a:cubicBezTo>
                  <a:cubicBezTo>
                    <a:pt x="1578017" y="1673522"/>
                    <a:pt x="1818551" y="1666674"/>
                    <a:pt x="1967915" y="1676946"/>
                  </a:cubicBezTo>
                  <a:cubicBezTo>
                    <a:pt x="2069754" y="1683795"/>
                    <a:pt x="2128917" y="1698632"/>
                    <a:pt x="2222997" y="1705480"/>
                  </a:cubicBezTo>
                  <a:cubicBezTo>
                    <a:pt x="2340354" y="1714611"/>
                    <a:pt x="2463531" y="1719177"/>
                    <a:pt x="2620654" y="1722601"/>
                  </a:cubicBezTo>
                  <a:cubicBezTo>
                    <a:pt x="2847609" y="1728307"/>
                    <a:pt x="3237506" y="1713470"/>
                    <a:pt x="3452823" y="1727166"/>
                  </a:cubicBezTo>
                  <a:cubicBezTo>
                    <a:pt x="3590548" y="1735156"/>
                    <a:pt x="3652621" y="1757983"/>
                    <a:pt x="3790346" y="1767114"/>
                  </a:cubicBezTo>
                  <a:cubicBezTo>
                    <a:pt x="4008572" y="1780810"/>
                    <a:pt x="4458603" y="1763690"/>
                    <a:pt x="4638033" y="1775103"/>
                  </a:cubicBezTo>
                  <a:cubicBezTo>
                    <a:pt x="4721445" y="1779669"/>
                    <a:pt x="4736963" y="1791082"/>
                    <a:pt x="4821343" y="1795648"/>
                  </a:cubicBezTo>
                  <a:cubicBezTo>
                    <a:pt x="5009503" y="1807061"/>
                    <a:pt x="5467293" y="1826464"/>
                    <a:pt x="5735954" y="1800213"/>
                  </a:cubicBezTo>
                  <a:cubicBezTo>
                    <a:pt x="5951270" y="1778527"/>
                    <a:pt x="6185985" y="1719177"/>
                    <a:pt x="6313040" y="1681512"/>
                  </a:cubicBezTo>
                  <a:cubicBezTo>
                    <a:pt x="6377054" y="1662109"/>
                    <a:pt x="6391602" y="1647271"/>
                    <a:pt x="6455615" y="1624444"/>
                  </a:cubicBezTo>
                  <a:cubicBezTo>
                    <a:pt x="6580732" y="1578790"/>
                    <a:pt x="6834843" y="1518298"/>
                    <a:pt x="7020093" y="1442968"/>
                  </a:cubicBezTo>
                  <a:cubicBezTo>
                    <a:pt x="7207283" y="1366497"/>
                    <a:pt x="7462365" y="1242089"/>
                    <a:pt x="7571963" y="1165618"/>
                  </a:cubicBezTo>
                  <a:cubicBezTo>
                    <a:pt x="7623367" y="1129094"/>
                    <a:pt x="7658284" y="1113115"/>
                    <a:pt x="7677681" y="1068602"/>
                  </a:cubicBezTo>
                  <a:cubicBezTo>
                    <a:pt x="7699019" y="1020665"/>
                    <a:pt x="7688350" y="940770"/>
                    <a:pt x="7686411" y="883702"/>
                  </a:cubicBezTo>
                  <a:cubicBezTo>
                    <a:pt x="7684471" y="835765"/>
                    <a:pt x="7683501" y="791252"/>
                    <a:pt x="7670892" y="750163"/>
                  </a:cubicBezTo>
                  <a:cubicBezTo>
                    <a:pt x="7658284" y="710215"/>
                    <a:pt x="7635006" y="675975"/>
                    <a:pt x="7612698" y="640592"/>
                  </a:cubicBezTo>
                  <a:cubicBezTo>
                    <a:pt x="7588451" y="601786"/>
                    <a:pt x="7563234" y="565263"/>
                    <a:pt x="7529288" y="528739"/>
                  </a:cubicBezTo>
                  <a:cubicBezTo>
                    <a:pt x="7486612" y="484226"/>
                    <a:pt x="7422600" y="431724"/>
                    <a:pt x="7372165" y="397483"/>
                  </a:cubicBezTo>
                  <a:cubicBezTo>
                    <a:pt x="7330460" y="368949"/>
                    <a:pt x="7291664" y="348405"/>
                    <a:pt x="7251898" y="333567"/>
                  </a:cubicBezTo>
                  <a:cubicBezTo>
                    <a:pt x="7216012" y="319871"/>
                    <a:pt x="7182066" y="319871"/>
                    <a:pt x="7144240" y="307316"/>
                  </a:cubicBezTo>
                  <a:cubicBezTo>
                    <a:pt x="7101564" y="293619"/>
                    <a:pt x="7057919" y="265085"/>
                    <a:pt x="7010395" y="252530"/>
                  </a:cubicBezTo>
                  <a:cubicBezTo>
                    <a:pt x="6960930" y="238834"/>
                    <a:pt x="6922133" y="236551"/>
                    <a:pt x="6852302" y="230845"/>
                  </a:cubicBezTo>
                  <a:cubicBezTo>
                    <a:pt x="6718456" y="219431"/>
                    <a:pt x="6551634" y="218290"/>
                    <a:pt x="6264546" y="214866"/>
                  </a:cubicBezTo>
                  <a:cubicBezTo>
                    <a:pt x="5481842" y="204593"/>
                    <a:pt x="2071694" y="306174"/>
                    <a:pt x="1888384" y="213724"/>
                  </a:cubicBezTo>
                  <a:cubicBezTo>
                    <a:pt x="1873835" y="206876"/>
                    <a:pt x="1868986" y="197745"/>
                    <a:pt x="1868986" y="189756"/>
                  </a:cubicBezTo>
                  <a:cubicBezTo>
                    <a:pt x="1868986" y="182908"/>
                    <a:pt x="1878685" y="169211"/>
                    <a:pt x="1884504" y="168070"/>
                  </a:cubicBezTo>
                  <a:cubicBezTo>
                    <a:pt x="1891293" y="166929"/>
                    <a:pt x="1906812" y="179483"/>
                    <a:pt x="1907781" y="187473"/>
                  </a:cubicBezTo>
                  <a:cubicBezTo>
                    <a:pt x="1908751" y="195462"/>
                    <a:pt x="1897113" y="212583"/>
                    <a:pt x="1890323" y="213724"/>
                  </a:cubicBezTo>
                  <a:cubicBezTo>
                    <a:pt x="1883534" y="214866"/>
                    <a:pt x="1868986" y="200028"/>
                    <a:pt x="1868986" y="192038"/>
                  </a:cubicBezTo>
                  <a:cubicBezTo>
                    <a:pt x="1868986" y="184049"/>
                    <a:pt x="1873835" y="174918"/>
                    <a:pt x="1888384" y="168070"/>
                  </a:cubicBezTo>
                  <a:cubicBezTo>
                    <a:pt x="2071694" y="75620"/>
                    <a:pt x="5481841" y="158939"/>
                    <a:pt x="6265515" y="169211"/>
                  </a:cubicBezTo>
                  <a:cubicBezTo>
                    <a:pt x="6553574" y="172635"/>
                    <a:pt x="6719426" y="173777"/>
                    <a:pt x="6856181" y="185190"/>
                  </a:cubicBezTo>
                  <a:cubicBezTo>
                    <a:pt x="6928923" y="190897"/>
                    <a:pt x="6971599" y="195462"/>
                    <a:pt x="7023003" y="209159"/>
                  </a:cubicBezTo>
                  <a:cubicBezTo>
                    <a:pt x="7069558" y="221714"/>
                    <a:pt x="7110293" y="249106"/>
                    <a:pt x="7151998" y="262803"/>
                  </a:cubicBezTo>
                  <a:cubicBezTo>
                    <a:pt x="7190795" y="275358"/>
                    <a:pt x="7228621" y="276499"/>
                    <a:pt x="7267416" y="291337"/>
                  </a:cubicBezTo>
                  <a:cubicBezTo>
                    <a:pt x="7309121" y="307316"/>
                    <a:pt x="7350827" y="330143"/>
                    <a:pt x="7394472" y="359818"/>
                  </a:cubicBezTo>
                  <a:cubicBezTo>
                    <a:pt x="7446847" y="395200"/>
                    <a:pt x="7512800" y="451127"/>
                    <a:pt x="7557414" y="497923"/>
                  </a:cubicBezTo>
                  <a:cubicBezTo>
                    <a:pt x="7593300" y="536729"/>
                    <a:pt x="7620457" y="574394"/>
                    <a:pt x="7645675" y="616624"/>
                  </a:cubicBezTo>
                  <a:cubicBezTo>
                    <a:pt x="7669923" y="656572"/>
                    <a:pt x="7695140" y="698802"/>
                    <a:pt x="7708718" y="744456"/>
                  </a:cubicBezTo>
                  <a:cubicBezTo>
                    <a:pt x="7721327" y="788969"/>
                    <a:pt x="7723267" y="833482"/>
                    <a:pt x="7725206" y="883702"/>
                  </a:cubicBezTo>
                  <a:cubicBezTo>
                    <a:pt x="7727146" y="940770"/>
                    <a:pt x="7731026" y="1027513"/>
                    <a:pt x="7717447" y="1069743"/>
                  </a:cubicBezTo>
                  <a:cubicBezTo>
                    <a:pt x="7709688" y="1095995"/>
                    <a:pt x="7697079" y="1106267"/>
                    <a:pt x="7680591" y="1125670"/>
                  </a:cubicBezTo>
                  <a:cubicBezTo>
                    <a:pt x="7657313" y="1151921"/>
                    <a:pt x="7633066" y="1175890"/>
                    <a:pt x="7586512" y="1206706"/>
                  </a:cubicBezTo>
                  <a:cubicBezTo>
                    <a:pt x="7479823" y="1278612"/>
                    <a:pt x="7226681" y="1404162"/>
                    <a:pt x="7026882" y="1487481"/>
                  </a:cubicBezTo>
                  <a:cubicBezTo>
                    <a:pt x="6807686" y="1578790"/>
                    <a:pt x="6546784" y="1665533"/>
                    <a:pt x="6321770" y="1726025"/>
                  </a:cubicBezTo>
                  <a:cubicBezTo>
                    <a:pt x="6119062" y="1780810"/>
                    <a:pt x="5954180" y="1824182"/>
                    <a:pt x="5735954" y="1845868"/>
                  </a:cubicBezTo>
                  <a:cubicBezTo>
                    <a:pt x="5465353" y="1872119"/>
                    <a:pt x="5007563" y="1852716"/>
                    <a:pt x="4819404" y="1841302"/>
                  </a:cubicBezTo>
                  <a:cubicBezTo>
                    <a:pt x="4735992" y="1836737"/>
                    <a:pt x="4720474" y="1825323"/>
                    <a:pt x="4638033" y="1820758"/>
                  </a:cubicBezTo>
                  <a:cubicBezTo>
                    <a:pt x="4459573" y="1809344"/>
                    <a:pt x="4006632" y="1826464"/>
                    <a:pt x="3788406" y="1812768"/>
                  </a:cubicBezTo>
                  <a:cubicBezTo>
                    <a:pt x="3650681" y="1803637"/>
                    <a:pt x="3589578" y="1780810"/>
                    <a:pt x="3452823" y="1772821"/>
                  </a:cubicBezTo>
                  <a:cubicBezTo>
                    <a:pt x="3237506" y="1759124"/>
                    <a:pt x="2846639" y="1773962"/>
                    <a:pt x="2619684" y="1768255"/>
                  </a:cubicBezTo>
                  <a:cubicBezTo>
                    <a:pt x="2461591" y="1764831"/>
                    <a:pt x="2337444" y="1760266"/>
                    <a:pt x="2219117" y="1751135"/>
                  </a:cubicBezTo>
                  <a:cubicBezTo>
                    <a:pt x="2126008" y="1744287"/>
                    <a:pt x="2068784" y="1729449"/>
                    <a:pt x="1967915" y="1722601"/>
                  </a:cubicBezTo>
                  <a:cubicBezTo>
                    <a:pt x="1818551" y="1712329"/>
                    <a:pt x="1575108" y="1720318"/>
                    <a:pt x="1407316" y="1705480"/>
                  </a:cubicBezTo>
                  <a:cubicBezTo>
                    <a:pt x="1269591" y="1694067"/>
                    <a:pt x="1162903" y="1674664"/>
                    <a:pt x="1032937" y="1652978"/>
                  </a:cubicBezTo>
                  <a:cubicBezTo>
                    <a:pt x="890362" y="1629009"/>
                    <a:pt x="715782" y="1609606"/>
                    <a:pt x="587756" y="1566235"/>
                  </a:cubicBezTo>
                  <a:cubicBezTo>
                    <a:pt x="484947" y="1530852"/>
                    <a:pt x="391837" y="1482915"/>
                    <a:pt x="318125" y="1432695"/>
                  </a:cubicBezTo>
                  <a:cubicBezTo>
                    <a:pt x="259931" y="1393889"/>
                    <a:pt x="218226" y="1349376"/>
                    <a:pt x="172641" y="1304863"/>
                  </a:cubicBezTo>
                  <a:cubicBezTo>
                    <a:pt x="128996" y="1262633"/>
                    <a:pt x="78561" y="1222686"/>
                    <a:pt x="51404" y="1174748"/>
                  </a:cubicBezTo>
                  <a:cubicBezTo>
                    <a:pt x="27157" y="1132518"/>
                    <a:pt x="16488" y="1088005"/>
                    <a:pt x="8729" y="1036644"/>
                  </a:cubicBezTo>
                  <a:cubicBezTo>
                    <a:pt x="0" y="978435"/>
                    <a:pt x="5819" y="891691"/>
                    <a:pt x="10669" y="842613"/>
                  </a:cubicBezTo>
                  <a:cubicBezTo>
                    <a:pt x="13578" y="811796"/>
                    <a:pt x="14548" y="792393"/>
                    <a:pt x="24247" y="767283"/>
                  </a:cubicBezTo>
                  <a:cubicBezTo>
                    <a:pt x="35886" y="736467"/>
                    <a:pt x="50434" y="709074"/>
                    <a:pt x="79531" y="673692"/>
                  </a:cubicBezTo>
                  <a:cubicBezTo>
                    <a:pt x="133845" y="607493"/>
                    <a:pt x="256052" y="504771"/>
                    <a:pt x="350131" y="432865"/>
                  </a:cubicBezTo>
                  <a:cubicBezTo>
                    <a:pt x="442271" y="362101"/>
                    <a:pt x="540231" y="299326"/>
                    <a:pt x="639160" y="247965"/>
                  </a:cubicBezTo>
                  <a:cubicBezTo>
                    <a:pt x="736149" y="197745"/>
                    <a:pt x="834109" y="157798"/>
                    <a:pt x="935947" y="128122"/>
                  </a:cubicBezTo>
                  <a:cubicBezTo>
                    <a:pt x="1037786" y="98447"/>
                    <a:pt x="1097920" y="84751"/>
                    <a:pt x="1250193" y="71054"/>
                  </a:cubicBezTo>
                  <a:cubicBezTo>
                    <a:pt x="1643970" y="35672"/>
                    <a:pt x="3275332" y="0"/>
                    <a:pt x="3385900" y="71054"/>
                  </a:cubicBezTo>
                  <a:cubicBezTo>
                    <a:pt x="3398509" y="79044"/>
                    <a:pt x="3401418" y="88175"/>
                    <a:pt x="3400448" y="96164"/>
                  </a:cubicBezTo>
                  <a:cubicBezTo>
                    <a:pt x="3399479" y="104154"/>
                    <a:pt x="3381051" y="116709"/>
                    <a:pt x="3381051" y="116709"/>
                  </a:cubicBezTo>
                </a:path>
              </a:pathLst>
            </a:custGeom>
            <a:solidFill>
              <a:srgbClr val="2D90E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" name="Freeform 7"/>
          <p:cNvSpPr/>
          <p:nvPr/>
        </p:nvSpPr>
        <p:spPr>
          <a:xfrm>
            <a:off x="3329877" y="3312919"/>
            <a:ext cx="4567779" cy="1262368"/>
          </a:xfrm>
          <a:custGeom>
            <a:avLst/>
            <a:gdLst/>
            <a:ahLst/>
            <a:cxnLst/>
            <a:rect l="l" t="t" r="r" b="b"/>
            <a:pathLst>
              <a:path w="4567779" h="1262368">
                <a:moveTo>
                  <a:pt x="0" y="0"/>
                </a:moveTo>
                <a:lnTo>
                  <a:pt x="4567779" y="0"/>
                </a:lnTo>
                <a:lnTo>
                  <a:pt x="4567779" y="1262368"/>
                </a:lnTo>
                <a:lnTo>
                  <a:pt x="0" y="126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904639" y="4691011"/>
            <a:ext cx="5140724" cy="5021738"/>
            <a:chOff x="0" y="0"/>
            <a:chExt cx="4828540" cy="4716780"/>
          </a:xfrm>
        </p:grpSpPr>
        <p:sp>
          <p:nvSpPr>
            <p:cNvPr id="9" name="Freeform 9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 cstate="print"/>
              <a:stretch>
                <a:fillRect l="-36461" r="-8494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" name="Freeform 10"/>
          <p:cNvSpPr/>
          <p:nvPr/>
        </p:nvSpPr>
        <p:spPr>
          <a:xfrm rot="-347391">
            <a:off x="12421565" y="3062249"/>
            <a:ext cx="4783258" cy="1321918"/>
          </a:xfrm>
          <a:custGeom>
            <a:avLst/>
            <a:gdLst/>
            <a:ahLst/>
            <a:cxnLst/>
            <a:rect l="l" t="t" r="r" b="b"/>
            <a:pathLst>
              <a:path w="4783258" h="1321918">
                <a:moveTo>
                  <a:pt x="0" y="0"/>
                </a:moveTo>
                <a:lnTo>
                  <a:pt x="4783258" y="0"/>
                </a:lnTo>
                <a:lnTo>
                  <a:pt x="4783258" y="1321918"/>
                </a:lnTo>
                <a:lnTo>
                  <a:pt x="0" y="132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1" name="Group 11"/>
          <p:cNvGrpSpPr/>
          <p:nvPr/>
        </p:nvGrpSpPr>
        <p:grpSpPr>
          <a:xfrm>
            <a:off x="5315306" y="2156833"/>
            <a:ext cx="1256802" cy="1272319"/>
            <a:chOff x="0" y="0"/>
            <a:chExt cx="1337310" cy="1353820"/>
          </a:xfrm>
        </p:grpSpPr>
        <p:sp>
          <p:nvSpPr>
            <p:cNvPr id="12" name="Freeform 12"/>
            <p:cNvSpPr/>
            <p:nvPr/>
          </p:nvSpPr>
          <p:spPr>
            <a:xfrm>
              <a:off x="34290" y="46990"/>
              <a:ext cx="1257300" cy="1257300"/>
            </a:xfrm>
            <a:custGeom>
              <a:avLst/>
              <a:gdLst/>
              <a:ahLst/>
              <a:cxnLst/>
              <a:rect l="l" t="t" r="r" b="b"/>
              <a:pathLst>
                <a:path w="1257300" h="1257300">
                  <a:moveTo>
                    <a:pt x="1249680" y="44450"/>
                  </a:moveTo>
                  <a:cubicBezTo>
                    <a:pt x="1154430" y="133350"/>
                    <a:pt x="1126490" y="135890"/>
                    <a:pt x="1096010" y="158750"/>
                  </a:cubicBezTo>
                  <a:cubicBezTo>
                    <a:pt x="1046480" y="195580"/>
                    <a:pt x="994410" y="271780"/>
                    <a:pt x="925830" y="331470"/>
                  </a:cubicBezTo>
                  <a:cubicBezTo>
                    <a:pt x="839470" y="406400"/>
                    <a:pt x="702310" y="486410"/>
                    <a:pt x="610870" y="563880"/>
                  </a:cubicBezTo>
                  <a:cubicBezTo>
                    <a:pt x="533400" y="629920"/>
                    <a:pt x="461010" y="697230"/>
                    <a:pt x="407670" y="762000"/>
                  </a:cubicBezTo>
                  <a:cubicBezTo>
                    <a:pt x="364490" y="815340"/>
                    <a:pt x="351790" y="867410"/>
                    <a:pt x="307340" y="919480"/>
                  </a:cubicBezTo>
                  <a:cubicBezTo>
                    <a:pt x="251460" y="985520"/>
                    <a:pt x="134620" y="1107440"/>
                    <a:pt x="90170" y="1117600"/>
                  </a:cubicBezTo>
                  <a:cubicBezTo>
                    <a:pt x="73660" y="1121410"/>
                    <a:pt x="58420" y="1113790"/>
                    <a:pt x="53340" y="1106170"/>
                  </a:cubicBezTo>
                  <a:cubicBezTo>
                    <a:pt x="49530" y="1099820"/>
                    <a:pt x="62230" y="1087120"/>
                    <a:pt x="59690" y="1076960"/>
                  </a:cubicBezTo>
                  <a:cubicBezTo>
                    <a:pt x="57150" y="1065530"/>
                    <a:pt x="41910" y="1057910"/>
                    <a:pt x="36830" y="1043940"/>
                  </a:cubicBezTo>
                  <a:cubicBezTo>
                    <a:pt x="30480" y="1022350"/>
                    <a:pt x="33020" y="986790"/>
                    <a:pt x="35560" y="957580"/>
                  </a:cubicBezTo>
                  <a:cubicBezTo>
                    <a:pt x="38100" y="928370"/>
                    <a:pt x="43180" y="897890"/>
                    <a:pt x="55880" y="868680"/>
                  </a:cubicBezTo>
                  <a:cubicBezTo>
                    <a:pt x="69850" y="835660"/>
                    <a:pt x="101600" y="784860"/>
                    <a:pt x="121920" y="772160"/>
                  </a:cubicBezTo>
                  <a:cubicBezTo>
                    <a:pt x="132080" y="765810"/>
                    <a:pt x="143510" y="763270"/>
                    <a:pt x="151130" y="767080"/>
                  </a:cubicBezTo>
                  <a:cubicBezTo>
                    <a:pt x="158750" y="770890"/>
                    <a:pt x="165100" y="781050"/>
                    <a:pt x="165100" y="792480"/>
                  </a:cubicBezTo>
                  <a:cubicBezTo>
                    <a:pt x="165100" y="821690"/>
                    <a:pt x="93980" y="886460"/>
                    <a:pt x="76200" y="946150"/>
                  </a:cubicBezTo>
                  <a:cubicBezTo>
                    <a:pt x="55880" y="1016000"/>
                    <a:pt x="60960" y="1144270"/>
                    <a:pt x="66040" y="1192530"/>
                  </a:cubicBezTo>
                  <a:cubicBezTo>
                    <a:pt x="68580" y="1214120"/>
                    <a:pt x="81280" y="1225550"/>
                    <a:pt x="77470" y="1236980"/>
                  </a:cubicBezTo>
                  <a:cubicBezTo>
                    <a:pt x="74930" y="1245870"/>
                    <a:pt x="63500" y="1254760"/>
                    <a:pt x="55880" y="1256030"/>
                  </a:cubicBezTo>
                  <a:cubicBezTo>
                    <a:pt x="48260" y="1257300"/>
                    <a:pt x="38100" y="1252220"/>
                    <a:pt x="33020" y="1247140"/>
                  </a:cubicBezTo>
                  <a:cubicBezTo>
                    <a:pt x="29210" y="1243330"/>
                    <a:pt x="26670" y="1236980"/>
                    <a:pt x="26670" y="1230630"/>
                  </a:cubicBezTo>
                  <a:cubicBezTo>
                    <a:pt x="26670" y="1219200"/>
                    <a:pt x="35560" y="1198880"/>
                    <a:pt x="50800" y="1182370"/>
                  </a:cubicBezTo>
                  <a:cubicBezTo>
                    <a:pt x="80010" y="1150620"/>
                    <a:pt x="153670" y="1115060"/>
                    <a:pt x="215900" y="1084580"/>
                  </a:cubicBezTo>
                  <a:cubicBezTo>
                    <a:pt x="288290" y="1049020"/>
                    <a:pt x="394970" y="1002030"/>
                    <a:pt x="461010" y="986790"/>
                  </a:cubicBezTo>
                  <a:cubicBezTo>
                    <a:pt x="502920" y="977900"/>
                    <a:pt x="549910" y="972820"/>
                    <a:pt x="568960" y="980440"/>
                  </a:cubicBezTo>
                  <a:cubicBezTo>
                    <a:pt x="577850" y="984250"/>
                    <a:pt x="582930" y="991870"/>
                    <a:pt x="585470" y="998220"/>
                  </a:cubicBezTo>
                  <a:cubicBezTo>
                    <a:pt x="588010" y="1004570"/>
                    <a:pt x="585470" y="1016000"/>
                    <a:pt x="581660" y="1021080"/>
                  </a:cubicBezTo>
                  <a:cubicBezTo>
                    <a:pt x="577850" y="1026160"/>
                    <a:pt x="566420" y="1031240"/>
                    <a:pt x="560070" y="1031240"/>
                  </a:cubicBezTo>
                  <a:cubicBezTo>
                    <a:pt x="552450" y="1031240"/>
                    <a:pt x="543560" y="1024890"/>
                    <a:pt x="539750" y="1018540"/>
                  </a:cubicBezTo>
                  <a:cubicBezTo>
                    <a:pt x="535940" y="1012190"/>
                    <a:pt x="535940" y="1000760"/>
                    <a:pt x="538480" y="994410"/>
                  </a:cubicBezTo>
                  <a:cubicBezTo>
                    <a:pt x="541020" y="988060"/>
                    <a:pt x="551180" y="981710"/>
                    <a:pt x="557530" y="980440"/>
                  </a:cubicBezTo>
                  <a:cubicBezTo>
                    <a:pt x="565150" y="979170"/>
                    <a:pt x="575310" y="982980"/>
                    <a:pt x="580390" y="988060"/>
                  </a:cubicBezTo>
                  <a:cubicBezTo>
                    <a:pt x="585470" y="993140"/>
                    <a:pt x="589280" y="1004570"/>
                    <a:pt x="586740" y="1010920"/>
                  </a:cubicBezTo>
                  <a:cubicBezTo>
                    <a:pt x="584200" y="1018540"/>
                    <a:pt x="574040" y="1026160"/>
                    <a:pt x="562610" y="1031240"/>
                  </a:cubicBezTo>
                  <a:cubicBezTo>
                    <a:pt x="539750" y="1040130"/>
                    <a:pt x="495300" y="1031240"/>
                    <a:pt x="453390" y="1041400"/>
                  </a:cubicBezTo>
                  <a:cubicBezTo>
                    <a:pt x="393700" y="1055370"/>
                    <a:pt x="297180" y="1097280"/>
                    <a:pt x="243840" y="1126490"/>
                  </a:cubicBezTo>
                  <a:cubicBezTo>
                    <a:pt x="207010" y="1146810"/>
                    <a:pt x="182880" y="1173480"/>
                    <a:pt x="154940" y="1187450"/>
                  </a:cubicBezTo>
                  <a:cubicBezTo>
                    <a:pt x="133350" y="1198880"/>
                    <a:pt x="107950" y="1197610"/>
                    <a:pt x="92710" y="1209040"/>
                  </a:cubicBezTo>
                  <a:cubicBezTo>
                    <a:pt x="80010" y="1219200"/>
                    <a:pt x="77470" y="1244600"/>
                    <a:pt x="67310" y="1250950"/>
                  </a:cubicBezTo>
                  <a:cubicBezTo>
                    <a:pt x="59690" y="1256030"/>
                    <a:pt x="50800" y="1257300"/>
                    <a:pt x="43180" y="1254760"/>
                  </a:cubicBezTo>
                  <a:cubicBezTo>
                    <a:pt x="33020" y="1250950"/>
                    <a:pt x="22860" y="1242060"/>
                    <a:pt x="16510" y="1225550"/>
                  </a:cubicBezTo>
                  <a:cubicBezTo>
                    <a:pt x="0" y="1182370"/>
                    <a:pt x="7620" y="1023620"/>
                    <a:pt x="21590" y="956310"/>
                  </a:cubicBezTo>
                  <a:cubicBezTo>
                    <a:pt x="30480" y="913130"/>
                    <a:pt x="46990" y="886460"/>
                    <a:pt x="64770" y="854710"/>
                  </a:cubicBezTo>
                  <a:cubicBezTo>
                    <a:pt x="81280" y="824230"/>
                    <a:pt x="104140" y="783590"/>
                    <a:pt x="121920" y="772160"/>
                  </a:cubicBezTo>
                  <a:cubicBezTo>
                    <a:pt x="132080" y="765810"/>
                    <a:pt x="143510" y="763270"/>
                    <a:pt x="151130" y="767080"/>
                  </a:cubicBezTo>
                  <a:cubicBezTo>
                    <a:pt x="158750" y="770890"/>
                    <a:pt x="163830" y="783590"/>
                    <a:pt x="165100" y="792480"/>
                  </a:cubicBezTo>
                  <a:cubicBezTo>
                    <a:pt x="166370" y="803910"/>
                    <a:pt x="161290" y="815340"/>
                    <a:pt x="153670" y="829310"/>
                  </a:cubicBezTo>
                  <a:cubicBezTo>
                    <a:pt x="140970" y="854710"/>
                    <a:pt x="95250" y="882650"/>
                    <a:pt x="82550" y="922020"/>
                  </a:cubicBezTo>
                  <a:cubicBezTo>
                    <a:pt x="66040" y="972820"/>
                    <a:pt x="107950" y="1102360"/>
                    <a:pt x="90170" y="1117600"/>
                  </a:cubicBezTo>
                  <a:cubicBezTo>
                    <a:pt x="82550" y="1123950"/>
                    <a:pt x="62230" y="1117600"/>
                    <a:pt x="57150" y="1111250"/>
                  </a:cubicBezTo>
                  <a:cubicBezTo>
                    <a:pt x="52070" y="1104900"/>
                    <a:pt x="53340" y="1090930"/>
                    <a:pt x="59690" y="1076960"/>
                  </a:cubicBezTo>
                  <a:cubicBezTo>
                    <a:pt x="80010" y="1036320"/>
                    <a:pt x="227330" y="939800"/>
                    <a:pt x="269240" y="886460"/>
                  </a:cubicBezTo>
                  <a:cubicBezTo>
                    <a:pt x="293370" y="854710"/>
                    <a:pt x="293370" y="831850"/>
                    <a:pt x="312420" y="802640"/>
                  </a:cubicBezTo>
                  <a:cubicBezTo>
                    <a:pt x="335280" y="767080"/>
                    <a:pt x="365760" y="732790"/>
                    <a:pt x="402590" y="693420"/>
                  </a:cubicBezTo>
                  <a:cubicBezTo>
                    <a:pt x="450850" y="641350"/>
                    <a:pt x="511810" y="580390"/>
                    <a:pt x="582930" y="520700"/>
                  </a:cubicBezTo>
                  <a:cubicBezTo>
                    <a:pt x="675640" y="444500"/>
                    <a:pt x="830580" y="355600"/>
                    <a:pt x="916940" y="279400"/>
                  </a:cubicBezTo>
                  <a:cubicBezTo>
                    <a:pt x="979170" y="224790"/>
                    <a:pt x="1018540" y="154940"/>
                    <a:pt x="1062990" y="120650"/>
                  </a:cubicBezTo>
                  <a:cubicBezTo>
                    <a:pt x="1092200" y="97790"/>
                    <a:pt x="1121410" y="95250"/>
                    <a:pt x="1146810" y="76200"/>
                  </a:cubicBezTo>
                  <a:cubicBezTo>
                    <a:pt x="1173480" y="57150"/>
                    <a:pt x="1197610" y="10160"/>
                    <a:pt x="1219200" y="3810"/>
                  </a:cubicBezTo>
                  <a:cubicBezTo>
                    <a:pt x="1230630" y="0"/>
                    <a:pt x="1247140" y="3810"/>
                    <a:pt x="1252220" y="10160"/>
                  </a:cubicBezTo>
                  <a:cubicBezTo>
                    <a:pt x="1257300" y="16510"/>
                    <a:pt x="1249680" y="44450"/>
                    <a:pt x="1249680" y="44450"/>
                  </a:cubicBezTo>
                </a:path>
              </a:pathLst>
            </a:custGeom>
            <a:solidFill>
              <a:srgbClr val="6EA235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394057" y="2297483"/>
            <a:ext cx="1163934" cy="1191676"/>
            <a:chOff x="0" y="0"/>
            <a:chExt cx="1172210" cy="1200150"/>
          </a:xfrm>
        </p:grpSpPr>
        <p:sp>
          <p:nvSpPr>
            <p:cNvPr id="14" name="Freeform 14"/>
            <p:cNvSpPr/>
            <p:nvPr/>
          </p:nvSpPr>
          <p:spPr>
            <a:xfrm>
              <a:off x="49530" y="46990"/>
              <a:ext cx="1080770" cy="1103630"/>
            </a:xfrm>
            <a:custGeom>
              <a:avLst/>
              <a:gdLst/>
              <a:ahLst/>
              <a:cxnLst/>
              <a:rect l="l" t="t" r="r" b="b"/>
              <a:pathLst>
                <a:path w="1080770" h="1103630">
                  <a:moveTo>
                    <a:pt x="45720" y="12700"/>
                  </a:moveTo>
                  <a:cubicBezTo>
                    <a:pt x="143510" y="137160"/>
                    <a:pt x="138430" y="149860"/>
                    <a:pt x="148590" y="162560"/>
                  </a:cubicBezTo>
                  <a:cubicBezTo>
                    <a:pt x="161290" y="179070"/>
                    <a:pt x="186690" y="182880"/>
                    <a:pt x="213360" y="204470"/>
                  </a:cubicBezTo>
                  <a:cubicBezTo>
                    <a:pt x="266700" y="246380"/>
                    <a:pt x="372110" y="367030"/>
                    <a:pt x="433070" y="415290"/>
                  </a:cubicBezTo>
                  <a:cubicBezTo>
                    <a:pt x="471170" y="445770"/>
                    <a:pt x="500380" y="449580"/>
                    <a:pt x="533400" y="481330"/>
                  </a:cubicBezTo>
                  <a:cubicBezTo>
                    <a:pt x="581660" y="527050"/>
                    <a:pt x="635000" y="635000"/>
                    <a:pt x="678180" y="679450"/>
                  </a:cubicBezTo>
                  <a:cubicBezTo>
                    <a:pt x="704850" y="707390"/>
                    <a:pt x="735330" y="718820"/>
                    <a:pt x="751840" y="737870"/>
                  </a:cubicBezTo>
                  <a:cubicBezTo>
                    <a:pt x="763270" y="750570"/>
                    <a:pt x="762000" y="762000"/>
                    <a:pt x="774700" y="774700"/>
                  </a:cubicBezTo>
                  <a:cubicBezTo>
                    <a:pt x="795020" y="795020"/>
                    <a:pt x="848360" y="808990"/>
                    <a:pt x="872490" y="833120"/>
                  </a:cubicBezTo>
                  <a:cubicBezTo>
                    <a:pt x="894080" y="854710"/>
                    <a:pt x="896620" y="886460"/>
                    <a:pt x="915670" y="910590"/>
                  </a:cubicBezTo>
                  <a:cubicBezTo>
                    <a:pt x="938530" y="939800"/>
                    <a:pt x="977900" y="974090"/>
                    <a:pt x="1005840" y="993140"/>
                  </a:cubicBezTo>
                  <a:cubicBezTo>
                    <a:pt x="1024890" y="1007110"/>
                    <a:pt x="1052830" y="1009650"/>
                    <a:pt x="1060450" y="1022350"/>
                  </a:cubicBezTo>
                  <a:cubicBezTo>
                    <a:pt x="1065530" y="1031240"/>
                    <a:pt x="1064260" y="1047750"/>
                    <a:pt x="1057910" y="1055370"/>
                  </a:cubicBezTo>
                  <a:cubicBezTo>
                    <a:pt x="1047750" y="1066800"/>
                    <a:pt x="1016000" y="1069340"/>
                    <a:pt x="988060" y="1071880"/>
                  </a:cubicBezTo>
                  <a:cubicBezTo>
                    <a:pt x="948690" y="1075690"/>
                    <a:pt x="886460" y="1080770"/>
                    <a:pt x="843280" y="1069340"/>
                  </a:cubicBezTo>
                  <a:cubicBezTo>
                    <a:pt x="803910" y="1059180"/>
                    <a:pt x="754380" y="1035050"/>
                    <a:pt x="735330" y="1012190"/>
                  </a:cubicBezTo>
                  <a:cubicBezTo>
                    <a:pt x="722630" y="996950"/>
                    <a:pt x="713740" y="971550"/>
                    <a:pt x="718820" y="958850"/>
                  </a:cubicBezTo>
                  <a:cubicBezTo>
                    <a:pt x="722630" y="948690"/>
                    <a:pt x="740410" y="943610"/>
                    <a:pt x="754380" y="939800"/>
                  </a:cubicBezTo>
                  <a:cubicBezTo>
                    <a:pt x="773430" y="934720"/>
                    <a:pt x="801370" y="930910"/>
                    <a:pt x="825500" y="941070"/>
                  </a:cubicBezTo>
                  <a:cubicBezTo>
                    <a:pt x="859790" y="955040"/>
                    <a:pt x="902970" y="1024890"/>
                    <a:pt x="932180" y="1042670"/>
                  </a:cubicBezTo>
                  <a:cubicBezTo>
                    <a:pt x="948690" y="1052830"/>
                    <a:pt x="965200" y="1064260"/>
                    <a:pt x="974090" y="1057910"/>
                  </a:cubicBezTo>
                  <a:cubicBezTo>
                    <a:pt x="989330" y="1047750"/>
                    <a:pt x="972820" y="975360"/>
                    <a:pt x="979170" y="927100"/>
                  </a:cubicBezTo>
                  <a:cubicBezTo>
                    <a:pt x="986790" y="867410"/>
                    <a:pt x="1004570" y="758190"/>
                    <a:pt x="1022350" y="730250"/>
                  </a:cubicBezTo>
                  <a:cubicBezTo>
                    <a:pt x="1028700" y="720090"/>
                    <a:pt x="1033780" y="716280"/>
                    <a:pt x="1041400" y="715010"/>
                  </a:cubicBezTo>
                  <a:cubicBezTo>
                    <a:pt x="1047750" y="713740"/>
                    <a:pt x="1059180" y="716280"/>
                    <a:pt x="1064260" y="721360"/>
                  </a:cubicBezTo>
                  <a:cubicBezTo>
                    <a:pt x="1069340" y="726440"/>
                    <a:pt x="1071880" y="736600"/>
                    <a:pt x="1070610" y="744220"/>
                  </a:cubicBezTo>
                  <a:cubicBezTo>
                    <a:pt x="1069340" y="750570"/>
                    <a:pt x="1062990" y="760730"/>
                    <a:pt x="1056640" y="763270"/>
                  </a:cubicBezTo>
                  <a:cubicBezTo>
                    <a:pt x="1049020" y="765810"/>
                    <a:pt x="1032510" y="762000"/>
                    <a:pt x="1026160" y="755650"/>
                  </a:cubicBezTo>
                  <a:cubicBezTo>
                    <a:pt x="1021080" y="750570"/>
                    <a:pt x="1018540" y="739140"/>
                    <a:pt x="1021080" y="732790"/>
                  </a:cubicBezTo>
                  <a:cubicBezTo>
                    <a:pt x="1023620" y="725170"/>
                    <a:pt x="1038860" y="712470"/>
                    <a:pt x="1046480" y="713740"/>
                  </a:cubicBezTo>
                  <a:cubicBezTo>
                    <a:pt x="1055370" y="715010"/>
                    <a:pt x="1068070" y="726440"/>
                    <a:pt x="1071880" y="741680"/>
                  </a:cubicBezTo>
                  <a:cubicBezTo>
                    <a:pt x="1080770" y="775970"/>
                    <a:pt x="1037590" y="872490"/>
                    <a:pt x="1029970" y="928370"/>
                  </a:cubicBezTo>
                  <a:cubicBezTo>
                    <a:pt x="1023620" y="974090"/>
                    <a:pt x="1029970" y="1024890"/>
                    <a:pt x="1022350" y="1054100"/>
                  </a:cubicBezTo>
                  <a:cubicBezTo>
                    <a:pt x="1017270" y="1070610"/>
                    <a:pt x="1013460" y="1083310"/>
                    <a:pt x="1003300" y="1090930"/>
                  </a:cubicBezTo>
                  <a:cubicBezTo>
                    <a:pt x="993140" y="1098550"/>
                    <a:pt x="977900" y="1103630"/>
                    <a:pt x="961390" y="1102360"/>
                  </a:cubicBezTo>
                  <a:cubicBezTo>
                    <a:pt x="934720" y="1099820"/>
                    <a:pt x="890270" y="1071880"/>
                    <a:pt x="864870" y="1050290"/>
                  </a:cubicBezTo>
                  <a:cubicBezTo>
                    <a:pt x="842010" y="1031240"/>
                    <a:pt x="829310" y="993140"/>
                    <a:pt x="811530" y="985520"/>
                  </a:cubicBezTo>
                  <a:cubicBezTo>
                    <a:pt x="800100" y="980440"/>
                    <a:pt x="787400" y="991870"/>
                    <a:pt x="778510" y="989330"/>
                  </a:cubicBezTo>
                  <a:cubicBezTo>
                    <a:pt x="769620" y="986790"/>
                    <a:pt x="754380" y="969010"/>
                    <a:pt x="755650" y="967740"/>
                  </a:cubicBezTo>
                  <a:cubicBezTo>
                    <a:pt x="758190" y="965200"/>
                    <a:pt x="817880" y="1017270"/>
                    <a:pt x="858520" y="1026160"/>
                  </a:cubicBezTo>
                  <a:cubicBezTo>
                    <a:pt x="910590" y="1037590"/>
                    <a:pt x="1018540" y="1004570"/>
                    <a:pt x="1045210" y="1012190"/>
                  </a:cubicBezTo>
                  <a:cubicBezTo>
                    <a:pt x="1054100" y="1014730"/>
                    <a:pt x="1056640" y="1017270"/>
                    <a:pt x="1060450" y="1022350"/>
                  </a:cubicBezTo>
                  <a:cubicBezTo>
                    <a:pt x="1064260" y="1027430"/>
                    <a:pt x="1066800" y="1038860"/>
                    <a:pt x="1064260" y="1045210"/>
                  </a:cubicBezTo>
                  <a:cubicBezTo>
                    <a:pt x="1061720" y="1052830"/>
                    <a:pt x="1051560" y="1061720"/>
                    <a:pt x="1041400" y="1062990"/>
                  </a:cubicBezTo>
                  <a:cubicBezTo>
                    <a:pt x="1024890" y="1064260"/>
                    <a:pt x="994410" y="1046480"/>
                    <a:pt x="971550" y="1029970"/>
                  </a:cubicBezTo>
                  <a:cubicBezTo>
                    <a:pt x="943610" y="1010920"/>
                    <a:pt x="909320" y="975360"/>
                    <a:pt x="891540" y="949960"/>
                  </a:cubicBezTo>
                  <a:cubicBezTo>
                    <a:pt x="878840" y="932180"/>
                    <a:pt x="881380" y="918210"/>
                    <a:pt x="866140" y="900430"/>
                  </a:cubicBezTo>
                  <a:cubicBezTo>
                    <a:pt x="840740" y="871220"/>
                    <a:pt x="778510" y="844550"/>
                    <a:pt x="734060" y="803910"/>
                  </a:cubicBezTo>
                  <a:cubicBezTo>
                    <a:pt x="678180" y="754380"/>
                    <a:pt x="594360" y="662940"/>
                    <a:pt x="565150" y="617220"/>
                  </a:cubicBezTo>
                  <a:cubicBezTo>
                    <a:pt x="551180" y="594360"/>
                    <a:pt x="552450" y="577850"/>
                    <a:pt x="541020" y="561340"/>
                  </a:cubicBezTo>
                  <a:cubicBezTo>
                    <a:pt x="530860" y="544830"/>
                    <a:pt x="518160" y="534670"/>
                    <a:pt x="500380" y="519430"/>
                  </a:cubicBezTo>
                  <a:cubicBezTo>
                    <a:pt x="474980" y="497840"/>
                    <a:pt x="438150" y="480060"/>
                    <a:pt x="396240" y="447040"/>
                  </a:cubicBezTo>
                  <a:cubicBezTo>
                    <a:pt x="325120" y="391160"/>
                    <a:pt x="194310" y="281940"/>
                    <a:pt x="124460" y="204470"/>
                  </a:cubicBezTo>
                  <a:cubicBezTo>
                    <a:pt x="71120" y="146050"/>
                    <a:pt x="5080" y="69850"/>
                    <a:pt x="1270" y="35560"/>
                  </a:cubicBezTo>
                  <a:cubicBezTo>
                    <a:pt x="0" y="21590"/>
                    <a:pt x="6350" y="7620"/>
                    <a:pt x="13970" y="3810"/>
                  </a:cubicBezTo>
                  <a:cubicBezTo>
                    <a:pt x="21590" y="0"/>
                    <a:pt x="45720" y="12700"/>
                    <a:pt x="45720" y="12700"/>
                  </a:cubicBezTo>
                </a:path>
              </a:pathLst>
            </a:custGeom>
            <a:solidFill>
              <a:srgbClr val="AD87AB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5" name="Freeform 15"/>
          <p:cNvSpPr/>
          <p:nvPr/>
        </p:nvSpPr>
        <p:spPr>
          <a:xfrm>
            <a:off x="906470" y="3195478"/>
            <a:ext cx="4567779" cy="1262368"/>
          </a:xfrm>
          <a:custGeom>
            <a:avLst/>
            <a:gdLst/>
            <a:ahLst/>
            <a:cxnLst/>
            <a:rect l="l" t="t" r="r" b="b"/>
            <a:pathLst>
              <a:path w="4567779" h="1262368">
                <a:moveTo>
                  <a:pt x="0" y="0"/>
                </a:moveTo>
                <a:lnTo>
                  <a:pt x="4567779" y="0"/>
                </a:lnTo>
                <a:lnTo>
                  <a:pt x="4567779" y="1262368"/>
                </a:lnTo>
                <a:lnTo>
                  <a:pt x="0" y="126236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6" name="Freeform 16"/>
          <p:cNvSpPr/>
          <p:nvPr/>
        </p:nvSpPr>
        <p:spPr>
          <a:xfrm rot="-347391">
            <a:off x="9286305" y="3320957"/>
            <a:ext cx="4783258" cy="1321918"/>
          </a:xfrm>
          <a:custGeom>
            <a:avLst/>
            <a:gdLst/>
            <a:ahLst/>
            <a:cxnLst/>
            <a:rect l="l" t="t" r="r" b="b"/>
            <a:pathLst>
              <a:path w="4783258" h="1321918">
                <a:moveTo>
                  <a:pt x="0" y="0"/>
                </a:moveTo>
                <a:lnTo>
                  <a:pt x="4783257" y="0"/>
                </a:lnTo>
                <a:lnTo>
                  <a:pt x="4783257" y="1321918"/>
                </a:lnTo>
                <a:lnTo>
                  <a:pt x="0" y="1321918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1145424" y="4691011"/>
            <a:ext cx="5230014" cy="5108961"/>
            <a:chOff x="0" y="0"/>
            <a:chExt cx="4828540" cy="4716780"/>
          </a:xfrm>
        </p:grpSpPr>
        <p:sp>
          <p:nvSpPr>
            <p:cNvPr id="18" name="Freeform 18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7" cstate="print"/>
              <a:stretch>
                <a:fillRect l="-15089" r="-15089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9" name="TextBox 19"/>
          <p:cNvSpPr txBox="1"/>
          <p:nvPr/>
        </p:nvSpPr>
        <p:spPr>
          <a:xfrm rot="-238825">
            <a:off x="10045313" y="3560503"/>
            <a:ext cx="6775786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1"/>
              </a:lnSpc>
            </a:pPr>
            <a:r>
              <a:rPr lang="en-US" sz="6000" spc="-70" dirty="0">
                <a:solidFill>
                  <a:srgbClr val="3C3333"/>
                </a:solidFill>
                <a:latin typeface="Comic Sans MS" panose="030F0702030302020204" pitchFamily="66" charset="0"/>
              </a:rPr>
              <a:t>неконструктивные</a:t>
            </a:r>
          </a:p>
        </p:txBody>
      </p:sp>
      <p:sp>
        <p:nvSpPr>
          <p:cNvPr id="20" name="TextBox 20"/>
          <p:cNvSpPr txBox="1"/>
          <p:nvPr/>
        </p:nvSpPr>
        <p:spPr>
          <a:xfrm rot="237103">
            <a:off x="1584998" y="3548897"/>
            <a:ext cx="6004407" cy="702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1"/>
              </a:lnSpc>
            </a:pPr>
            <a:r>
              <a:rPr lang="en-US" sz="6000" spc="-70" dirty="0">
                <a:solidFill>
                  <a:srgbClr val="3C3333"/>
                </a:solidFill>
                <a:latin typeface="Comic Sans MS" panose="030F0702030302020204" pitchFamily="66" charset="0"/>
              </a:rPr>
              <a:t>конструктивные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1160</Words>
  <Application>Microsoft Office PowerPoint</Application>
  <PresentationFormat>Произвольный</PresentationFormat>
  <Paragraphs>86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32" baseType="lpstr">
      <vt:lpstr>Arial</vt:lpstr>
      <vt:lpstr>Calibri</vt:lpstr>
      <vt:lpstr>Arial Bold</vt:lpstr>
      <vt:lpstr>Open Sans 1 Bold</vt:lpstr>
      <vt:lpstr>Open Sans 1</vt:lpstr>
      <vt:lpstr>Open Sans 2</vt:lpstr>
      <vt:lpstr>Comic Sans MS</vt:lpstr>
      <vt:lpstr>Arial Italics</vt:lpstr>
      <vt:lpstr>Arial Black</vt:lpstr>
      <vt:lpstr>Aptos Narrow</vt:lpstr>
      <vt:lpstr>Times New Roman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Презентация. Конфликты в межличностных отношениях</dc:title>
  <cp:lastModifiedBy>Пользователь Windows</cp:lastModifiedBy>
  <cp:revision>8</cp:revision>
  <dcterms:created xsi:type="dcterms:W3CDTF">2006-08-16T00:00:00Z</dcterms:created>
  <dcterms:modified xsi:type="dcterms:W3CDTF">2024-04-05T09:33:34Z</dcterms:modified>
  <dc:identifier>DAF5F7D4aIg</dc:identifier>
</cp:coreProperties>
</file>