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C480-2AA6-4B96-94CF-723415FA41EA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35B4-DBBF-49CF-8130-63591CFAE1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«Как эффективно выстроить общение с </a:t>
            </a: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родителями детей</a:t>
            </a:r>
            <a:br>
              <a:rPr lang="ru-RU" sz="6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ОВЗ»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Техники установления контакта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Доброжелательный, внимательный взгляд (контакт глаз). Но не следует «сверлить» собеседника взглядом.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Короткая дистанция и удобное расположение (от 50 см до 1,5 м). Но не переступать «границы» личного пространства собеседника!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Убрать барьеры, «увеличивающие» расстояние в нашем восприятии в общении (стол, книга, лист бумаги в руках).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Использовать по ходу разговора открытые жесты, не скрещивать перед собой руки, ноги.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Использовать прием присоединения, т.е. найти общее «Я»: «Я сам такой же, у меня то же самое!». Чаще говорить; «Мы»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Образ отношений с родителями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Нарисуйте на листе бумаги себя и родителей своих учеников в виде геометрических фигур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 расположены у вас фигуры: на одном уровне или на разных?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Кто расположен в центре, в окружении других геометрических фигур?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каком расстоянии друг от друга расположены геометрические фигуры?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Сколько места занимает на листе ваше изображение и сколько фигуры, которые изображают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Одинаковыми ли геометрическими фигурами вы изобразили себя и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Присутствуют ли острые углы в изображенных фигурах?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Какие изменения вы бы хотели внести в рисунок?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Авторитарный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Невротичный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Психосоматичный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 – ситуация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– мысль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 – эмоция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 искажения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8286776" cy="5429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Полярное мышление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Катастровизация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Персонализация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Чтение мыслей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Негативная фильтрация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Обесценивание позитивного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Эмоциональная аргументация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Навешивание ярлыков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Обобщение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Ясновидение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Гипертрофированное чувство долга (надо)</a:t>
            </a:r>
          </a:p>
          <a:p>
            <a:pPr marL="457200" indent="-457200">
              <a:buFont typeface="+mj-lt"/>
              <a:buAutoNum type="arabicPeriod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негатива к позитиву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610793" cy="3785616"/>
        </p:xfrm>
        <a:graphic>
          <a:graphicData uri="http://schemas.openxmlformats.org/drawingml/2006/table">
            <a:tbl>
              <a:tblPr/>
              <a:tblGrid>
                <a:gridCol w="3023099"/>
                <a:gridCol w="4587694"/>
              </a:tblGrid>
              <a:tr h="412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entury Gothic"/>
                          <a:cs typeface="Times New Roman" pitchFamily="18" charset="0"/>
                        </a:rPr>
                        <a:t>Негативная форма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entury Gothic"/>
                          <a:cs typeface="Times New Roman" pitchFamily="18" charset="0"/>
                        </a:rPr>
                        <a:t>Позитивная форма (примеры)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entury Gothic"/>
                          <a:cs typeface="Times New Roman" pitchFamily="18" charset="0"/>
                        </a:rPr>
                        <a:t>Ваш ребенок плохо себя ведет. Он дерется с другими детьми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entury Gothic"/>
                          <a:cs typeface="Times New Roman" pitchFamily="18" charset="0"/>
                        </a:rPr>
                        <a:t>Ваш сын умеет отстаивать свои потребности и защищать себя. Это важно для жизни. Но ему бывает сложно выразить это безопасным способом. Давайте вместе подумаем, как помочь ему сохранить дружеские отношения с детьми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поиск виноватого, а поиск решения проблем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786742" cy="5072098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Вероника сегодня хорошо усвоила правила в новой игре. Но с правилами на занятиях пока не справилась – забрала у Кати альбом и краски. Если с ней учиться играть по правилам дома, то она будет лучше их усваивать на занятиях. Это позволит ей быстрее влиться в детский коллектив. Она у Вас очень добрая. На данный момент интересуется, как играть в шахматы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Обращаться к родителям нужно в виде просьб, а не требований. 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Например,начинайте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разговор с фраз: «Не смогли бы Вы…», «Я прошу…». Также следует проявить внимание, поинтересоваться мнением родителей: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«Вы не замечали, что в последнее время…»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«Как Вы думаете с чем это может быть связано?».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разговоре с родителями ребенка вы можете поделиться своими чувствами, с помощью техники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Я-высказывание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351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«Как эффективно выстроить общение с родителями детей с ОВЗ» </vt:lpstr>
      <vt:lpstr>Образ отношений с родителями</vt:lpstr>
      <vt:lpstr>Анализ</vt:lpstr>
      <vt:lpstr>Типы родителей</vt:lpstr>
      <vt:lpstr>АВС</vt:lpstr>
      <vt:lpstr>Когнитивные искажения</vt:lpstr>
      <vt:lpstr>От негатива к позитиву</vt:lpstr>
      <vt:lpstr>Не поиск виноватого, а поиск решения проблем</vt:lpstr>
      <vt:lpstr>Слайд 9</vt:lpstr>
      <vt:lpstr>Техники установления контакта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эффективно выстроить общение с родителями детей с ОВЗ» </dc:title>
  <dc:creator>teacher</dc:creator>
  <cp:lastModifiedBy>teacher</cp:lastModifiedBy>
  <cp:revision>1</cp:revision>
  <dcterms:created xsi:type="dcterms:W3CDTF">2023-10-26T09:40:25Z</dcterms:created>
  <dcterms:modified xsi:type="dcterms:W3CDTF">2023-10-26T10:55:46Z</dcterms:modified>
</cp:coreProperties>
</file>