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311" r:id="rId3"/>
    <p:sldId id="307" r:id="rId4"/>
    <p:sldId id="260" r:id="rId5"/>
    <p:sldId id="262" r:id="rId6"/>
    <p:sldId id="306" r:id="rId7"/>
    <p:sldId id="264" r:id="rId8"/>
    <p:sldId id="266" r:id="rId9"/>
    <p:sldId id="303" r:id="rId10"/>
    <p:sldId id="271" r:id="rId11"/>
    <p:sldId id="270" r:id="rId12"/>
    <p:sldId id="276" r:id="rId13"/>
    <p:sldId id="278" r:id="rId14"/>
    <p:sldId id="273" r:id="rId15"/>
    <p:sldId id="308" r:id="rId16"/>
    <p:sldId id="283" r:id="rId17"/>
    <p:sldId id="287" r:id="rId18"/>
    <p:sldId id="289" r:id="rId19"/>
    <p:sldId id="309" r:id="rId20"/>
    <p:sldId id="310" r:id="rId21"/>
    <p:sldId id="291" r:id="rId22"/>
    <p:sldId id="302" r:id="rId23"/>
    <p:sldId id="30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75831-767D-4ACD-8CB5-CD032BE42D79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C24D1-8B25-4E9C-B5DC-D67528CEB1EE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Мастер-класс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6EF5D2B-A880-4FCB-9731-B25C47D3367E}" type="parTrans" cxnId="{E245244D-99EF-48DD-99B8-F44F7655E52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98FACAB-70AA-47C0-99C6-F214B777E1A6}" type="sibTrans" cxnId="{E245244D-99EF-48DD-99B8-F44F7655E52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2B242EF-AB71-4388-A0ED-7CC869E7679B}">
      <dgm:prSet phldrT="[Текст]" custT="1"/>
      <dgm:spPr/>
      <dgm:t>
        <a:bodyPr/>
        <a:lstStyle/>
        <a:p>
          <a:pPr algn="just"/>
          <a:r>
            <a:rPr lang="ru-RU" sz="1700" b="1" dirty="0" smtClean="0">
              <a:ln w="12700">
                <a:solidFill>
                  <a:schemeClr val="bg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это открытая педагогическая система, позволяющая демонстрировать новые возможности педагогики развития и свободы, показывающая способы преодоления консерватизма и рутины</a:t>
          </a:r>
          <a:endParaRPr lang="ru-RU" sz="1700" dirty="0">
            <a:latin typeface="+mj-lt"/>
          </a:endParaRPr>
        </a:p>
      </dgm:t>
    </dgm:pt>
    <dgm:pt modelId="{87FBA9F3-3A95-447A-9C65-9930205CDBD5}" type="parTrans" cxnId="{E4C6CEA6-8CBE-4547-8EC1-B109695B46A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BE3D3F0-B6A7-4766-AF35-40FDA285414A}" type="sibTrans" cxnId="{E4C6CEA6-8CBE-4547-8EC1-B109695B46A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EC332D8-9C97-41BF-A44A-95F201F349EF}">
      <dgm:prSet phldrT="[Текст]" custT="1"/>
      <dgm:spPr/>
      <dgm:t>
        <a:bodyPr/>
        <a:lstStyle/>
        <a:p>
          <a:pPr algn="just"/>
          <a:r>
            <a:rPr lang="ru-RU" sz="1700" b="1" dirty="0" smtClean="0"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rial" panose="020B0604020202020204" pitchFamily="34" charset="0"/>
            </a:rPr>
            <a:t>это особый жанр обобщения и распространения педагогического опыта, представляющий собой фундаментально разработанный оригинальный метод или авторскую методику, опирающийся на свои принципы и имеющий определенную структуру. </a:t>
          </a:r>
          <a:endParaRPr lang="ru-RU" sz="1700" dirty="0">
            <a:latin typeface="+mj-lt"/>
          </a:endParaRPr>
        </a:p>
      </dgm:t>
    </dgm:pt>
    <dgm:pt modelId="{BA1F4296-6F2F-4D77-8C90-50F56B5B503B}" type="parTrans" cxnId="{3F44F0DA-FABA-4542-A82B-7ADA86AFE6E1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B74EA0C-8080-4207-A2C8-791A7A3F8B01}" type="sibTrans" cxnId="{3F44F0DA-FABA-4542-A82B-7ADA86AFE6E1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FC333B8-1991-4CFD-961E-B72734309EDD}">
      <dgm:prSet phldrT="[Текст]" custT="1"/>
      <dgm:spPr/>
      <dgm:t>
        <a:bodyPr/>
        <a:lstStyle/>
        <a:p>
          <a:pPr algn="just"/>
          <a:r>
            <a:rPr lang="ru-RU" sz="1700" b="1" dirty="0" smtClean="0"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rial" panose="020B0604020202020204" pitchFamily="34" charset="0"/>
            </a:rPr>
            <a:t>это главное средство передачи концептуальной новой идеи своей (авторской) педагогической системы</a:t>
          </a:r>
          <a:r>
            <a:rPr lang="ru-RU" sz="1300" b="1" dirty="0" smtClean="0"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rial" panose="020B0604020202020204" pitchFamily="34" charset="0"/>
            </a:rPr>
            <a:t>. </a:t>
          </a:r>
          <a:endParaRPr lang="ru-RU" sz="1300" dirty="0">
            <a:latin typeface="+mj-lt"/>
          </a:endParaRPr>
        </a:p>
      </dgm:t>
    </dgm:pt>
    <dgm:pt modelId="{BED4CE4B-523D-4005-BCC6-4562C9463115}" type="parTrans" cxnId="{C3EEEBDB-C606-4B5C-B1E7-E6A06E4BC2C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C7FFFA6-F166-49C5-8353-02345F2A3BBC}" type="sibTrans" cxnId="{C3EEEBDB-C606-4B5C-B1E7-E6A06E4BC2C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DE5733B-63B2-4C04-B128-060F1C76DAD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82A3E8F-94B7-4161-B175-9A0E7550A3FD}" type="parTrans" cxnId="{C8CCDFAD-ECD2-4A51-82D4-E77BB590FB23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BB70BA2-63E8-4747-BEBB-D448AA12B8C4}" type="sibTrans" cxnId="{C8CCDFAD-ECD2-4A51-82D4-E77BB590FB23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8285562-25FA-407A-B3A1-3B3971992BE6}">
      <dgm:prSet custT="1"/>
      <dgm:spPr/>
      <dgm:t>
        <a:bodyPr/>
        <a:lstStyle/>
        <a:p>
          <a:pPr algn="just"/>
          <a:r>
            <a:rPr lang="ru-RU" sz="1700" b="1" dirty="0" smtClean="0"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это эффективная форма передачи знаний и умений, обмена опытом обучения и воспитания, центральным звеном которой является демонстрация оригинальных методов освоения определенного содержания при активной роли всех участников занятия.</a:t>
          </a:r>
          <a:endParaRPr lang="ru-RU" sz="1700" b="1" dirty="0">
            <a:ln>
              <a:solidFill>
                <a:schemeClr val="bg2">
                  <a:lumMod val="5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B070AF2B-9CC2-4401-9614-4F03FA4E5082}" type="parTrans" cxnId="{E8A421D2-C021-40A5-BD3E-E6B9DED2F1A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0FA0B85-ABF4-4F83-BC7D-9C8FE53FBFEB}" type="sibTrans" cxnId="{E8A421D2-C021-40A5-BD3E-E6B9DED2F1A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EBE6953-185F-48FE-8EA8-45B2381CC66D}">
      <dgm:prSet custT="1"/>
      <dgm:spPr/>
      <dgm:t>
        <a:bodyPr/>
        <a:lstStyle/>
        <a:p>
          <a:pPr algn="just"/>
          <a:r>
            <a:rPr lang="ru-RU" sz="1700" b="1" dirty="0" smtClean="0"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это особая форма учебного занятия, которая основана на «практических» действиях показа и демонстрации творческого решения определенной познавательной и проблемной педагогической задачи. </a:t>
          </a:r>
          <a:endParaRPr lang="ru-RU" sz="1700" b="1" dirty="0">
            <a:ln>
              <a:solidFill>
                <a:schemeClr val="bg2">
                  <a:lumMod val="5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34C54067-5F32-4A57-84E7-5FC4E7E82A03}" type="parTrans" cxnId="{BC2DE961-4FD1-4328-9422-8605351CDD61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BE66B7F-BF32-4175-8272-C4117264C5EB}" type="sibTrans" cxnId="{BC2DE961-4FD1-4328-9422-8605351CDD61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395563B-4939-43D4-80FD-E8EB5FFF6F27}" type="pres">
      <dgm:prSet presAssocID="{9C675831-767D-4ACD-8CB5-CD032BE42D7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A626C5-72C3-475C-B9A6-9EA50F762F16}" type="pres">
      <dgm:prSet presAssocID="{530C24D1-8B25-4E9C-B5DC-D67528CEB1EE}" presName="root1" presStyleCnt="0"/>
      <dgm:spPr/>
    </dgm:pt>
    <dgm:pt modelId="{79BF2368-9A77-4BB4-B6D1-4B31CE91CC2B}" type="pres">
      <dgm:prSet presAssocID="{530C24D1-8B25-4E9C-B5DC-D67528CEB1E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B9F1DD-BC3B-477D-9028-916575CE62C4}" type="pres">
      <dgm:prSet presAssocID="{530C24D1-8B25-4E9C-B5DC-D67528CEB1EE}" presName="level2hierChild" presStyleCnt="0"/>
      <dgm:spPr/>
    </dgm:pt>
    <dgm:pt modelId="{AB7BFC0D-811C-4985-8C67-797A9E8B990E}" type="pres">
      <dgm:prSet presAssocID="{87FBA9F3-3A95-447A-9C65-9930205CDBD5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A06CB210-807A-4242-9819-415980A6BA55}" type="pres">
      <dgm:prSet presAssocID="{87FBA9F3-3A95-447A-9C65-9930205CDBD5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D0BE3D5-6636-45C9-9D76-AB67079349FA}" type="pres">
      <dgm:prSet presAssocID="{92B242EF-AB71-4388-A0ED-7CC869E7679B}" presName="root2" presStyleCnt="0"/>
      <dgm:spPr/>
    </dgm:pt>
    <dgm:pt modelId="{A31D8AF2-0E20-4FDC-A05C-1D9C04A7CAF5}" type="pres">
      <dgm:prSet presAssocID="{92B242EF-AB71-4388-A0ED-7CC869E7679B}" presName="LevelTwoTextNode" presStyleLbl="node2" presStyleIdx="0" presStyleCnt="6" custScaleX="305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BF68E0-D259-4599-850F-4819CB45A822}" type="pres">
      <dgm:prSet presAssocID="{92B242EF-AB71-4388-A0ED-7CC869E7679B}" presName="level3hierChild" presStyleCnt="0"/>
      <dgm:spPr/>
    </dgm:pt>
    <dgm:pt modelId="{F1F5ABBA-AF2F-4E4C-A0E9-BD97603E9A65}" type="pres">
      <dgm:prSet presAssocID="{BA1F4296-6F2F-4D77-8C90-50F56B5B503B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8303F2C3-A64D-4822-87B8-8186780F48EA}" type="pres">
      <dgm:prSet presAssocID="{BA1F4296-6F2F-4D77-8C90-50F56B5B503B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8CDD52B-2F78-4C52-AF90-A0461B3753CD}" type="pres">
      <dgm:prSet presAssocID="{CEC332D8-9C97-41BF-A44A-95F201F349EF}" presName="root2" presStyleCnt="0"/>
      <dgm:spPr/>
    </dgm:pt>
    <dgm:pt modelId="{55C6D2CF-770B-4239-94D3-20FC7B502EED}" type="pres">
      <dgm:prSet presAssocID="{CEC332D8-9C97-41BF-A44A-95F201F349EF}" presName="LevelTwoTextNode" presStyleLbl="node2" presStyleIdx="1" presStyleCnt="6" custScaleX="305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7CC7BD-46D6-439D-81B1-B4C48692F9A8}" type="pres">
      <dgm:prSet presAssocID="{CEC332D8-9C97-41BF-A44A-95F201F349EF}" presName="level3hierChild" presStyleCnt="0"/>
      <dgm:spPr/>
    </dgm:pt>
    <dgm:pt modelId="{FB05BD38-B3B1-4527-948D-2EAB4F069555}" type="pres">
      <dgm:prSet presAssocID="{BED4CE4B-523D-4005-BCC6-4562C9463115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1D1142D3-FC06-4602-A77D-FE38B01F118E}" type="pres">
      <dgm:prSet presAssocID="{BED4CE4B-523D-4005-BCC6-4562C9463115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FDE3682-4015-4303-B936-259242279222}" type="pres">
      <dgm:prSet presAssocID="{6FC333B8-1991-4CFD-961E-B72734309EDD}" presName="root2" presStyleCnt="0"/>
      <dgm:spPr/>
    </dgm:pt>
    <dgm:pt modelId="{CEE9A0C4-018A-49BB-B5E3-6F047E424F41}" type="pres">
      <dgm:prSet presAssocID="{6FC333B8-1991-4CFD-961E-B72734309EDD}" presName="LevelTwoTextNode" presStyleLbl="node2" presStyleIdx="2" presStyleCnt="6" custScaleX="305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572BF0-5C37-4225-A119-3464C986DFCC}" type="pres">
      <dgm:prSet presAssocID="{6FC333B8-1991-4CFD-961E-B72734309EDD}" presName="level3hierChild" presStyleCnt="0"/>
      <dgm:spPr/>
    </dgm:pt>
    <dgm:pt modelId="{3F502E8E-D59A-4E4A-BC47-E8F04C3BF188}" type="pres">
      <dgm:prSet presAssocID="{B070AF2B-9CC2-4401-9614-4F03FA4E5082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525E3001-A123-42E3-BC59-3AD41ECDCD6A}" type="pres">
      <dgm:prSet presAssocID="{B070AF2B-9CC2-4401-9614-4F03FA4E508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3A3B90B-ED4A-4EB9-B642-B47822B287FD}" type="pres">
      <dgm:prSet presAssocID="{A8285562-25FA-407A-B3A1-3B3971992BE6}" presName="root2" presStyleCnt="0"/>
      <dgm:spPr/>
    </dgm:pt>
    <dgm:pt modelId="{B325FDB0-7D85-46CC-BC70-76B389B6F421}" type="pres">
      <dgm:prSet presAssocID="{A8285562-25FA-407A-B3A1-3B3971992BE6}" presName="LevelTwoTextNode" presStyleLbl="node2" presStyleIdx="3" presStyleCnt="6" custScaleX="306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6DA516-A2CF-4CF9-9039-1DFB310B6181}" type="pres">
      <dgm:prSet presAssocID="{A8285562-25FA-407A-B3A1-3B3971992BE6}" presName="level3hierChild" presStyleCnt="0"/>
      <dgm:spPr/>
    </dgm:pt>
    <dgm:pt modelId="{2C8E3E20-9FE1-4027-B471-71F047917798}" type="pres">
      <dgm:prSet presAssocID="{34C54067-5F32-4A57-84E7-5FC4E7E82A03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601F0DAD-7944-4838-A2E0-5CD8D3270CB9}" type="pres">
      <dgm:prSet presAssocID="{34C54067-5F32-4A57-84E7-5FC4E7E82A0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63150E72-9211-42B5-96DD-E9B6508071BB}" type="pres">
      <dgm:prSet presAssocID="{EEBE6953-185F-48FE-8EA8-45B2381CC66D}" presName="root2" presStyleCnt="0"/>
      <dgm:spPr/>
    </dgm:pt>
    <dgm:pt modelId="{7B6FAE8F-1963-4700-85DA-D4EF9EE83AFC}" type="pres">
      <dgm:prSet presAssocID="{EEBE6953-185F-48FE-8EA8-45B2381CC66D}" presName="LevelTwoTextNode" presStyleLbl="node2" presStyleIdx="4" presStyleCnt="6" custScaleX="305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FDB570-32B3-42D0-B26C-79FFF05D4D61}" type="pres">
      <dgm:prSet presAssocID="{EEBE6953-185F-48FE-8EA8-45B2381CC66D}" presName="level3hierChild" presStyleCnt="0"/>
      <dgm:spPr/>
    </dgm:pt>
    <dgm:pt modelId="{266B765D-2A1F-4021-815C-C2C7F756D034}" type="pres">
      <dgm:prSet presAssocID="{482A3E8F-94B7-4161-B175-9A0E7550A3FD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799796CD-22E8-448B-8C12-BF40E88BFA3E}" type="pres">
      <dgm:prSet presAssocID="{482A3E8F-94B7-4161-B175-9A0E7550A3FD}" presName="connTx" presStyleLbl="parChTrans1D2" presStyleIdx="5" presStyleCnt="6"/>
      <dgm:spPr/>
      <dgm:t>
        <a:bodyPr/>
        <a:lstStyle/>
        <a:p>
          <a:endParaRPr lang="ru-RU"/>
        </a:p>
      </dgm:t>
    </dgm:pt>
    <dgm:pt modelId="{A2F92AF0-EBE5-45FE-A242-B90BA7CF0EC1}" type="pres">
      <dgm:prSet presAssocID="{ADE5733B-63B2-4C04-B128-060F1C76DAD8}" presName="root2" presStyleCnt="0"/>
      <dgm:spPr/>
    </dgm:pt>
    <dgm:pt modelId="{4286498E-AC8C-4A28-ABDE-E7221877CC33}" type="pres">
      <dgm:prSet presAssocID="{ADE5733B-63B2-4C04-B128-060F1C76DAD8}" presName="LevelTwoTextNode" presStyleLbl="node2" presStyleIdx="5" presStyleCnt="6" custScaleX="305611" custLinFactNeighborX="1696" custLinFactNeighborY="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765F98-1B86-4BD9-972D-BF0708DE9D40}" type="pres">
      <dgm:prSet presAssocID="{ADE5733B-63B2-4C04-B128-060F1C76DAD8}" presName="level3hierChild" presStyleCnt="0"/>
      <dgm:spPr/>
    </dgm:pt>
  </dgm:ptLst>
  <dgm:cxnLst>
    <dgm:cxn modelId="{C4A1329E-3D75-49DE-9D71-436BDC3E0224}" type="presOf" srcId="{87FBA9F3-3A95-447A-9C65-9930205CDBD5}" destId="{AB7BFC0D-811C-4985-8C67-797A9E8B990E}" srcOrd="0" destOrd="0" presId="urn:microsoft.com/office/officeart/2008/layout/HorizontalMultiLevelHierarchy"/>
    <dgm:cxn modelId="{B61E7C1B-72E7-405D-8C29-268D4BC5B232}" type="presOf" srcId="{B070AF2B-9CC2-4401-9614-4F03FA4E5082}" destId="{3F502E8E-D59A-4E4A-BC47-E8F04C3BF188}" srcOrd="0" destOrd="0" presId="urn:microsoft.com/office/officeart/2008/layout/HorizontalMultiLevelHierarchy"/>
    <dgm:cxn modelId="{E4C6CEA6-8CBE-4547-8EC1-B109695B46AE}" srcId="{530C24D1-8B25-4E9C-B5DC-D67528CEB1EE}" destId="{92B242EF-AB71-4388-A0ED-7CC869E7679B}" srcOrd="0" destOrd="0" parTransId="{87FBA9F3-3A95-447A-9C65-9930205CDBD5}" sibTransId="{0BE3D3F0-B6A7-4766-AF35-40FDA285414A}"/>
    <dgm:cxn modelId="{3F44F0DA-FABA-4542-A82B-7ADA86AFE6E1}" srcId="{530C24D1-8B25-4E9C-B5DC-D67528CEB1EE}" destId="{CEC332D8-9C97-41BF-A44A-95F201F349EF}" srcOrd="1" destOrd="0" parTransId="{BA1F4296-6F2F-4D77-8C90-50F56B5B503B}" sibTransId="{6B74EA0C-8080-4207-A2C8-791A7A3F8B01}"/>
    <dgm:cxn modelId="{2A1979AC-6D04-4954-9D79-355884C62A14}" type="presOf" srcId="{ADE5733B-63B2-4C04-B128-060F1C76DAD8}" destId="{4286498E-AC8C-4A28-ABDE-E7221877CC33}" srcOrd="0" destOrd="0" presId="urn:microsoft.com/office/officeart/2008/layout/HorizontalMultiLevelHierarchy"/>
    <dgm:cxn modelId="{B07EC5A8-453A-4235-9061-4E9A073C7BA7}" type="presOf" srcId="{CEC332D8-9C97-41BF-A44A-95F201F349EF}" destId="{55C6D2CF-770B-4239-94D3-20FC7B502EED}" srcOrd="0" destOrd="0" presId="urn:microsoft.com/office/officeart/2008/layout/HorizontalMultiLevelHierarchy"/>
    <dgm:cxn modelId="{2B6B5D70-20D0-4224-9FC1-087C63E6A533}" type="presOf" srcId="{B070AF2B-9CC2-4401-9614-4F03FA4E5082}" destId="{525E3001-A123-42E3-BC59-3AD41ECDCD6A}" srcOrd="1" destOrd="0" presId="urn:microsoft.com/office/officeart/2008/layout/HorizontalMultiLevelHierarchy"/>
    <dgm:cxn modelId="{BDE43951-71CC-4EFD-9C51-EF7EFE2F00F3}" type="presOf" srcId="{EEBE6953-185F-48FE-8EA8-45B2381CC66D}" destId="{7B6FAE8F-1963-4700-85DA-D4EF9EE83AFC}" srcOrd="0" destOrd="0" presId="urn:microsoft.com/office/officeart/2008/layout/HorizontalMultiLevelHierarchy"/>
    <dgm:cxn modelId="{9536A017-80F7-48AB-9D22-73CAFE3D72F7}" type="presOf" srcId="{9C675831-767D-4ACD-8CB5-CD032BE42D79}" destId="{C395563B-4939-43D4-80FD-E8EB5FFF6F27}" srcOrd="0" destOrd="0" presId="urn:microsoft.com/office/officeart/2008/layout/HorizontalMultiLevelHierarchy"/>
    <dgm:cxn modelId="{F0B210C3-A05C-49B6-8400-8B4F48990DA4}" type="presOf" srcId="{BED4CE4B-523D-4005-BCC6-4562C9463115}" destId="{FB05BD38-B3B1-4527-948D-2EAB4F069555}" srcOrd="0" destOrd="0" presId="urn:microsoft.com/office/officeart/2008/layout/HorizontalMultiLevelHierarchy"/>
    <dgm:cxn modelId="{4FB86A4C-3649-46A2-8B78-06C8FCB3735B}" type="presOf" srcId="{34C54067-5F32-4A57-84E7-5FC4E7E82A03}" destId="{601F0DAD-7944-4838-A2E0-5CD8D3270CB9}" srcOrd="1" destOrd="0" presId="urn:microsoft.com/office/officeart/2008/layout/HorizontalMultiLevelHierarchy"/>
    <dgm:cxn modelId="{771FAFCE-F795-4DA2-BAB2-6242C6C24A97}" type="presOf" srcId="{92B242EF-AB71-4388-A0ED-7CC869E7679B}" destId="{A31D8AF2-0E20-4FDC-A05C-1D9C04A7CAF5}" srcOrd="0" destOrd="0" presId="urn:microsoft.com/office/officeart/2008/layout/HorizontalMultiLevelHierarchy"/>
    <dgm:cxn modelId="{C3EEEBDB-C606-4B5C-B1E7-E6A06E4BC2CF}" srcId="{530C24D1-8B25-4E9C-B5DC-D67528CEB1EE}" destId="{6FC333B8-1991-4CFD-961E-B72734309EDD}" srcOrd="2" destOrd="0" parTransId="{BED4CE4B-523D-4005-BCC6-4562C9463115}" sibTransId="{FC7FFFA6-F166-49C5-8353-02345F2A3BBC}"/>
    <dgm:cxn modelId="{8DC47E1F-42BD-4711-B362-1984539A59C3}" type="presOf" srcId="{530C24D1-8B25-4E9C-B5DC-D67528CEB1EE}" destId="{79BF2368-9A77-4BB4-B6D1-4B31CE91CC2B}" srcOrd="0" destOrd="0" presId="urn:microsoft.com/office/officeart/2008/layout/HorizontalMultiLevelHierarchy"/>
    <dgm:cxn modelId="{60E3D67E-0D56-43C4-8F21-000DF89B70F4}" type="presOf" srcId="{6FC333B8-1991-4CFD-961E-B72734309EDD}" destId="{CEE9A0C4-018A-49BB-B5E3-6F047E424F41}" srcOrd="0" destOrd="0" presId="urn:microsoft.com/office/officeart/2008/layout/HorizontalMultiLevelHierarchy"/>
    <dgm:cxn modelId="{FDBA5284-6672-4CB7-8440-BFC4871F3F02}" type="presOf" srcId="{A8285562-25FA-407A-B3A1-3B3971992BE6}" destId="{B325FDB0-7D85-46CC-BC70-76B389B6F421}" srcOrd="0" destOrd="0" presId="urn:microsoft.com/office/officeart/2008/layout/HorizontalMultiLevelHierarchy"/>
    <dgm:cxn modelId="{7FB87C72-59E1-49A4-AC1D-123FE5C99E20}" type="presOf" srcId="{BA1F4296-6F2F-4D77-8C90-50F56B5B503B}" destId="{8303F2C3-A64D-4822-87B8-8186780F48EA}" srcOrd="1" destOrd="0" presId="urn:microsoft.com/office/officeart/2008/layout/HorizontalMultiLevelHierarchy"/>
    <dgm:cxn modelId="{BC2DE961-4FD1-4328-9422-8605351CDD61}" srcId="{530C24D1-8B25-4E9C-B5DC-D67528CEB1EE}" destId="{EEBE6953-185F-48FE-8EA8-45B2381CC66D}" srcOrd="4" destOrd="0" parTransId="{34C54067-5F32-4A57-84E7-5FC4E7E82A03}" sibTransId="{6BE66B7F-BF32-4175-8272-C4117264C5EB}"/>
    <dgm:cxn modelId="{C8CCDFAD-ECD2-4A51-82D4-E77BB590FB23}" srcId="{530C24D1-8B25-4E9C-B5DC-D67528CEB1EE}" destId="{ADE5733B-63B2-4C04-B128-060F1C76DAD8}" srcOrd="5" destOrd="0" parTransId="{482A3E8F-94B7-4161-B175-9A0E7550A3FD}" sibTransId="{CBB70BA2-63E8-4747-BEBB-D448AA12B8C4}"/>
    <dgm:cxn modelId="{D61BE7CE-287E-499B-8B24-0091D0C2ADBA}" type="presOf" srcId="{87FBA9F3-3A95-447A-9C65-9930205CDBD5}" destId="{A06CB210-807A-4242-9819-415980A6BA55}" srcOrd="1" destOrd="0" presId="urn:microsoft.com/office/officeart/2008/layout/HorizontalMultiLevelHierarchy"/>
    <dgm:cxn modelId="{394FAF34-8553-45F0-A35B-B47AA5B56889}" type="presOf" srcId="{482A3E8F-94B7-4161-B175-9A0E7550A3FD}" destId="{266B765D-2A1F-4021-815C-C2C7F756D034}" srcOrd="0" destOrd="0" presId="urn:microsoft.com/office/officeart/2008/layout/HorizontalMultiLevelHierarchy"/>
    <dgm:cxn modelId="{147F3A4D-607E-4BB1-AA00-BDC46A9CF480}" type="presOf" srcId="{34C54067-5F32-4A57-84E7-5FC4E7E82A03}" destId="{2C8E3E20-9FE1-4027-B471-71F047917798}" srcOrd="0" destOrd="0" presId="urn:microsoft.com/office/officeart/2008/layout/HorizontalMultiLevelHierarchy"/>
    <dgm:cxn modelId="{DB16973B-1BFA-4609-BBA4-A0680C500C8C}" type="presOf" srcId="{BA1F4296-6F2F-4D77-8C90-50F56B5B503B}" destId="{F1F5ABBA-AF2F-4E4C-A0E9-BD97603E9A65}" srcOrd="0" destOrd="0" presId="urn:microsoft.com/office/officeart/2008/layout/HorizontalMultiLevelHierarchy"/>
    <dgm:cxn modelId="{E245244D-99EF-48DD-99B8-F44F7655E52F}" srcId="{9C675831-767D-4ACD-8CB5-CD032BE42D79}" destId="{530C24D1-8B25-4E9C-B5DC-D67528CEB1EE}" srcOrd="0" destOrd="0" parTransId="{16EF5D2B-A880-4FCB-9731-B25C47D3367E}" sibTransId="{C98FACAB-70AA-47C0-99C6-F214B777E1A6}"/>
    <dgm:cxn modelId="{E8A421D2-C021-40A5-BD3E-E6B9DED2F1AD}" srcId="{530C24D1-8B25-4E9C-B5DC-D67528CEB1EE}" destId="{A8285562-25FA-407A-B3A1-3B3971992BE6}" srcOrd="3" destOrd="0" parTransId="{B070AF2B-9CC2-4401-9614-4F03FA4E5082}" sibTransId="{C0FA0B85-ABF4-4F83-BC7D-9C8FE53FBFEB}"/>
    <dgm:cxn modelId="{196892EE-8B50-447A-98E1-6284EF021E07}" type="presOf" srcId="{482A3E8F-94B7-4161-B175-9A0E7550A3FD}" destId="{799796CD-22E8-448B-8C12-BF40E88BFA3E}" srcOrd="1" destOrd="0" presId="urn:microsoft.com/office/officeart/2008/layout/HorizontalMultiLevelHierarchy"/>
    <dgm:cxn modelId="{1CC0FE23-3C7B-48B9-AA03-AE0AC7D9EEC9}" type="presOf" srcId="{BED4CE4B-523D-4005-BCC6-4562C9463115}" destId="{1D1142D3-FC06-4602-A77D-FE38B01F118E}" srcOrd="1" destOrd="0" presId="urn:microsoft.com/office/officeart/2008/layout/HorizontalMultiLevelHierarchy"/>
    <dgm:cxn modelId="{0F09F2F0-7AA5-42EC-A3A7-C22A20104B7D}" type="presParOf" srcId="{C395563B-4939-43D4-80FD-E8EB5FFF6F27}" destId="{9AA626C5-72C3-475C-B9A6-9EA50F762F16}" srcOrd="0" destOrd="0" presId="urn:microsoft.com/office/officeart/2008/layout/HorizontalMultiLevelHierarchy"/>
    <dgm:cxn modelId="{5ACF809E-AE44-48C4-B6FE-FB49CBBDEEC6}" type="presParOf" srcId="{9AA626C5-72C3-475C-B9A6-9EA50F762F16}" destId="{79BF2368-9A77-4BB4-B6D1-4B31CE91CC2B}" srcOrd="0" destOrd="0" presId="urn:microsoft.com/office/officeart/2008/layout/HorizontalMultiLevelHierarchy"/>
    <dgm:cxn modelId="{ED3A617D-936A-4019-8132-A8DE54689EAB}" type="presParOf" srcId="{9AA626C5-72C3-475C-B9A6-9EA50F762F16}" destId="{EBB9F1DD-BC3B-477D-9028-916575CE62C4}" srcOrd="1" destOrd="0" presId="urn:microsoft.com/office/officeart/2008/layout/HorizontalMultiLevelHierarchy"/>
    <dgm:cxn modelId="{1B4D1690-603A-4001-8290-F20ED1A2E869}" type="presParOf" srcId="{EBB9F1DD-BC3B-477D-9028-916575CE62C4}" destId="{AB7BFC0D-811C-4985-8C67-797A9E8B990E}" srcOrd="0" destOrd="0" presId="urn:microsoft.com/office/officeart/2008/layout/HorizontalMultiLevelHierarchy"/>
    <dgm:cxn modelId="{8D508BF9-4CFF-4675-94E3-CEB15E55AEA6}" type="presParOf" srcId="{AB7BFC0D-811C-4985-8C67-797A9E8B990E}" destId="{A06CB210-807A-4242-9819-415980A6BA55}" srcOrd="0" destOrd="0" presId="urn:microsoft.com/office/officeart/2008/layout/HorizontalMultiLevelHierarchy"/>
    <dgm:cxn modelId="{49E11FF5-BD15-4E7C-BADE-A5B389C3FA01}" type="presParOf" srcId="{EBB9F1DD-BC3B-477D-9028-916575CE62C4}" destId="{8D0BE3D5-6636-45C9-9D76-AB67079349FA}" srcOrd="1" destOrd="0" presId="urn:microsoft.com/office/officeart/2008/layout/HorizontalMultiLevelHierarchy"/>
    <dgm:cxn modelId="{84A185DD-1D63-471E-9D14-DA77EFFC58F3}" type="presParOf" srcId="{8D0BE3D5-6636-45C9-9D76-AB67079349FA}" destId="{A31D8AF2-0E20-4FDC-A05C-1D9C04A7CAF5}" srcOrd="0" destOrd="0" presId="urn:microsoft.com/office/officeart/2008/layout/HorizontalMultiLevelHierarchy"/>
    <dgm:cxn modelId="{DA59EFC4-64E2-4309-B13D-9D5A53DF90FD}" type="presParOf" srcId="{8D0BE3D5-6636-45C9-9D76-AB67079349FA}" destId="{DABF68E0-D259-4599-850F-4819CB45A822}" srcOrd="1" destOrd="0" presId="urn:microsoft.com/office/officeart/2008/layout/HorizontalMultiLevelHierarchy"/>
    <dgm:cxn modelId="{0ABD9FFC-1E1B-489B-B920-F2889BC86443}" type="presParOf" srcId="{EBB9F1DD-BC3B-477D-9028-916575CE62C4}" destId="{F1F5ABBA-AF2F-4E4C-A0E9-BD97603E9A65}" srcOrd="2" destOrd="0" presId="urn:microsoft.com/office/officeart/2008/layout/HorizontalMultiLevelHierarchy"/>
    <dgm:cxn modelId="{6520202B-9525-4867-A636-40F24489A827}" type="presParOf" srcId="{F1F5ABBA-AF2F-4E4C-A0E9-BD97603E9A65}" destId="{8303F2C3-A64D-4822-87B8-8186780F48EA}" srcOrd="0" destOrd="0" presId="urn:microsoft.com/office/officeart/2008/layout/HorizontalMultiLevelHierarchy"/>
    <dgm:cxn modelId="{93876FAD-28AF-41FE-B2B4-E8670358D9B5}" type="presParOf" srcId="{EBB9F1DD-BC3B-477D-9028-916575CE62C4}" destId="{58CDD52B-2F78-4C52-AF90-A0461B3753CD}" srcOrd="3" destOrd="0" presId="urn:microsoft.com/office/officeart/2008/layout/HorizontalMultiLevelHierarchy"/>
    <dgm:cxn modelId="{6D6EE69A-FFFF-4FC4-83C4-C013BB798C16}" type="presParOf" srcId="{58CDD52B-2F78-4C52-AF90-A0461B3753CD}" destId="{55C6D2CF-770B-4239-94D3-20FC7B502EED}" srcOrd="0" destOrd="0" presId="urn:microsoft.com/office/officeart/2008/layout/HorizontalMultiLevelHierarchy"/>
    <dgm:cxn modelId="{7F46CB66-C49F-44BE-AC26-E8E66E3143CC}" type="presParOf" srcId="{58CDD52B-2F78-4C52-AF90-A0461B3753CD}" destId="{B17CC7BD-46D6-439D-81B1-B4C48692F9A8}" srcOrd="1" destOrd="0" presId="urn:microsoft.com/office/officeart/2008/layout/HorizontalMultiLevelHierarchy"/>
    <dgm:cxn modelId="{0C784871-D9AE-49C7-9867-C8E113C76DDC}" type="presParOf" srcId="{EBB9F1DD-BC3B-477D-9028-916575CE62C4}" destId="{FB05BD38-B3B1-4527-948D-2EAB4F069555}" srcOrd="4" destOrd="0" presId="urn:microsoft.com/office/officeart/2008/layout/HorizontalMultiLevelHierarchy"/>
    <dgm:cxn modelId="{DD2027F1-02B8-485F-B1AB-7558690AB47E}" type="presParOf" srcId="{FB05BD38-B3B1-4527-948D-2EAB4F069555}" destId="{1D1142D3-FC06-4602-A77D-FE38B01F118E}" srcOrd="0" destOrd="0" presId="urn:microsoft.com/office/officeart/2008/layout/HorizontalMultiLevelHierarchy"/>
    <dgm:cxn modelId="{8068EEFF-7FCD-40F6-82D3-6A77DCEEA48E}" type="presParOf" srcId="{EBB9F1DD-BC3B-477D-9028-916575CE62C4}" destId="{1FDE3682-4015-4303-B936-259242279222}" srcOrd="5" destOrd="0" presId="urn:microsoft.com/office/officeart/2008/layout/HorizontalMultiLevelHierarchy"/>
    <dgm:cxn modelId="{D1555B28-7367-49CE-8474-926D08A82DB4}" type="presParOf" srcId="{1FDE3682-4015-4303-B936-259242279222}" destId="{CEE9A0C4-018A-49BB-B5E3-6F047E424F41}" srcOrd="0" destOrd="0" presId="urn:microsoft.com/office/officeart/2008/layout/HorizontalMultiLevelHierarchy"/>
    <dgm:cxn modelId="{FCD6DCDB-F504-44A4-9DA0-897909F1B4A0}" type="presParOf" srcId="{1FDE3682-4015-4303-B936-259242279222}" destId="{83572BF0-5C37-4225-A119-3464C986DFCC}" srcOrd="1" destOrd="0" presId="urn:microsoft.com/office/officeart/2008/layout/HorizontalMultiLevelHierarchy"/>
    <dgm:cxn modelId="{C086A7F8-CD40-47DE-A760-14AA77F65FFF}" type="presParOf" srcId="{EBB9F1DD-BC3B-477D-9028-916575CE62C4}" destId="{3F502E8E-D59A-4E4A-BC47-E8F04C3BF188}" srcOrd="6" destOrd="0" presId="urn:microsoft.com/office/officeart/2008/layout/HorizontalMultiLevelHierarchy"/>
    <dgm:cxn modelId="{EC1226DA-1A75-487C-97FC-77640AAFEB5E}" type="presParOf" srcId="{3F502E8E-D59A-4E4A-BC47-E8F04C3BF188}" destId="{525E3001-A123-42E3-BC59-3AD41ECDCD6A}" srcOrd="0" destOrd="0" presId="urn:microsoft.com/office/officeart/2008/layout/HorizontalMultiLevelHierarchy"/>
    <dgm:cxn modelId="{56EF5CCE-C952-4762-BE8E-C0FD826570C7}" type="presParOf" srcId="{EBB9F1DD-BC3B-477D-9028-916575CE62C4}" destId="{F3A3B90B-ED4A-4EB9-B642-B47822B287FD}" srcOrd="7" destOrd="0" presId="urn:microsoft.com/office/officeart/2008/layout/HorizontalMultiLevelHierarchy"/>
    <dgm:cxn modelId="{A4DCA6F2-33F0-4E0D-B5E8-8A2FDD07CCBB}" type="presParOf" srcId="{F3A3B90B-ED4A-4EB9-B642-B47822B287FD}" destId="{B325FDB0-7D85-46CC-BC70-76B389B6F421}" srcOrd="0" destOrd="0" presId="urn:microsoft.com/office/officeart/2008/layout/HorizontalMultiLevelHierarchy"/>
    <dgm:cxn modelId="{D3E900FD-A92F-453C-8FDE-F861105C3927}" type="presParOf" srcId="{F3A3B90B-ED4A-4EB9-B642-B47822B287FD}" destId="{446DA516-A2CF-4CF9-9039-1DFB310B6181}" srcOrd="1" destOrd="0" presId="urn:microsoft.com/office/officeart/2008/layout/HorizontalMultiLevelHierarchy"/>
    <dgm:cxn modelId="{D7618E4D-7D8C-4FDC-8249-C352D7130852}" type="presParOf" srcId="{EBB9F1DD-BC3B-477D-9028-916575CE62C4}" destId="{2C8E3E20-9FE1-4027-B471-71F047917798}" srcOrd="8" destOrd="0" presId="urn:microsoft.com/office/officeart/2008/layout/HorizontalMultiLevelHierarchy"/>
    <dgm:cxn modelId="{81CE8510-FBFB-4D18-BA12-9BEA6D5D8BF4}" type="presParOf" srcId="{2C8E3E20-9FE1-4027-B471-71F047917798}" destId="{601F0DAD-7944-4838-A2E0-5CD8D3270CB9}" srcOrd="0" destOrd="0" presId="urn:microsoft.com/office/officeart/2008/layout/HorizontalMultiLevelHierarchy"/>
    <dgm:cxn modelId="{874CB3FE-3301-41D2-8CC7-D06EFD783B81}" type="presParOf" srcId="{EBB9F1DD-BC3B-477D-9028-916575CE62C4}" destId="{63150E72-9211-42B5-96DD-E9B6508071BB}" srcOrd="9" destOrd="0" presId="urn:microsoft.com/office/officeart/2008/layout/HorizontalMultiLevelHierarchy"/>
    <dgm:cxn modelId="{1A0CD6A1-F99A-4BA7-AE87-7C81B6C60DDE}" type="presParOf" srcId="{63150E72-9211-42B5-96DD-E9B6508071BB}" destId="{7B6FAE8F-1963-4700-85DA-D4EF9EE83AFC}" srcOrd="0" destOrd="0" presId="urn:microsoft.com/office/officeart/2008/layout/HorizontalMultiLevelHierarchy"/>
    <dgm:cxn modelId="{D5EAC5D4-5B03-462F-84B2-7C5FC9936557}" type="presParOf" srcId="{63150E72-9211-42B5-96DD-E9B6508071BB}" destId="{06FDB570-32B3-42D0-B26C-79FFF05D4D61}" srcOrd="1" destOrd="0" presId="urn:microsoft.com/office/officeart/2008/layout/HorizontalMultiLevelHierarchy"/>
    <dgm:cxn modelId="{D41A34B7-B577-4B29-B5CA-507DDF44BF65}" type="presParOf" srcId="{EBB9F1DD-BC3B-477D-9028-916575CE62C4}" destId="{266B765D-2A1F-4021-815C-C2C7F756D034}" srcOrd="10" destOrd="0" presId="urn:microsoft.com/office/officeart/2008/layout/HorizontalMultiLevelHierarchy"/>
    <dgm:cxn modelId="{1CAA93E9-C832-4E49-9BDA-F541919C71CC}" type="presParOf" srcId="{266B765D-2A1F-4021-815C-C2C7F756D034}" destId="{799796CD-22E8-448B-8C12-BF40E88BFA3E}" srcOrd="0" destOrd="0" presId="urn:microsoft.com/office/officeart/2008/layout/HorizontalMultiLevelHierarchy"/>
    <dgm:cxn modelId="{305CFB05-2E12-45B5-BA05-6EB3508D21E2}" type="presParOf" srcId="{EBB9F1DD-BC3B-477D-9028-916575CE62C4}" destId="{A2F92AF0-EBE5-45FE-A242-B90BA7CF0EC1}" srcOrd="11" destOrd="0" presId="urn:microsoft.com/office/officeart/2008/layout/HorizontalMultiLevelHierarchy"/>
    <dgm:cxn modelId="{5436E970-77E7-4B8E-986F-9324672FACF0}" type="presParOf" srcId="{A2F92AF0-EBE5-45FE-A242-B90BA7CF0EC1}" destId="{4286498E-AC8C-4A28-ABDE-E7221877CC33}" srcOrd="0" destOrd="0" presId="urn:microsoft.com/office/officeart/2008/layout/HorizontalMultiLevelHierarchy"/>
    <dgm:cxn modelId="{88754B03-FA7B-4EEF-8F94-8484A6162FE4}" type="presParOf" srcId="{A2F92AF0-EBE5-45FE-A242-B90BA7CF0EC1}" destId="{A7765F98-1B86-4BD9-972D-BF0708DE9D4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B765D-2A1F-4021-815C-C2C7F756D034}">
      <dsp:nvSpPr>
        <dsp:cNvPr id="0" name=""/>
        <dsp:cNvSpPr/>
      </dsp:nvSpPr>
      <dsp:spPr>
        <a:xfrm>
          <a:off x="1506456" y="3429000"/>
          <a:ext cx="672154" cy="2956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077" y="0"/>
              </a:lnTo>
              <a:lnTo>
                <a:pt x="336077" y="2956735"/>
              </a:lnTo>
              <a:lnTo>
                <a:pt x="672154" y="29567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+mj-lt"/>
          </a:endParaRPr>
        </a:p>
      </dsp:txBody>
      <dsp:txXfrm>
        <a:off x="1766729" y="4831563"/>
        <a:ext cx="151608" cy="151608"/>
      </dsp:txXfrm>
    </dsp:sp>
    <dsp:sp modelId="{2C8E3E20-9FE1-4027-B471-71F047917798}">
      <dsp:nvSpPr>
        <dsp:cNvPr id="0" name=""/>
        <dsp:cNvSpPr/>
      </dsp:nvSpPr>
      <dsp:spPr>
        <a:xfrm>
          <a:off x="1506456" y="3429000"/>
          <a:ext cx="619611" cy="177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805" y="0"/>
              </a:lnTo>
              <a:lnTo>
                <a:pt x="309805" y="1770993"/>
              </a:lnTo>
              <a:lnTo>
                <a:pt x="619611" y="177099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+mj-lt"/>
          </a:endParaRPr>
        </a:p>
      </dsp:txBody>
      <dsp:txXfrm>
        <a:off x="1769356" y="4267590"/>
        <a:ext cx="93812" cy="93812"/>
      </dsp:txXfrm>
    </dsp:sp>
    <dsp:sp modelId="{3F502E8E-D59A-4E4A-BC47-E8F04C3BF188}">
      <dsp:nvSpPr>
        <dsp:cNvPr id="0" name=""/>
        <dsp:cNvSpPr/>
      </dsp:nvSpPr>
      <dsp:spPr>
        <a:xfrm>
          <a:off x="1506456" y="3429000"/>
          <a:ext cx="619611" cy="590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805" y="0"/>
              </a:lnTo>
              <a:lnTo>
                <a:pt x="309805" y="590331"/>
              </a:lnTo>
              <a:lnTo>
                <a:pt x="619611" y="5903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j-lt"/>
          </a:endParaRPr>
        </a:p>
      </dsp:txBody>
      <dsp:txXfrm>
        <a:off x="1794867" y="3702770"/>
        <a:ext cx="42790" cy="42790"/>
      </dsp:txXfrm>
    </dsp:sp>
    <dsp:sp modelId="{FB05BD38-B3B1-4527-948D-2EAB4F069555}">
      <dsp:nvSpPr>
        <dsp:cNvPr id="0" name=""/>
        <dsp:cNvSpPr/>
      </dsp:nvSpPr>
      <dsp:spPr>
        <a:xfrm>
          <a:off x="1506456" y="2838668"/>
          <a:ext cx="619611" cy="590331"/>
        </a:xfrm>
        <a:custGeom>
          <a:avLst/>
          <a:gdLst/>
          <a:ahLst/>
          <a:cxnLst/>
          <a:rect l="0" t="0" r="0" b="0"/>
          <a:pathLst>
            <a:path>
              <a:moveTo>
                <a:pt x="0" y="590331"/>
              </a:moveTo>
              <a:lnTo>
                <a:pt x="309805" y="590331"/>
              </a:lnTo>
              <a:lnTo>
                <a:pt x="309805" y="0"/>
              </a:lnTo>
              <a:lnTo>
                <a:pt x="61961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j-lt"/>
          </a:endParaRPr>
        </a:p>
      </dsp:txBody>
      <dsp:txXfrm>
        <a:off x="1794867" y="3112439"/>
        <a:ext cx="42790" cy="42790"/>
      </dsp:txXfrm>
    </dsp:sp>
    <dsp:sp modelId="{F1F5ABBA-AF2F-4E4C-A0E9-BD97603E9A65}">
      <dsp:nvSpPr>
        <dsp:cNvPr id="0" name=""/>
        <dsp:cNvSpPr/>
      </dsp:nvSpPr>
      <dsp:spPr>
        <a:xfrm>
          <a:off x="1506456" y="1658006"/>
          <a:ext cx="619611" cy="1770993"/>
        </a:xfrm>
        <a:custGeom>
          <a:avLst/>
          <a:gdLst/>
          <a:ahLst/>
          <a:cxnLst/>
          <a:rect l="0" t="0" r="0" b="0"/>
          <a:pathLst>
            <a:path>
              <a:moveTo>
                <a:pt x="0" y="1770993"/>
              </a:moveTo>
              <a:lnTo>
                <a:pt x="309805" y="1770993"/>
              </a:lnTo>
              <a:lnTo>
                <a:pt x="309805" y="0"/>
              </a:lnTo>
              <a:lnTo>
                <a:pt x="61961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+mj-lt"/>
          </a:endParaRPr>
        </a:p>
      </dsp:txBody>
      <dsp:txXfrm>
        <a:off x="1769356" y="2496597"/>
        <a:ext cx="93812" cy="93812"/>
      </dsp:txXfrm>
    </dsp:sp>
    <dsp:sp modelId="{AB7BFC0D-811C-4985-8C67-797A9E8B990E}">
      <dsp:nvSpPr>
        <dsp:cNvPr id="0" name=""/>
        <dsp:cNvSpPr/>
      </dsp:nvSpPr>
      <dsp:spPr>
        <a:xfrm>
          <a:off x="1506456" y="477344"/>
          <a:ext cx="619611" cy="2951655"/>
        </a:xfrm>
        <a:custGeom>
          <a:avLst/>
          <a:gdLst/>
          <a:ahLst/>
          <a:cxnLst/>
          <a:rect l="0" t="0" r="0" b="0"/>
          <a:pathLst>
            <a:path>
              <a:moveTo>
                <a:pt x="0" y="2951655"/>
              </a:moveTo>
              <a:lnTo>
                <a:pt x="309805" y="2951655"/>
              </a:lnTo>
              <a:lnTo>
                <a:pt x="309805" y="0"/>
              </a:lnTo>
              <a:lnTo>
                <a:pt x="61961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+mj-lt"/>
          </a:endParaRPr>
        </a:p>
      </dsp:txBody>
      <dsp:txXfrm>
        <a:off x="1740862" y="1877772"/>
        <a:ext cx="150799" cy="150799"/>
      </dsp:txXfrm>
    </dsp:sp>
    <dsp:sp modelId="{79BF2368-9A77-4BB4-B6D1-4B31CE91CC2B}">
      <dsp:nvSpPr>
        <dsp:cNvPr id="0" name=""/>
        <dsp:cNvSpPr/>
      </dsp:nvSpPr>
      <dsp:spPr>
        <a:xfrm rot="16200000">
          <a:off x="-1451412" y="2956735"/>
          <a:ext cx="4971208" cy="944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Мастер-класс</a:t>
          </a:r>
          <a:endParaRPr lang="ru-RU" sz="5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1451412" y="2956735"/>
        <a:ext cx="4971208" cy="944529"/>
      </dsp:txXfrm>
    </dsp:sp>
    <dsp:sp modelId="{A31D8AF2-0E20-4FDC-A05C-1D9C04A7CAF5}">
      <dsp:nvSpPr>
        <dsp:cNvPr id="0" name=""/>
        <dsp:cNvSpPr/>
      </dsp:nvSpPr>
      <dsp:spPr>
        <a:xfrm>
          <a:off x="2126068" y="5079"/>
          <a:ext cx="9479095" cy="944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2700">
                <a:solidFill>
                  <a:schemeClr val="bg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это открытая педагогическая система, позволяющая демонстрировать новые возможности педагогики развития и свободы, показывающая способы преодоления консерватизма и рутины</a:t>
          </a:r>
          <a:endParaRPr lang="ru-RU" sz="1700" kern="1200" dirty="0">
            <a:latin typeface="+mj-lt"/>
          </a:endParaRPr>
        </a:p>
      </dsp:txBody>
      <dsp:txXfrm>
        <a:off x="2126068" y="5079"/>
        <a:ext cx="9479095" cy="944529"/>
      </dsp:txXfrm>
    </dsp:sp>
    <dsp:sp modelId="{55C6D2CF-770B-4239-94D3-20FC7B502EED}">
      <dsp:nvSpPr>
        <dsp:cNvPr id="0" name=""/>
        <dsp:cNvSpPr/>
      </dsp:nvSpPr>
      <dsp:spPr>
        <a:xfrm>
          <a:off x="2126068" y="1185741"/>
          <a:ext cx="9479095" cy="944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rial" panose="020B0604020202020204" pitchFamily="34" charset="0"/>
            </a:rPr>
            <a:t>это особый жанр обобщения и распространения педагогического опыта, представляющий собой фундаментально разработанный оригинальный метод или авторскую методику, опирающийся на свои принципы и имеющий определенную структуру. </a:t>
          </a:r>
          <a:endParaRPr lang="ru-RU" sz="1700" kern="1200" dirty="0">
            <a:latin typeface="+mj-lt"/>
          </a:endParaRPr>
        </a:p>
      </dsp:txBody>
      <dsp:txXfrm>
        <a:off x="2126068" y="1185741"/>
        <a:ext cx="9479095" cy="944529"/>
      </dsp:txXfrm>
    </dsp:sp>
    <dsp:sp modelId="{CEE9A0C4-018A-49BB-B5E3-6F047E424F41}">
      <dsp:nvSpPr>
        <dsp:cNvPr id="0" name=""/>
        <dsp:cNvSpPr/>
      </dsp:nvSpPr>
      <dsp:spPr>
        <a:xfrm>
          <a:off x="2126068" y="2366404"/>
          <a:ext cx="9468004" cy="944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rial" panose="020B0604020202020204" pitchFamily="34" charset="0"/>
            </a:rPr>
            <a:t>это главное средство передачи концептуальной новой идеи своей (авторской) педагогической системы</a:t>
          </a:r>
          <a:r>
            <a:rPr lang="ru-RU" sz="1300" b="1" kern="1200" dirty="0" smtClean="0"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rial" panose="020B0604020202020204" pitchFamily="34" charset="0"/>
            </a:rPr>
            <a:t>. </a:t>
          </a:r>
          <a:endParaRPr lang="ru-RU" sz="1300" kern="1200" dirty="0">
            <a:latin typeface="+mj-lt"/>
          </a:endParaRPr>
        </a:p>
      </dsp:txBody>
      <dsp:txXfrm>
        <a:off x="2126068" y="2366404"/>
        <a:ext cx="9468004" cy="944529"/>
      </dsp:txXfrm>
    </dsp:sp>
    <dsp:sp modelId="{B325FDB0-7D85-46CC-BC70-76B389B6F421}">
      <dsp:nvSpPr>
        <dsp:cNvPr id="0" name=""/>
        <dsp:cNvSpPr/>
      </dsp:nvSpPr>
      <dsp:spPr>
        <a:xfrm>
          <a:off x="2126068" y="3547066"/>
          <a:ext cx="9504003" cy="944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это эффективная форма передачи знаний и умений, обмена опытом обучения и воспитания, центральным звеном которой является демонстрация оригинальных методов освоения определенного содержания при активной роли всех участников занятия.</a:t>
          </a:r>
          <a:endParaRPr lang="ru-RU" sz="1700" b="1" kern="1200" dirty="0">
            <a:ln>
              <a:solidFill>
                <a:schemeClr val="bg2">
                  <a:lumMod val="5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2126068" y="3547066"/>
        <a:ext cx="9504003" cy="944529"/>
      </dsp:txXfrm>
    </dsp:sp>
    <dsp:sp modelId="{7B6FAE8F-1963-4700-85DA-D4EF9EE83AFC}">
      <dsp:nvSpPr>
        <dsp:cNvPr id="0" name=""/>
        <dsp:cNvSpPr/>
      </dsp:nvSpPr>
      <dsp:spPr>
        <a:xfrm>
          <a:off x="2126068" y="4727728"/>
          <a:ext cx="9468004" cy="944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это особая форма учебного занятия, которая основана на «практических» действиях показа и демонстрации творческого решения определенной познавательной и проблемной педагогической задачи. </a:t>
          </a:r>
          <a:endParaRPr lang="ru-RU" sz="1700" b="1" kern="1200" dirty="0">
            <a:ln>
              <a:solidFill>
                <a:schemeClr val="bg2">
                  <a:lumMod val="5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2126068" y="4727728"/>
        <a:ext cx="9468004" cy="944529"/>
      </dsp:txXfrm>
    </dsp:sp>
    <dsp:sp modelId="{4286498E-AC8C-4A28-ABDE-E7221877CC33}">
      <dsp:nvSpPr>
        <dsp:cNvPr id="0" name=""/>
        <dsp:cNvSpPr/>
      </dsp:nvSpPr>
      <dsp:spPr>
        <a:xfrm>
          <a:off x="2178611" y="5913470"/>
          <a:ext cx="9468004" cy="944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>
            <a:latin typeface="+mj-lt"/>
          </a:endParaRPr>
        </a:p>
      </dsp:txBody>
      <dsp:txXfrm>
        <a:off x="2178611" y="5913470"/>
        <a:ext cx="9468004" cy="944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76ABC-D2F6-4596-B6A2-C78B84833C34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0DE90-F060-43E5-9536-88339ABE9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23DD6D-611F-45A6-930A-C321CD441036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7429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23DD6D-611F-45A6-930A-C321CD441036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732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23DD6D-611F-45A6-930A-C321CD441036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9642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yulialapkina2008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" y="182881"/>
            <a:ext cx="11490960" cy="50291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kern="0" cap="none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МБУ ДПО «Центр экспертизы, мониторинга и информационно-методического сопровождения»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4278" y="1443208"/>
            <a:ext cx="10805055" cy="3361268"/>
          </a:xfrm>
        </p:spPr>
        <p:txBody>
          <a:bodyPr/>
          <a:lstStyle/>
          <a:p>
            <a:pPr lvl="0" algn="ctr" defTabSz="914400" eaLnBrk="0" fontAlgn="base" hangingPunct="0">
              <a:spcAft>
                <a:spcPct val="0"/>
              </a:spcAft>
              <a:buClrTx/>
              <a:buSzTx/>
            </a:pPr>
            <a:r>
              <a:rPr lang="ru-RU" altLang="ru-R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Мастер- класс  </a:t>
            </a:r>
            <a:r>
              <a:rPr lang="ru-RU" altLang="ru-RU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как отражение педагогического опыта участника конкурса  </a:t>
            </a:r>
          </a:p>
          <a:p>
            <a:pPr lvl="0" algn="ctr" defTabSz="914400" eaLnBrk="0" fontAlgn="base" hangingPunct="0">
              <a:spcAft>
                <a:spcPct val="0"/>
              </a:spcAft>
              <a:buClrTx/>
              <a:buSzTx/>
            </a:pPr>
            <a:r>
              <a:rPr lang="ru-RU" altLang="ru-RU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(методические рекомендации)</a:t>
            </a:r>
            <a:endParaRPr lang="ru-RU" altLang="ru-RU" sz="36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2360" y="5110550"/>
            <a:ext cx="5090160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ru-RU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Составитель: Лапкина Ю.В., заместитель директора, методист </a:t>
            </a:r>
            <a:endParaRPr lang="ru-RU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ru-RU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МБУ </a:t>
            </a:r>
            <a:r>
              <a:rPr lang="ru-RU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ДПО «Центр экспертизы, мониторинга и информационно-методического сопровождения»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2" y="3963753"/>
            <a:ext cx="2722987" cy="27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69" y="3963753"/>
            <a:ext cx="2680171" cy="268017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06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260351"/>
            <a:ext cx="7859712" cy="936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 </a:t>
            </a:r>
            <a:r>
              <a:rPr lang="en-US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C</a:t>
            </a:r>
            <a:r>
              <a:rPr lang="ru-RU" alt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амоконструкция</a:t>
            </a:r>
            <a:endParaRPr lang="ru-RU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3130" y="1179513"/>
            <a:ext cx="8229600" cy="51435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altLang="ru-RU" sz="2800" b="1" dirty="0">
                <a:solidFill>
                  <a:srgbClr val="990000"/>
                </a:solidFill>
              </a:rPr>
              <a:t>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0" name="Rectangle 11"/>
          <p:cNvSpPr>
            <a:spLocks noChangeArrowheads="1"/>
          </p:cNvSpPr>
          <p:nvPr/>
        </p:nvSpPr>
        <p:spPr bwMode="auto">
          <a:xfrm>
            <a:off x="1595438" y="3109913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7267" y="2311401"/>
            <a:ext cx="108542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Мастер самостоятельно формулирует гипотезу,    конструирует способы  решения проблемы, проектирует алгоритм создания авторского продукта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364" y="411820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31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048" y="102701"/>
            <a:ext cx="7859712" cy="936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социоконструкция</a:t>
            </a:r>
            <a:endParaRPr lang="ru-RU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57" y="1032373"/>
            <a:ext cx="11768137" cy="51435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32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Социоконструкция</a:t>
            </a:r>
            <a:r>
              <a:rPr lang="ru-RU" alt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т</a:t>
            </a:r>
            <a:r>
              <a:rPr lang="ru-RU" alt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е 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 объединение участников по группам. </a:t>
            </a:r>
            <a:endParaRPr lang="ru-RU" alt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Мастер 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разбивает задание на ряд задач. Участникам предстоит придумать способ их решения. Каждому предоставлена независимость в выборе пути поиска решения, дано право на ошибку и на внесение корректив. Построение, создание результата группой </a:t>
            </a:r>
            <a:r>
              <a:rPr lang="ru-RU" alt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  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есть </a:t>
            </a:r>
            <a:r>
              <a:rPr lang="ru-RU" alt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социоконструкция</a:t>
            </a:r>
            <a:r>
              <a:rPr lang="ru-RU" alt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940" name="Rectangle 11"/>
          <p:cNvSpPr>
            <a:spLocks noChangeArrowheads="1"/>
          </p:cNvSpPr>
          <p:nvPr/>
        </p:nvSpPr>
        <p:spPr bwMode="auto">
          <a:xfrm>
            <a:off x="1595438" y="3109913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75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679" y="4233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kern="0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Социализация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312" y="2514600"/>
            <a:ext cx="9999133" cy="1037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defTabSz="914400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2800" b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Социализация</a:t>
            </a:r>
            <a:r>
              <a:rPr lang="ru-RU" altLang="ru-RU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-  </a:t>
            </a:r>
            <a:r>
              <a:rPr lang="ru-RU" altLang="ru-RU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оценка деятельности ,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сопоставление,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сверка, </a:t>
            </a:r>
            <a:r>
              <a:rPr lang="ru-RU" altLang="ru-RU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т.е.  </a:t>
            </a:r>
            <a:r>
              <a:rPr lang="ru-RU" altLang="ru-RU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социальная проба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672" y="413346"/>
            <a:ext cx="1512000" cy="1136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84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955963" y="244366"/>
            <a:ext cx="8534400" cy="982133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Афиширование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475" y="1181803"/>
            <a:ext cx="9932988" cy="49784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Презентация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– представление результатов совместной деятельности участников и  мастера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(текстов, рисунков, схем, проектов, решений и др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.)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ознакомление с ними</a:t>
            </a:r>
          </a:p>
          <a:p>
            <a:pPr marL="0" indent="0" algn="just">
              <a:buNone/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62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6928" y="569953"/>
            <a:ext cx="7972425" cy="936625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Разрыв</a:t>
            </a:r>
            <a:endParaRPr lang="ru-RU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578" y="1269345"/>
            <a:ext cx="11480800" cy="5143500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80000"/>
              </a:lnSpc>
              <a:buNone/>
            </a:pPr>
            <a:r>
              <a:rPr lang="ru-RU" alt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alt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Разрыв («</a:t>
            </a:r>
            <a:r>
              <a:rPr lang="ru-RU" altLang="ru-RU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инсайт</a:t>
            </a: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», «озарение»)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внутреннее осознание участником мастер-класса  несоответствия старого знания новому, внутренний эмоциональный конфликт, подвигающий к углублению в проблему, к поиску различных вариантов ответа.  </a:t>
            </a:r>
          </a:p>
          <a:p>
            <a:pPr marL="609600" indent="-6096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0964" name="Rectangle 11"/>
          <p:cNvSpPr>
            <a:spLocks noChangeArrowheads="1"/>
          </p:cNvSpPr>
          <p:nvPr/>
        </p:nvSpPr>
        <p:spPr bwMode="auto">
          <a:xfrm>
            <a:off x="1595438" y="3109913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7" descr="Рисунок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01" y="260351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31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781374" y="207408"/>
            <a:ext cx="8534400" cy="7416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Результат деятельности </a:t>
            </a:r>
            <a:b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мастер-класса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430306" y="1323191"/>
            <a:ext cx="11263256" cy="5174427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alt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Методические рекомендации – вид методической продукции, раскрывающий порядок, логику и акценты изучения какой-либо темы, проведения занятий, мероприятий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Методические разработки – это логично </a:t>
            </a:r>
            <a:r>
              <a:rPr lang="ru-RU" alt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скруктурированный</a:t>
            </a: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и подробно описанный ход проведения учебного занятия, мероприятий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Дидактический материал в виде иллюстраций, таблиц, диаграмм, рисунков, а также образца документов, разработанных в соответствии с заявленной тематикой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Модель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Алгоритм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Тематическая подборка материала – подбор текстового и наглядного, иллюстративного материала по определенной теме (подборка стихов, песен, игр, цитат, пословиц, поговорок, слайдов, видеоклипов)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Социальная реклама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endParaRPr lang="ru-RU" alt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46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703598" y="165947"/>
            <a:ext cx="8534400" cy="58758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338658" y="464822"/>
            <a:ext cx="11577320" cy="243501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Рефлексия -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отражение чувств, ощущений, возникших у участников и мастера в ходе мастер-класса. Дискуссия по результатам совместной деятельности  мастера и участников</a:t>
            </a:r>
            <a:endParaRPr lang="ru-RU" alt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545201" y="3154680"/>
            <a:ext cx="11092921" cy="5333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 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Виды рефлексии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66718" y="3942924"/>
            <a:ext cx="8786812" cy="279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индивидуальная 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коллективная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подгрупповая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вербальная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невербальная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 3" panose="05040102010807070707" pitchFamily="18" charset="2"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36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613209" y="39242"/>
            <a:ext cx="8534400" cy="74168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Сферы оценки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1846901" y="2970924"/>
            <a:ext cx="8896878" cy="1032933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alt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сфера эмоций (чувственная) 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сфера потребностей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сфера мотивов (мотивационная)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сфера  интересов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сфера ценностных ориентаций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сфера деятельности 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endParaRPr lang="ru-RU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09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1871" y="0"/>
            <a:ext cx="6851650" cy="734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Позиция мастера</a:t>
            </a:r>
            <a:endParaRPr lang="ru-RU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4276" name="Rectangle 11"/>
          <p:cNvSpPr>
            <a:spLocks noChangeArrowheads="1"/>
          </p:cNvSpPr>
          <p:nvPr/>
        </p:nvSpPr>
        <p:spPr bwMode="auto">
          <a:xfrm>
            <a:off x="1595438" y="3109913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0" y="3704667"/>
            <a:ext cx="4275477" cy="285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696" y="3751262"/>
            <a:ext cx="5792927" cy="280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30" y="734175"/>
            <a:ext cx="5638800" cy="2731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915" y="730697"/>
            <a:ext cx="4547882" cy="269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17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368" y="87297"/>
            <a:ext cx="10047889" cy="7341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Требования к проведению Мастер-класса</a:t>
            </a:r>
            <a:endParaRPr lang="ru-RU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656" y="2280084"/>
            <a:ext cx="11939752" cy="412670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altLang="ru-RU" sz="2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Требования к содержанию МК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надпредметность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практическая направленность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видимая результативность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интегративная </a:t>
            </a:r>
            <a:r>
              <a:rPr lang="ru-RU" alt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поисковая  деятельность (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исследовательская, эвристическая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проектная, 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коммуникативно-диалоговая, дискуссионная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игровая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сценические требования, то есть требования к сценическому имиджу конкурсанта (этикет внешнего вида, специфика речи выступающего, умение устанавливать зрительный и эмоциональный контакт со зрителем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  <a:endParaRPr lang="ru-RU" alt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276" name="Rectangle 11"/>
          <p:cNvSpPr>
            <a:spLocks noChangeArrowheads="1"/>
          </p:cNvSpPr>
          <p:nvPr/>
        </p:nvSpPr>
        <p:spPr bwMode="auto">
          <a:xfrm>
            <a:off x="1595438" y="3109913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941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6230470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65131" y="5762771"/>
            <a:ext cx="93752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это форма занятия, в которой сконцентрированы такие характеристики: вызов традиционной педагогике, личность учителя с новым мышлением, не сообщение знаний, а способ самостоятельного их построения с помощью всех участников занятия, плюрализм мнений и др.</a:t>
            </a:r>
          </a:p>
        </p:txBody>
      </p:sp>
    </p:spTree>
    <p:extLst>
      <p:ext uri="{BB962C8B-B14F-4D97-AF65-F5344CB8AC3E}">
        <p14:creationId xmlns:p14="http://schemas.microsoft.com/office/powerpoint/2010/main" val="21063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160" y="257669"/>
            <a:ext cx="10016358" cy="7341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Требования к сценическому имиджу мастера</a:t>
            </a:r>
            <a:endParaRPr lang="ru-RU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4276" name="Rectangle 11"/>
          <p:cNvSpPr>
            <a:spLocks noChangeArrowheads="1"/>
          </p:cNvSpPr>
          <p:nvPr/>
        </p:nvSpPr>
        <p:spPr bwMode="auto">
          <a:xfrm>
            <a:off x="1595438" y="3109913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5378"/>
          <a:stretch/>
        </p:blipFill>
        <p:spPr>
          <a:xfrm>
            <a:off x="350690" y="1819402"/>
            <a:ext cx="5436335" cy="3863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07" y="1819402"/>
            <a:ext cx="5151629" cy="3863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65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5E4D74-FF9F-43B3-9EDD-94501D080CD2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524178" y="93133"/>
            <a:ext cx="10981267" cy="54186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Критерии оценивания мастер-класса  </a:t>
            </a:r>
            <a:endParaRPr lang="ru-RU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399" y="2249690"/>
            <a:ext cx="11339405" cy="351228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Оригинальность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содержания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Методическая и практическая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ценность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Умение транслировать (передавать) свой опыт работы 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Общая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культура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Степень адекватности способов решения предлагаемой проблемы целям, задачам, логике развития образования, приёмы мотивации участников МК </a:t>
            </a:r>
            <a:endParaRPr lang="ru-RU" alt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3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6933" y="64160"/>
            <a:ext cx="7071255" cy="37464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источники</a:t>
            </a:r>
            <a:endParaRPr lang="ru-RU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572" y="1109133"/>
            <a:ext cx="11649205" cy="5291667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Гузова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Л. П. Развитие профессиональной культуры учителя — фактор успешной работы / Л. П.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Гузова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// Методист. — 2005. — № 2.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Комарь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В. Д. Повышение профессионального мастерства педагогов-воспитателей / В. Д.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Комарь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// Науч.-метод. журн.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зам.дир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шк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по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воспитат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работе. — 2005. — № 1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Организация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 проведение мастер-классов : метод. рек. /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сост.А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В. Машуков, победитель конкурса «Учитель года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Челябинской области–2004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» ; под ред. А. Г.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Обоскалова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— Челябинск, 2007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Пахомова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Е. М. Изучение и обобщение педагогического опыта / Е. М. Пахомова // Методист. — 2005. — № 2.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Пахомова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Е. М. Учитель в профессиональном конкурсе :учеб.-метод. пособие / Е. М. Пахомова, Л. П.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Дуганова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— М. :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АПКиППРО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20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06</a:t>
            </a:r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Русских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Г. А. Мастер-класс — технология подготовки учителя к творческой профессиональной деятельности / Г. А. Русских // Методист. — 2002. — №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Русских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Г. А. Педагогическая мастерская как средство подготовки учителя к проектированию адаптивной образовательной среды ученика / Г. А. Русских // Методист. — 2004. — № 2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Селевко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Г. К. Альтернативные педагогические технологии / Г. К.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Селевко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— М. : НИИ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шк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технологий, 2005.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Селевко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Г.К. Педагогические технологии на основе дидактического и методического усовершенствования УВП. - М. : НИИ школьных технологий, 2005. - 288 с. </a:t>
            </a:r>
          </a:p>
          <a:p>
            <a:pPr marL="609600" indent="-609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alt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3972" name="Rectangle 11"/>
          <p:cNvSpPr>
            <a:spLocks noChangeArrowheads="1"/>
          </p:cNvSpPr>
          <p:nvPr/>
        </p:nvSpPr>
        <p:spPr bwMode="auto">
          <a:xfrm>
            <a:off x="1595438" y="3109913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53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1"/>
            <a:ext cx="8229600" cy="944563"/>
          </a:xfrm>
        </p:spPr>
        <p:txBody>
          <a:bodyPr/>
          <a:lstStyle/>
          <a:p>
            <a:r>
              <a:rPr lang="ru-RU" altLang="ru-RU" smtClean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336254" y="777082"/>
            <a:ext cx="9832931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ru-RU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Лапкина Юлия Владимировна, </a:t>
            </a: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ru-RU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заместитель </a:t>
            </a: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директора, </a:t>
            </a:r>
            <a:endParaRPr lang="ru-RU" sz="2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ru-RU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методист </a:t>
            </a: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МБУ ДПО «Центр экспертизы, мониторинга и информационно-методического сопровождения</a:t>
            </a:r>
            <a:r>
              <a:rPr lang="ru-RU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»</a:t>
            </a: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ru-RU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Тел.: 8(8313)25-05-01,</a:t>
            </a: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  <a:hlinkClick r:id="rId2"/>
              </a:rPr>
              <a:t>yulialapkina2008@mail.ru</a:t>
            </a: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endParaRPr lang="ru-RU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2" y="3963753"/>
            <a:ext cx="2722987" cy="27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69" y="3963753"/>
            <a:ext cx="2680171" cy="268017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83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412" y="6138041"/>
            <a:ext cx="589966" cy="589966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03867" y="-84301"/>
            <a:ext cx="9728200" cy="944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3200" b="1" cap="none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Особенности мастер-класса</a:t>
            </a:r>
            <a:endParaRPr lang="ru-RU" altLang="ru-RU" sz="3200" b="1" cap="none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" y="539884"/>
            <a:ext cx="116281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1.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Новый подход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к философии обучения, ломающий устоявшиеся стереотипы.</a:t>
            </a: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2. Метод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самостоятельной работы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в малых группах, позволяющий провести обмен мнениями.</a:t>
            </a: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3. Создание условий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для включения всех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в активную деятельность.</a:t>
            </a: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4.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Постановка проблемной задачи и решение ее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через проигрывание различных ситуаций.</a:t>
            </a: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5. Приемы, раскрывающие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творческий потенциал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как Мастера, так и участников мастер-класса.</a:t>
            </a: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6. Формы, методы, технологии работы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должны предлагаться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а не навязываться участникам.</a:t>
            </a: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7. Представление возможности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каждому участнику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отнестись к предлагаемому методическому материалу.</a:t>
            </a: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8.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Процесс познания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гораздо важнее, ценнее, чем само знание.</a:t>
            </a: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9. Форма взаимодействия -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сотрудничество, сотворчество, совместный поиск.</a:t>
            </a:r>
          </a:p>
        </p:txBody>
      </p:sp>
    </p:spTree>
    <p:extLst>
      <p:ext uri="{BB962C8B-B14F-4D97-AF65-F5344CB8AC3E}">
        <p14:creationId xmlns:p14="http://schemas.microsoft.com/office/powerpoint/2010/main" val="19925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867" y="62850"/>
            <a:ext cx="9728200" cy="944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none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Группы </a:t>
            </a:r>
            <a:r>
              <a:rPr lang="ru-RU" altLang="ru-RU" sz="3200" b="1" cap="none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требований к организации </a:t>
            </a:r>
            <a:r>
              <a:rPr lang="ru-RU" altLang="ru-RU" sz="3200" b="1" cap="none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cap="none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cap="none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и </a:t>
            </a:r>
            <a:r>
              <a:rPr lang="ru-RU" altLang="ru-RU" sz="3200" b="1" cap="none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проведению м</a:t>
            </a:r>
            <a:r>
              <a:rPr lang="ru-RU" altLang="ru-RU" sz="3200" b="1" cap="none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астер-класса</a:t>
            </a:r>
            <a:endParaRPr lang="ru-RU" altLang="ru-RU" sz="3200" b="1" cap="none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795" name="Picture 3" descr="Рисунок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1" y="3200401"/>
            <a:ext cx="1293813" cy="12938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6544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2935" y="3167593"/>
            <a:ext cx="1293813" cy="128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5138737"/>
            <a:ext cx="1293813" cy="129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Рисунок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489" y="5151969"/>
            <a:ext cx="1292225" cy="129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Рисунок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489" y="1371600"/>
            <a:ext cx="1292225" cy="129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3202150457_2c00dd3b5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1371601"/>
            <a:ext cx="1293813" cy="129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7250" y="2028347"/>
            <a:ext cx="45720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Требования к </a:t>
            </a:r>
            <a:r>
              <a:rPr lang="ru-RU" altLang="ru-RU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организации МК</a:t>
            </a:r>
            <a:endParaRPr lang="ru-RU" altLang="ru-RU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457200" indent="-457200" algn="ctr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Требования к </a:t>
            </a:r>
            <a:r>
              <a:rPr lang="ru-RU" altLang="ru-RU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структуре МК</a:t>
            </a:r>
            <a:endParaRPr lang="ru-RU" altLang="ru-RU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457200" indent="-457200" algn="ctr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Требования к </a:t>
            </a:r>
            <a:r>
              <a:rPr lang="ru-RU" altLang="ru-RU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содержанию МК</a:t>
            </a:r>
            <a:endParaRPr lang="ru-RU" altLang="ru-RU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457200" indent="-457200" algn="ctr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Требования к сценическому имиджу мастера   </a:t>
            </a:r>
          </a:p>
        </p:txBody>
      </p:sp>
      <p:pic>
        <p:nvPicPr>
          <p:cNvPr id="10" name="Picture 3" descr="Рисунок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1" y="3167593"/>
            <a:ext cx="1293813" cy="1326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3" y="62850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36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523816" y="-12257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cap="none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Требования </a:t>
            </a:r>
            <a:r>
              <a:rPr lang="ru-RU" altLang="ru-RU" sz="3200" b="1" cap="none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к проведению МК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914400" y="1122271"/>
            <a:ext cx="10498666" cy="44111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alt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требования к учебно-методическому комплекту МК (транслируемый материал, раздаточный материал)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требование к оборудованию  (тех., видео, аудио. и пр.)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требования к организации пространства МК</a:t>
            </a:r>
          </a:p>
          <a:p>
            <a:pPr algn="just">
              <a:buFontTx/>
              <a:buChar char="-"/>
            </a:pPr>
            <a:endParaRPr lang="ru-RU" alt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584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41" y="171706"/>
            <a:ext cx="1317625" cy="131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85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429" y="425990"/>
            <a:ext cx="116247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Мастер-класс с аудиторией взрослых, демонстрирующий конкретный методический прием, метод, технологию воспитания, обучения, развития и оздоровления, отражающий современные тенденции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образования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Мастер-класс демонстрирует «авторство» конкурсантов в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разработке образовательных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программ, технологий, методик, отдельных форм,  методов, приемов и других педагогических «находок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Тему «Мастер-класса» участник конкурса определяет самостоятельно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Продолжительность –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20-40 минут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+ 5 минут ответы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06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329671"/>
            <a:ext cx="8685212" cy="936625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cap="none" dirty="0">
                <a:ln>
                  <a:noFill/>
                </a:ln>
                <a:solidFill>
                  <a:prstClr val="white"/>
                </a:solidFill>
                <a:cs typeface="Times New Roman" panose="02020603050405020304" pitchFamily="18" charset="0"/>
              </a:rPr>
              <a:t>Требования к проведению МК </a:t>
            </a:r>
            <a:r>
              <a:rPr lang="ru-RU" altLang="ru-RU" sz="3200" b="1" cap="none" dirty="0" smtClean="0">
                <a:ln>
                  <a:noFill/>
                </a:ln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endParaRPr lang="ru-RU" altLang="ru-RU" sz="3200" b="1" cap="none" dirty="0">
              <a:ln>
                <a:noFill/>
              </a:ln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534" y="1618721"/>
            <a:ext cx="11091334" cy="4937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Требования к структуре МК </a:t>
            </a: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(примерный алгоритм проведения МК)  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выделение проблемы </a:t>
            </a:r>
            <a:endParaRPr lang="ru-RU" alt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панель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объединение участников в </a:t>
            </a: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группы для решения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проблемы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Работа с материалом   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представление </a:t>
            </a: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результатов работы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обсуждение и корректировка результатов </a:t>
            </a: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работы.    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36868" name="Rectangle 11"/>
          <p:cNvSpPr>
            <a:spLocks noChangeArrowheads="1"/>
          </p:cNvSpPr>
          <p:nvPr/>
        </p:nvSpPr>
        <p:spPr bwMode="auto">
          <a:xfrm>
            <a:off x="1595438" y="3109913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6869" name="Picture 4" descr="654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5286" y="329671"/>
            <a:ext cx="1440000" cy="143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11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260351"/>
            <a:ext cx="10498667" cy="936625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none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Технология </a:t>
            </a:r>
            <a:r>
              <a:rPr lang="ru-RU" altLang="ru-RU" sz="3200" b="1" cap="none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проведения мастер-класса </a:t>
            </a:r>
            <a:r>
              <a:rPr lang="ru-RU" altLang="ru-RU" sz="3200" b="1" cap="none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altLang="ru-RU" sz="3200" b="1" cap="none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3200" b="1" cap="none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ru-RU" altLang="ru-RU" sz="3200" b="1" cap="none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А.В. Машуков)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90" y="1654618"/>
            <a:ext cx="8713787" cy="5445125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Основные элементы: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Индукция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Самоконструкция</a:t>
            </a:r>
            <a:endParaRPr lang="ru-RU" alt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Социоконструкция</a:t>
            </a:r>
            <a:endParaRPr lang="ru-RU" alt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Социализация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Афиширование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Разрыв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Рефлексия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endParaRPr lang="en-US" alt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endParaRPr lang="en-US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892" name="Rectangle 11"/>
          <p:cNvSpPr>
            <a:spLocks noChangeArrowheads="1"/>
          </p:cNvSpPr>
          <p:nvPr/>
        </p:nvSpPr>
        <p:spPr bwMode="auto">
          <a:xfrm>
            <a:off x="1595438" y="3109913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7" descr="Рисунок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4642" y="3430588"/>
            <a:ext cx="2030760" cy="203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599" y="1479107"/>
            <a:ext cx="1960931" cy="195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85" y="5816990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57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8263" y="188914"/>
            <a:ext cx="6851650" cy="936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Индукция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9398"/>
            <a:ext cx="11813628" cy="5207000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80000"/>
              </a:lnSpc>
              <a:buNone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Проблемная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ситуация - </a:t>
            </a: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начало, мотивирующее творческую деятельность каждого.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Введение в проблему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Обсуждаемый вопрос должен быть в круге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интересов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участников</a:t>
            </a: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нужно представить </a:t>
            </a: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неизвестное;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показать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необходимость </a:t>
            </a: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работы с ним, определить круг средств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объектов</a:t>
            </a: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которые позволят начать работу , присоединить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имеющемуся </a:t>
            </a: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знанию  новое.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Такая </a:t>
            </a:r>
            <a:r>
              <a:rPr lang="ru-RU" alt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проблемная ситуация называется </a:t>
            </a: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индуктором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(индукцией</a:t>
            </a:r>
            <a:r>
              <a:rPr lang="ru-RU" alt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0964" name="Rectangle 11"/>
          <p:cNvSpPr>
            <a:spLocks noChangeArrowheads="1"/>
          </p:cNvSpPr>
          <p:nvPr/>
        </p:nvSpPr>
        <p:spPr bwMode="auto">
          <a:xfrm>
            <a:off x="1595438" y="3109913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3" descr="Рисунок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5992" y="55585"/>
            <a:ext cx="1293813" cy="129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64" y="5676483"/>
            <a:ext cx="967441" cy="967441"/>
          </a:xfrm>
          <a:prstGeom prst="rect">
            <a:avLst/>
          </a:prstGeom>
          <a:effectLst>
            <a:glow>
              <a:schemeClr val="accent1">
                <a:alpha val="74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713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1230</TotalTime>
  <Words>1313</Words>
  <Application>Microsoft Office PowerPoint</Application>
  <PresentationFormat>Широкоэкранный</PresentationFormat>
  <Paragraphs>170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Segoe UI</vt:lpstr>
      <vt:lpstr>Times New Roman</vt:lpstr>
      <vt:lpstr>Wingdings</vt:lpstr>
      <vt:lpstr>Wingdings 3</vt:lpstr>
      <vt:lpstr>Сектор</vt:lpstr>
      <vt:lpstr>МБУ ДПО «Центр экспертизы, мониторинга и информационно-методического сопровождения»</vt:lpstr>
      <vt:lpstr>Презентация PowerPoint</vt:lpstr>
      <vt:lpstr>Презентация PowerPoint</vt:lpstr>
      <vt:lpstr>Группы требований к организации  и проведению мастер-класса</vt:lpstr>
      <vt:lpstr>Требования к проведению МК</vt:lpstr>
      <vt:lpstr>Презентация PowerPoint</vt:lpstr>
      <vt:lpstr>Требования к проведению МК  </vt:lpstr>
      <vt:lpstr>Технология проведения мастер-класса  (А.В. Машуков)</vt:lpstr>
      <vt:lpstr> Индукция</vt:lpstr>
      <vt:lpstr> Cамоконструкция</vt:lpstr>
      <vt:lpstr>социоконструкция</vt:lpstr>
      <vt:lpstr>Социализация </vt:lpstr>
      <vt:lpstr>Афиширование</vt:lpstr>
      <vt:lpstr>           Разрыв</vt:lpstr>
      <vt:lpstr>Результат деятельности  мастер-класса</vt:lpstr>
      <vt:lpstr>Рефлексия</vt:lpstr>
      <vt:lpstr>Сферы оценки</vt:lpstr>
      <vt:lpstr>Позиция мастера</vt:lpstr>
      <vt:lpstr>Требования к проведению Мастер-класса</vt:lpstr>
      <vt:lpstr>Требования к сценическому имиджу мастера</vt:lpstr>
      <vt:lpstr> Критерии оценивания мастер-класса  </vt:lpstr>
      <vt:lpstr> источники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Н. Кузнецова</dc:creator>
  <cp:lastModifiedBy>Пользователь Windows</cp:lastModifiedBy>
  <cp:revision>83</cp:revision>
  <dcterms:created xsi:type="dcterms:W3CDTF">2019-03-04T10:40:34Z</dcterms:created>
  <dcterms:modified xsi:type="dcterms:W3CDTF">2023-09-28T07:35:29Z</dcterms:modified>
</cp:coreProperties>
</file>