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85" r:id="rId13"/>
    <p:sldId id="286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6F8A2-7FF0-49F7-8C11-238770A7AF7F}" v="88" dt="2023-10-10T08:10:46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84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564CC-B789-3FCD-0333-68C33EF25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1A147C-66D5-9A4B-51D3-6D07142F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D10B8-A641-5573-6B0B-1E7E687C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1EA41-AD61-ADDE-F934-7471E9E0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B41FF-8F2B-D7D9-0A0C-86CEC869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1D69E-182C-FD4C-D13E-B7FBF7E6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0E6A52-0AAA-45FB-6708-EE7AA90D1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1FB7D-4766-DD71-6455-147DDDBF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DC0AA-84FB-C611-E00B-7DDF5CE7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1F105-2BDF-469D-0E62-37204293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4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FA3F36-F390-3915-F346-A93E3035A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F0EAEE-B847-9F51-89B7-F8051831C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CC455-84A5-B4F7-E56A-230D193D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C1508-348B-A97D-D46E-4D0DE897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B9D53-AAEA-047F-71BA-CE4D95BF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0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5A744-3141-2B56-795D-7BF5C15B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F381D-8E6F-1C85-4F12-54EA79E6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0A389-E2A9-A32B-0E56-1C44F8EA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37119-21D4-513A-8D8F-7E77AD9F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1D2C3-E534-4C6F-38A9-988086E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3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3C672-5704-12FF-4EEB-8137FD3B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0DBB9-6A87-7697-3D88-F94C986D1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DC0A1-88C3-A7A5-B739-3D1CB25D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9F38A-CF8C-A6B2-D2C4-B11076AC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C2C76-D54F-F537-E8A2-48BB1B0B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812A8-106E-44EE-70A4-70B33F6B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168A0-C635-CAAE-2A0A-51CD1A060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41569-2910-7C59-F405-9C7BA8219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C9FDA-C0E5-38EE-1705-89A76DF5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4C83E-61D2-5389-54D5-457FBC50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5C0084-13FF-AE82-742D-439646F1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1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649FA-A64A-E554-0DA4-920D124D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BB8FC0-5CB4-9458-41B8-B7377FAE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7CD744-E560-4657-E671-1874CED5F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3046E5-1C53-850A-0C01-B4CA516DC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CC6C34-AB36-AA39-4CB6-53AB0B7B7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E351FD-41EF-253F-5D24-F6B06A39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491155-110F-22FA-383A-B71B0AC4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7F3D26-237C-CE01-6CBC-8DE83C35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4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270B7-8D9A-C648-F34F-0F7F9D32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BC000E-412A-24CA-588C-865D9B87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4ED743-23D8-0241-1C73-30B8E708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3C0F22-9CE0-FBCD-238E-6F01505E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2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32C01D-9261-4A11-88E5-7408A07B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697989-FC37-4F92-3FDC-8B935FC2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27B754-D161-AEEE-2F92-50864E8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2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2B359-4E9F-CC3A-7564-5C79C051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D1FB6-3EFE-5D73-B5B3-3FD8C5FD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A7C994-A29C-B996-3456-7244ED861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4D16BF-81ED-50B1-9B9C-DDD015A0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9E670B-1320-CA3F-2458-89CD4009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3C68B-89BB-9E4D-CD67-E27011BE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4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8349A-391F-2C0B-E203-CC8834F2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0132DE-A804-1B31-D73B-DEE0ABD8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A2A3CC-BE6C-0F36-CEDF-BEAA07908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651B29-3625-7AD2-1EA8-5AA04715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E67FCE-E5E6-C25C-73EC-AA1B716A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46A358-78A5-498A-88B9-0AD4B267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3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DC3FE-D268-9938-4FC4-2B6383FA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514C3-C997-F3C2-46A5-ECEEB957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27F38-B0EC-7A6D-307F-85BB1EF42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9CAF-B624-4D74-A253-13984167A58F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41949-0FF7-8CC5-BE79-D24C1983D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8521C-B4CB-7459-0D46-909CF39DB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8D90-CA1B-4C69-8C49-FB35FEE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0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87;&#1088;&#1086;&#1074;&#1077;&#1088;&#1103;&#1077;&#1084;&#1099;&#1077;%20&#1090;&#1088;&#1077;&#1073;&#1086;&#1074;&#1072;&#1085;&#1080;&#1103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da6eaebad30d83ba/&#1056;&#1072;&#1073;&#1086;&#1095;&#1080;&#1081;%20&#1089;&#1090;&#1086;&#1083;/&#1042;&#1099;&#1089;&#1096;&#1072;&#1103;%20&#1082;&#1072;&#1090;&#1077;&#1075;&#1086;&#1088;&#1080;&#1103;%202023/&#1043;&#1077;&#1086;&#1075;&#1088;&#1072;&#1092;&#1080;&#1103;%208%20&#1082;&#1083;&#1072;&#1089;&#1089;%20&#1060;&#1054;&#1055;.docx" TargetMode="External"/><Relationship Id="rId2" Type="http://schemas.openxmlformats.org/officeDocument/2006/relationships/hyperlink" Target="&#1043;&#1077;&#1086;&#1075;&#1088;&#1072;&#1092;&#1080;&#1103;%205%20&#1082;&#1083;&#1072;&#1089;&#1089;%20&#1060;&#1054;&#1055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7;&#1081;&#1089;%20&#1082;&#1088;&#1091;&#1075;&#1086;&#1089;&#1074;&#1077;&#1090;&#1082;&#1072;.docx" TargetMode="External"/><Relationship Id="rId2" Type="http://schemas.openxmlformats.org/officeDocument/2006/relationships/hyperlink" Target="file:///C:\Users\123\OneDrive\&#1056;&#1072;&#1073;&#1086;&#1095;&#1080;&#1081;%20&#1089;&#1090;&#1086;&#1083;\&#1042;&#1099;&#1089;&#1096;&#1072;&#1103;%20&#1082;&#1072;&#1090;&#1077;&#1075;&#1086;&#1088;&#1080;&#1103;%202023\&#1082;&#1077;&#1081;&#1089;%20&#1082;&#1088;&#1091;&#1075;&#1086;&#1089;&#1074;&#1077;&#1090;&#1082;&#1072;.doc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&#1082;&#1077;&#1081;&#1089;%20&#1101;&#1082;&#1086;&#1083;&#1086;&#1075;&#1080;&#1103;%20&#1041;&#1072;&#1081;&#1082;&#1072;&#1083;&#1072;.docx" TargetMode="External"/><Relationship Id="rId5" Type="http://schemas.openxmlformats.org/officeDocument/2006/relationships/hyperlink" Target="&#1082;&#1077;&#1081;&#1089;%20&#1085;&#1072;&#1074;&#1086;&#1076;&#1085;&#1077;&#1085;&#1080;&#1103;.docx" TargetMode="External"/><Relationship Id="rId4" Type="http://schemas.openxmlformats.org/officeDocument/2006/relationships/hyperlink" Target="&#1082;&#1077;&#1081;&#1089;%20&#1074;&#1091;&#1083;&#1082;&#1072;&#1085;&#1080;&#1079;&#1084;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5;&#1077;&#1091;&#1088;&#1086;&#1095;&#1085;&#1072;&#1103;%20&#1076;&#1077;&#1103;&#1090;&#1077;&#1083;&#1100;&#1085;&#1086;&#1089;&#1090;&#1100;.docx" TargetMode="External"/><Relationship Id="rId2" Type="http://schemas.openxmlformats.org/officeDocument/2006/relationships/hyperlink" Target="&#1050;&#1077;&#1081;&#1089;-%20&#1101;&#1082;&#1086;&#1083;&#1086;&#1075;&#1080;&#1095;&#1077;&#1089;&#1082;&#1080;&#1077;%20&#1087;&#1088;&#1086;&#1073;&#1083;&#1077;&#1084;&#1099;%20&#1075;.&#1044;&#1079;&#1077;&#1088;&#1078;&#1080;&#1085;&#1089;&#1082;&#1072;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383426" y="738536"/>
            <a:ext cx="4824413" cy="5445125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Матюшина Ирина Сергеевна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«Средняя школа № 13», учитель географии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A54E6DD-8E5F-C76B-9C84-728C530BB59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88" y="1212056"/>
            <a:ext cx="3255962" cy="4433887"/>
          </a:xfrm>
        </p:spPr>
      </p:pic>
      <p:pic>
        <p:nvPicPr>
          <p:cNvPr id="10" name="Содержимое 9" descr="карт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3744416" cy="2546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7611AB-5C9F-3B48-BB13-3D84A6F7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23059"/>
            <a:ext cx="7572845" cy="42582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F0B8FA-D3DA-7E64-A7BE-51C20787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6672"/>
            <a:ext cx="633670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3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AE7D6-6B93-7E63-2DCF-ECB6BF72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11" y="71014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Проверяемые</a:t>
            </a:r>
            <a:r>
              <a:rPr lang="ru-RU" sz="4000" b="1" i="1" kern="100" spc="-9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4000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предметные</a:t>
            </a:r>
            <a:r>
              <a:rPr lang="ru-RU" sz="4000" b="1" i="1" kern="100" spc="-8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4000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требования к результатам обучения</a:t>
            </a:r>
            <a:br>
              <a:rPr lang="ru-RU" sz="2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1800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35002E-5056-16BD-7C0B-69D7CDACF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844824"/>
            <a:ext cx="8424935" cy="4608512"/>
          </a:xfrm>
        </p:spPr>
      </p:pic>
    </p:spTree>
    <p:extLst>
      <p:ext uri="{BB962C8B-B14F-4D97-AF65-F5344CB8AC3E}">
        <p14:creationId xmlns:p14="http://schemas.microsoft.com/office/powerpoint/2010/main" val="219851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5CE7-4798-4779-B9FA-5AD3D484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EB55E7C-C359-7416-92BC-2557A9E43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4726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321">
                  <a:extLst>
                    <a:ext uri="{9D8B030D-6E8A-4147-A177-3AD203B41FA5}">
                      <a16:colId xmlns:a16="http://schemas.microsoft.com/office/drawing/2014/main" val="2027767594"/>
                    </a:ext>
                  </a:extLst>
                </a:gridCol>
                <a:gridCol w="6853448">
                  <a:extLst>
                    <a:ext uri="{9D8B030D-6E8A-4147-A177-3AD203B41FA5}">
                      <a16:colId xmlns:a16="http://schemas.microsoft.com/office/drawing/2014/main" val="2203917236"/>
                    </a:ext>
                  </a:extLst>
                </a:gridCol>
                <a:gridCol w="1200231">
                  <a:extLst>
                    <a:ext uri="{9D8B030D-6E8A-4147-A177-3AD203B41FA5}">
                      <a16:colId xmlns:a16="http://schemas.microsoft.com/office/drawing/2014/main" val="2939867421"/>
                    </a:ext>
                  </a:extLst>
                </a:gridCol>
              </a:tblGrid>
              <a:tr h="842210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Тема/тема урока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 урока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02533"/>
                  </a:ext>
                </a:extLst>
              </a:tr>
              <a:tr h="300789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5 класс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Тема География –наука о планете Земля</a:t>
                      </a:r>
                    </a:p>
                    <a:p>
                      <a:r>
                        <a:rPr lang="ru-RU" dirty="0"/>
                        <a:t>Урок 6.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Первое кругосветное плавание. Карта мира после эпохи Великих географических открытий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Литосфера- каменная оболочка Земли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 28 Проявления внутренних и внешних процессов образования рельефа. Движение литосферных плит. Образование вулканов и причины землетрясений. Профессии сейсмолог и вулканолог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Изучение нового материала/проверки знаний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96081"/>
                  </a:ext>
                </a:extLst>
              </a:tr>
              <a:tr h="300789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 класс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Тема Климат и климатические условия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Урок 29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Распределение атмосферных осадков по территории России. Коэффициент увлажнения. </a:t>
                      </a:r>
                    </a:p>
                    <a:p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Моря России. Внутренние воды и водные ресурсы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 36 Крупнейшие озёра, их происхождение. Болота. Подземные воды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Этап закрепления/этап изучения нового материала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93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9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5CE7-4798-4779-B9FA-5AD3D484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529531-1F97-2CBD-CBF4-583419AC5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1AE460-9A60-DC85-77E7-CE71D5CECD3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89906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352">
                  <a:extLst>
                    <a:ext uri="{9D8B030D-6E8A-4147-A177-3AD203B41FA5}">
                      <a16:colId xmlns:a16="http://schemas.microsoft.com/office/drawing/2014/main" val="2780855265"/>
                    </a:ext>
                  </a:extLst>
                </a:gridCol>
                <a:gridCol w="5753647">
                  <a:extLst>
                    <a:ext uri="{9D8B030D-6E8A-4147-A177-3AD203B41FA5}">
                      <a16:colId xmlns:a16="http://schemas.microsoft.com/office/drawing/2014/main" val="2470315670"/>
                    </a:ext>
                  </a:extLst>
                </a:gridCol>
              </a:tblGrid>
              <a:tr h="903312">
                <a:tc>
                  <a:txBody>
                    <a:bodyPr/>
                    <a:lstStyle/>
                    <a:p>
                      <a:r>
                        <a:rPr lang="ru-RU" dirty="0"/>
                        <a:t>Название кейса/класс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Формируемые умения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15759"/>
                  </a:ext>
                </a:extLst>
              </a:tr>
              <a:tr h="302738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E2D7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«Кругосветка»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4" action="ppaction://hlinkfile"/>
                      </a:endParaRPr>
                    </a:p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«С неба сыпались камни»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1.Находить факты в тексте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Умение составлять вопросы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Умение сравнивать информацию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Умение систематизировать информацию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1.Находить факты в тексте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2.Извлекать информацию, представленную на фото и в видео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Читать печатный текст и находить информацию на карте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4.Анализировать карту и находить на ней объекты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2253"/>
                  </a:ext>
                </a:extLst>
              </a:tr>
              <a:tr h="292730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 «Удар водной стихии»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«Экология Байкала»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1.Представление в виде таблицы географической информации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Использовать географическую карту для изучения особенностей природы России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Находить в тексте необходимую информацию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Сопоставлять и сравнивать информацию из разных источников географических знаний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22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65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5CE7-4798-4779-B9FA-5AD3D484AE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366713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1AE460-9A60-DC85-77E7-CE71D5CECD3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643839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78">
                  <a:extLst>
                    <a:ext uri="{9D8B030D-6E8A-4147-A177-3AD203B41FA5}">
                      <a16:colId xmlns:a16="http://schemas.microsoft.com/office/drawing/2014/main" val="2780855265"/>
                    </a:ext>
                  </a:extLst>
                </a:gridCol>
                <a:gridCol w="7288322">
                  <a:extLst>
                    <a:ext uri="{9D8B030D-6E8A-4147-A177-3AD203B41FA5}">
                      <a16:colId xmlns:a16="http://schemas.microsoft.com/office/drawing/2014/main" val="2470315670"/>
                    </a:ext>
                  </a:extLst>
                </a:gridCol>
              </a:tblGrid>
              <a:tr h="1293962">
                <a:tc>
                  <a:txBody>
                    <a:bodyPr/>
                    <a:lstStyle/>
                    <a:p>
                      <a:r>
                        <a:rPr lang="ru-RU" dirty="0"/>
                        <a:t>Название мероприятия/класс/кейс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Формируемые умения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15759"/>
                  </a:ext>
                </a:extLst>
              </a:tr>
              <a:tr h="556403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Кейс «Экологические проблемы Дзержинска»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Игра по станциям «Экологические проблемы Дзержинска»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1.Сопоставлять и сравнивать информацию из разных источников географических знаний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Выбирать и использовать источники географической информации (картографической, статистической, текстовой, видео и фотоизображения), необходимые для изучения особенностей природы и населения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2.Находить информацию, необходимую для решения учебных и  практико-ориентированных задач и извлекать её из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Источников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Представлять географическую информацию в таблицах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68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1125538"/>
            <a:ext cx="7236792" cy="3598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читательской грамотности на уроках географии и во внеурочное время на основе применения кейс технологии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3F082-D084-EDC9-1C53-D46DA45C7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6167"/>
            <a:ext cx="7886700" cy="82857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71B6E-B909-90F8-F78A-1C34D6982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412777"/>
            <a:ext cx="842645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умений читать и писать для использования в повседневной жизни и удовлетворения житейских проблем 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ЮНЕСКО, 1957 г.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человеческой деятельности, общении и социальных отношениях». 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система «Школа 2100». Педагогика здравого смысла / под ред. А. А. Леонтьева. М.: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2003.) </a:t>
            </a:r>
          </a:p>
        </p:txBody>
      </p:sp>
    </p:spTree>
    <p:extLst>
      <p:ext uri="{BB962C8B-B14F-4D97-AF65-F5344CB8AC3E}">
        <p14:creationId xmlns:p14="http://schemas.microsoft.com/office/powerpoint/2010/main" val="115917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3F082-D084-EDC9-1C53-D46DA45C7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6167"/>
            <a:ext cx="7886700" cy="82857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71B6E-B909-90F8-F78A-1C34D6982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412777"/>
            <a:ext cx="8426450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составляющие: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Математическая грамотность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стественно-научная  грамотность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10">
            <a:extLst>
              <a:ext uri="{FF2B5EF4-FFF2-40B4-BE49-F238E27FC236}">
                <a16:creationId xmlns:a16="http://schemas.microsoft.com/office/drawing/2014/main" id="{9DA1DBC3-9FE5-FDC3-8214-912FC7E2D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0" y="3776868"/>
            <a:ext cx="2810591" cy="2535365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AAAE5954-B2E0-8DCF-A4EF-86DF282C6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5" y="3776868"/>
            <a:ext cx="2664296" cy="2535365"/>
          </a:xfrm>
          <a:prstGeom prst="rect">
            <a:avLst/>
          </a:prstGeom>
        </p:spPr>
      </p:pic>
      <p:pic>
        <p:nvPicPr>
          <p:cNvPr id="8" name="Объект 8">
            <a:extLst>
              <a:ext uri="{FF2B5EF4-FFF2-40B4-BE49-F238E27FC236}">
                <a16:creationId xmlns:a16="http://schemas.microsoft.com/office/drawing/2014/main" id="{D64E6677-5172-3B69-527F-16ADB78A3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1" y="3776869"/>
            <a:ext cx="2494012" cy="25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3F082-D084-EDC9-1C53-D46DA45C7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6167"/>
            <a:ext cx="7886700" cy="82857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71B6E-B909-90F8-F78A-1C34D6982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412777"/>
            <a:ext cx="842645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 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извлечение информации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информации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и оценивание содержания и формы текста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информации из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88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3F082-D084-EDC9-1C53-D46DA45C7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6167"/>
            <a:ext cx="7886700" cy="82857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71B6E-B909-90F8-F78A-1C34D6982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412777"/>
            <a:ext cx="842645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текстов: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визуальных изображений)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(включающие визуальные ряды, необходимые для понимания текста, с большей или меньшей степенью слияния с текстом)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(единые) тексты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(несколько текстов, каждый из которых был создан независимо от другого и является связным и законченным)</a:t>
            </a:r>
          </a:p>
        </p:txBody>
      </p:sp>
    </p:spTree>
    <p:extLst>
      <p:ext uri="{BB962C8B-B14F-4D97-AF65-F5344CB8AC3E}">
        <p14:creationId xmlns:p14="http://schemas.microsoft.com/office/powerpoint/2010/main" val="22976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3F082-D084-EDC9-1C53-D46DA45C7E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6167"/>
            <a:ext cx="7886700" cy="82857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71B6E-B909-90F8-F78A-1C34D6982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412777"/>
            <a:ext cx="842645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-совокупность средств и методов воспроизведения теоретически обоснованных процессов обучения и воспитания, позволяющих успешно реализовывать поставленные образовательные цели</a:t>
            </a:r>
          </a:p>
          <a:p>
            <a:pPr marL="0" indent="0" algn="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В.П.Беспалько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системная совокупность и порядок функционирования всех личностных, инструментальных и методологических средств, используемых для достижения педагогической цели</a:t>
            </a:r>
          </a:p>
          <a:p>
            <a:pPr marL="0" indent="0" algn="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М.В.Кларин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3F082-D084-EDC9-1C53-D46DA45C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 технология-обучение действием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FD8B53-54DA-7903-4533-F828E75614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кейса: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(яркое, проблемное)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Сюжетная основа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(реально существующая ситуация, событие)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(фактический материал)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9135334-87BE-F3EA-72F4-B880AABF9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852" y="1983261"/>
            <a:ext cx="4752528" cy="20983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кейсом: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1.Организационный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2.Операционный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3.Рефлексивно-презентативный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B4C7C3-770D-490F-E864-826433A74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3886200" cy="25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2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F346F0-F66D-1268-810A-9DEC7F4C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" y="1124744"/>
            <a:ext cx="9144000" cy="41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33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677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Формирование читательской грамотности на уроках географии и во внеурочное время на основе применения кейс технологии</vt:lpstr>
      <vt:lpstr>Функциональная грамотность</vt:lpstr>
      <vt:lpstr>Функциональная грамотность</vt:lpstr>
      <vt:lpstr>Читательская грамотность</vt:lpstr>
      <vt:lpstr>Читательская грамотность</vt:lpstr>
      <vt:lpstr>Педагогическая технология</vt:lpstr>
      <vt:lpstr>Кейс- технология-обучение действием</vt:lpstr>
      <vt:lpstr>Презентация PowerPoint</vt:lpstr>
      <vt:lpstr>Презентация PowerPoint</vt:lpstr>
      <vt:lpstr>Проверяемые предметные требования к результатам обучения  </vt:lpstr>
      <vt:lpstr>  </vt:lpstr>
      <vt:lpstr> </vt:lpstr>
      <vt:lpstr>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User</dc:creator>
  <cp:lastModifiedBy>Юрьевич александр</cp:lastModifiedBy>
  <cp:revision>108</cp:revision>
  <dcterms:created xsi:type="dcterms:W3CDTF">2018-09-24T19:59:59Z</dcterms:created>
  <dcterms:modified xsi:type="dcterms:W3CDTF">2024-03-21T09:08:29Z</dcterms:modified>
</cp:coreProperties>
</file>