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7" r:id="rId1"/>
  </p:sldMasterIdLst>
  <p:sldIdLst>
    <p:sldId id="259" r:id="rId2"/>
    <p:sldId id="264" r:id="rId3"/>
    <p:sldId id="266" r:id="rId4"/>
    <p:sldId id="262" r:id="rId5"/>
    <p:sldId id="280" r:id="rId6"/>
    <p:sldId id="258" r:id="rId7"/>
    <p:sldId id="282" r:id="rId8"/>
    <p:sldId id="279" r:id="rId9"/>
    <p:sldId id="267" r:id="rId10"/>
    <p:sldId id="273" r:id="rId11"/>
    <p:sldId id="268" r:id="rId12"/>
    <p:sldId id="281" r:id="rId13"/>
    <p:sldId id="270" r:id="rId14"/>
    <p:sldId id="277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404" autoAdjust="0"/>
  </p:normalViewPr>
  <p:slideViewPr>
    <p:cSldViewPr snapToGrid="0">
      <p:cViewPr varScale="1">
        <p:scale>
          <a:sx n="116" d="100"/>
          <a:sy n="116" d="100"/>
        </p:scale>
        <p:origin x="-336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4262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59572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373456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1463275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643811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023806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803117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133046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95336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67394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43354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257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60358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29876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5193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42478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98321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2/26/2024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87076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Трудовое воспитание обучающихся 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ОВЗ через модуль «Внеурочная деятельность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48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795644" y="2825090"/>
            <a:ext cx="5106026" cy="256586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Успешная социализация невозможна без использования внеурочных занятий</a:t>
            </a:r>
          </a:p>
          <a:p>
            <a:pPr marL="0" indent="0" algn="ctr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4652" y="2825090"/>
            <a:ext cx="5105400" cy="3403600"/>
          </a:xfrm>
        </p:spPr>
      </p:pic>
      <p:sp>
        <p:nvSpPr>
          <p:cNvPr id="4" name="Прямоугольник 3"/>
          <p:cNvSpPr/>
          <p:nvPr/>
        </p:nvSpPr>
        <p:spPr>
          <a:xfrm>
            <a:off x="6145213" y="534579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</a:t>
            </a:r>
          </a:p>
        </p:txBody>
      </p:sp>
    </p:spTree>
    <p:extLst>
      <p:ext uri="{BB962C8B-B14F-4D97-AF65-F5344CB8AC3E}">
        <p14:creationId xmlns:p14="http://schemas.microsoft.com/office/powerpoint/2010/main" xmlns="" val="373906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828800" y="236538"/>
            <a:ext cx="10363200" cy="1595437"/>
          </a:xfrm>
        </p:spPr>
        <p:txBody>
          <a:bodyPr>
            <a:normAutofit/>
          </a:bodyPr>
          <a:lstStyle/>
          <a:p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конкурсах, олимпиадах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9360" y="4326904"/>
            <a:ext cx="4000675" cy="22567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606" y="1672815"/>
            <a:ext cx="3538390" cy="4719671"/>
          </a:xfrm>
          <a:prstGeom prst="rect">
            <a:avLst/>
          </a:prstGeom>
        </p:spPr>
      </p:pic>
      <p:pic>
        <p:nvPicPr>
          <p:cNvPr id="9" name="Объект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9360" y="1831975"/>
            <a:ext cx="4000675" cy="227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256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51628" y="347152"/>
            <a:ext cx="10364451" cy="798088"/>
          </a:xfrm>
        </p:spPr>
        <p:txBody>
          <a:bodyPr>
            <a:noAutofit/>
          </a:bodyPr>
          <a:lstStyle/>
          <a:p>
            <a:pPr algn="l"/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Праздники</a:t>
            </a:r>
            <a:b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53045" y="141316"/>
            <a:ext cx="4089862" cy="2840549"/>
          </a:xfrm>
        </p:spPr>
      </p:pic>
      <p:pic>
        <p:nvPicPr>
          <p:cNvPr id="3" name="Объект 2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674276" y="978497"/>
            <a:ext cx="2588312" cy="20033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6868" y="3409978"/>
            <a:ext cx="3603447" cy="26961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9460" y="3409978"/>
            <a:ext cx="3603447" cy="26961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9081" y="978497"/>
            <a:ext cx="2644950" cy="200336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276" y="3409978"/>
            <a:ext cx="3603447" cy="269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3815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1709" y="241070"/>
            <a:ext cx="10364451" cy="1006833"/>
          </a:xfrm>
        </p:spPr>
        <p:txBody>
          <a:bodyPr>
            <a:normAutofit/>
          </a:bodyPr>
          <a:lstStyle/>
          <a:p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Мастер-классы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1815" y="2784935"/>
            <a:ext cx="3424237" cy="2166851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7339" y="1392900"/>
            <a:ext cx="3424237" cy="2551313"/>
          </a:xfrm>
          <a:prstGeom prst="rect">
            <a:avLst/>
          </a:prstGeom>
        </p:spPr>
      </p:pic>
      <p:pic>
        <p:nvPicPr>
          <p:cNvPr id="10" name="Picture 2" descr="https://sun9-18.userapi.com/impf/FNxJxjthKmj5xwYwXDcV6ANF6MD4bztslFRw3A/gbS3CVhtbSA.jpg?size=1280x1280&amp;quality=95&amp;sign=dd23ec1ae4a9f14b57d3aa9134c2c243&amp;type=album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56291" y="1392900"/>
            <a:ext cx="3424237" cy="255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sun9-3.userapi.com/impf/7ksfO_oNs8ANXClK3Y6KCc6BRvOaEQ-NW1V5yQ/hyPLqNQY3sw.jpg?size=810x1080&amp;quality=95&amp;sign=26c0f9aff57417d7caa6ce608ad1a9a4&amp;type=alb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597309" y="3696031"/>
            <a:ext cx="2166850" cy="342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707" y="4324724"/>
            <a:ext cx="3424237" cy="216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0620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717" y="-71440"/>
            <a:ext cx="10364451" cy="1596177"/>
          </a:xfrm>
        </p:spPr>
        <p:txBody>
          <a:bodyPr>
            <a:normAutofit/>
          </a:bodyPr>
          <a:lstStyle/>
          <a:p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Выставки </a:t>
            </a: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творческих 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</a:t>
            </a:r>
            <a:endParaRPr lang="ru-RU" sz="4800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4170896" y="2265795"/>
            <a:ext cx="3540125" cy="2727525"/>
          </a:xfrm>
          <a:prstGeom prst="rect">
            <a:avLst/>
          </a:prstGeom>
        </p:spPr>
      </p:pic>
      <p:pic>
        <p:nvPicPr>
          <p:cNvPr id="5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445751" y="1421142"/>
            <a:ext cx="3540125" cy="2727525"/>
          </a:xfrm>
          <a:prstGeom prst="rect">
            <a:avLst/>
          </a:prstGeom>
        </p:spPr>
      </p:pic>
      <p:pic>
        <p:nvPicPr>
          <p:cNvPr id="6" name="Объект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1432" y="3513179"/>
            <a:ext cx="3540125" cy="272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4109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146531" y="11688"/>
            <a:ext cx="10364451" cy="1596177"/>
          </a:xfrm>
        </p:spPr>
        <p:txBody>
          <a:bodyPr>
            <a:normAutofit/>
          </a:bodyPr>
          <a:lstStyle/>
          <a:p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научились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1662545" y="1359823"/>
            <a:ext cx="3184525" cy="22637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515" y="4262350"/>
            <a:ext cx="3183775" cy="22631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9499" y="4253517"/>
            <a:ext cx="3183775" cy="22808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8928" y="1360458"/>
            <a:ext cx="3183775" cy="2263140"/>
          </a:xfrm>
          <a:prstGeom prst="rect">
            <a:avLst/>
          </a:prstGeom>
        </p:spPr>
      </p:pic>
      <p:pic>
        <p:nvPicPr>
          <p:cNvPr id="10" name="Объект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0872" y="2691159"/>
            <a:ext cx="2954255" cy="4166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6360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7274" y="202881"/>
            <a:ext cx="10364451" cy="1596177"/>
          </a:xfrm>
        </p:spPr>
        <p:txBody>
          <a:bodyPr/>
          <a:lstStyle/>
          <a:p>
            <a:r>
              <a:rPr lang="ru-RU" dirty="0" smtClean="0"/>
              <a:t>Труд – это могучий воспитатель в педагогической системе воспитания</a:t>
            </a:r>
            <a:br>
              <a:rPr lang="ru-RU" dirty="0" smtClean="0"/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А.С. Макаренко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09701" y="1662545"/>
            <a:ext cx="7398327" cy="4796444"/>
          </a:xfrm>
        </p:spPr>
      </p:pic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46298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89083" y="2214694"/>
            <a:ext cx="5686531" cy="34241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удовлетворение интересов и потребностей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творческом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развитии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помощь в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самореализации,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раскрытии и развитии способностей и талантов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7389726" y="1934702"/>
            <a:ext cx="4565649" cy="342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9447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019" y="0"/>
            <a:ext cx="10364451" cy="1596177"/>
          </a:xfrm>
        </p:spPr>
        <p:txBody>
          <a:bodyPr>
            <a:normAutofit/>
          </a:bodyPr>
          <a:lstStyle/>
          <a:p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15010" y="1596177"/>
            <a:ext cx="10363826" cy="3424107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раскрытие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творческих способностей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обучающихся,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них чувства вкуса и умения ценить прекрасное,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ценностного отношения к культуре;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их самостоятельности и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ответственности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76972" y="3756212"/>
            <a:ext cx="4674520" cy="271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2691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833" y="282822"/>
            <a:ext cx="10364451" cy="1150665"/>
          </a:xfrm>
        </p:spPr>
        <p:txBody>
          <a:bodyPr>
            <a:noAutofit/>
          </a:bodyPr>
          <a:lstStyle/>
          <a:p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Формы 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внеурочной </a:t>
            </a: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деятельности: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054610" y="1549345"/>
            <a:ext cx="4954594" cy="2099767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индивидуальные;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рупповые;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массовые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Picture 2" descr="https://igorgubarev.ru/images/foto_b/880_19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03348" y="2804850"/>
            <a:ext cx="3303242" cy="192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xn----ctbhbbcvkfd8a5cxd4b.xn--p1ai/%D0%BD%D0%B0%D1%88%D0%B8-%D1%83%D1%81%D0%BB%D1%83%D0%B3%D0%B8/uslugi/repetitor/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00106" y="4176213"/>
            <a:ext cx="3303242" cy="192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www.edenred.com/sites/default/files/images/contenu-chaud/cover-solidarite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06590" y="1549345"/>
            <a:ext cx="3303242" cy="192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3520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8218" y="207818"/>
            <a:ext cx="10364451" cy="868032"/>
          </a:xfrm>
        </p:spPr>
        <p:txBody>
          <a:bodyPr>
            <a:noAutofit/>
          </a:bodyPr>
          <a:lstStyle/>
          <a:p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Формы внеурочной деятельности: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666782" y="1552445"/>
            <a:ext cx="5106026" cy="3424107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Кружки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Праздники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Выставки детских творческих работ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конкурсах, олимпиадах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Мастер-классы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42075" y="2366963"/>
            <a:ext cx="4565649" cy="342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0238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7575" y="144692"/>
            <a:ext cx="10364451" cy="1596177"/>
          </a:xfrm>
        </p:spPr>
        <p:txBody>
          <a:bodyPr>
            <a:normAutofit/>
          </a:bodyPr>
          <a:lstStyle/>
          <a:p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функции внеурочной деятельности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755832" y="1680918"/>
            <a:ext cx="5106027" cy="2740187"/>
          </a:xfrm>
        </p:spPr>
        <p:txBody>
          <a:bodyPr>
            <a:no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Воспитательная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Креативная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Компенсационная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Рекреационная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Профориентационная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Социализация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самореализация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52655" y="1820487"/>
            <a:ext cx="5549371" cy="4139738"/>
          </a:xfrm>
        </p:spPr>
      </p:pic>
    </p:spTree>
    <p:extLst>
      <p:ext uri="{BB962C8B-B14F-4D97-AF65-F5344CB8AC3E}">
        <p14:creationId xmlns:p14="http://schemas.microsoft.com/office/powerpoint/2010/main" xmlns="" val="1424635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34754" y="134470"/>
            <a:ext cx="3227294" cy="225910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4294967295"/>
          </p:nvPr>
        </p:nvPicPr>
        <p:blipFill>
          <a:blip r:embed="rId3"/>
          <a:stretch>
            <a:fillRect/>
          </a:stretch>
        </p:blipFill>
        <p:spPr>
          <a:xfrm>
            <a:off x="6503709" y="2949389"/>
            <a:ext cx="2299632" cy="29910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6021" y="197223"/>
            <a:ext cx="2422239" cy="2996722"/>
          </a:xfrm>
          <a:prstGeom prst="rect">
            <a:avLst/>
          </a:prstGeom>
        </p:spPr>
      </p:pic>
      <p:pic>
        <p:nvPicPr>
          <p:cNvPr id="8" name="Объект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6109" y="3567952"/>
            <a:ext cx="2493162" cy="30659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531" y="208990"/>
            <a:ext cx="3075813" cy="22273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2665" y="2985248"/>
            <a:ext cx="2409901" cy="2976282"/>
          </a:xfrm>
          <a:prstGeom prst="rect">
            <a:avLst/>
          </a:prstGeom>
        </p:spPr>
      </p:pic>
      <p:pic>
        <p:nvPicPr>
          <p:cNvPr id="1026" name="Picture 2" descr="Z:\Насонова\ФОТО АБИЛИМПИКС\АБИЛИМПИКС 2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0060" y="3550022"/>
            <a:ext cx="2437279" cy="29404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3545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69875"/>
            <a:ext cx="10364788" cy="1595438"/>
          </a:xfrm>
        </p:spPr>
        <p:txBody>
          <a:bodyPr>
            <a:normAutofit fontScale="90000"/>
          </a:bodyPr>
          <a:lstStyle/>
          <a:p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Творческое объединение «Золотые руки»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0" y="1311651"/>
            <a:ext cx="2954338" cy="41084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6364" y="2119344"/>
            <a:ext cx="2954255" cy="4144394"/>
          </a:xfrm>
          <a:prstGeom prst="rect">
            <a:avLst/>
          </a:prstGeom>
        </p:spPr>
      </p:pic>
      <p:pic>
        <p:nvPicPr>
          <p:cNvPr id="11" name="Объект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5526" y="3470261"/>
            <a:ext cx="4088651" cy="315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9518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Капля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620</TotalTime>
  <Words>128</Words>
  <Application>Microsoft Office PowerPoint</Application>
  <PresentationFormat>Произвольный</PresentationFormat>
  <Paragraphs>38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Капля</vt:lpstr>
      <vt:lpstr>Трудовое воспитание обучающихся с ОВЗ через модуль «Внеурочная деятельность»</vt:lpstr>
      <vt:lpstr>Труд – это могучий воспитатель в педагогической системе воспитания А.С. Макаренко</vt:lpstr>
      <vt:lpstr>цель: </vt:lpstr>
      <vt:lpstr>задачи: </vt:lpstr>
      <vt:lpstr>Формы внеурочной деятельности:</vt:lpstr>
      <vt:lpstr>Формы внеурочной деятельности:</vt:lpstr>
      <vt:lpstr>функции внеурочной деятельности</vt:lpstr>
      <vt:lpstr>Слайд 8</vt:lpstr>
      <vt:lpstr>Творческое объединение «Золотые руки» </vt:lpstr>
      <vt:lpstr>Участие в конкурсах, олимпиадах</vt:lpstr>
      <vt:lpstr>Праздники </vt:lpstr>
      <vt:lpstr>Мастер-классы</vt:lpstr>
      <vt:lpstr>Выставки творческих работ</vt:lpstr>
      <vt:lpstr>Мы научились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Внеурочная деятельность</dc:title>
  <dc:creator>Пользователь</dc:creator>
  <cp:lastModifiedBy>Пользователь Windows</cp:lastModifiedBy>
  <cp:revision>49</cp:revision>
  <dcterms:created xsi:type="dcterms:W3CDTF">2024-02-12T16:07:54Z</dcterms:created>
  <dcterms:modified xsi:type="dcterms:W3CDTF">2024-02-26T13:03:24Z</dcterms:modified>
</cp:coreProperties>
</file>