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6"/>
  </p:notesMasterIdLst>
  <p:sldIdLst>
    <p:sldId id="256" r:id="rId2"/>
    <p:sldId id="257" r:id="rId3"/>
    <p:sldId id="261" r:id="rId4"/>
    <p:sldId id="262" r:id="rId5"/>
    <p:sldId id="263" r:id="rId6"/>
    <p:sldId id="267" r:id="rId7"/>
    <p:sldId id="268" r:id="rId8"/>
    <p:sldId id="269" r:id="rId9"/>
    <p:sldId id="274" r:id="rId10"/>
    <p:sldId id="277" r:id="rId11"/>
    <p:sldId id="278" r:id="rId12"/>
    <p:sldId id="279" r:id="rId13"/>
    <p:sldId id="280" r:id="rId14"/>
    <p:sldId id="281" r:id="rId15"/>
    <p:sldId id="288" r:id="rId16"/>
    <p:sldId id="289" r:id="rId17"/>
    <p:sldId id="290" r:id="rId18"/>
    <p:sldId id="291" r:id="rId19"/>
    <p:sldId id="292" r:id="rId20"/>
    <p:sldId id="293" r:id="rId21"/>
    <p:sldId id="295" r:id="rId22"/>
    <p:sldId id="296" r:id="rId23"/>
    <p:sldId id="297" r:id="rId24"/>
    <p:sldId id="298" r:id="rId2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90" y="4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502819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66037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37" name="Google Shape;33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165899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8" name="Google Shape;34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510347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6" name="Google Shape;36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811774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76" name="Google Shape;37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845264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6" name="Google Shape;38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382450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62" name="Google Shape;462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861536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0" name="Google Shape;480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538072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9" name="Google Shape;489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695469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98" name="Google Shape;498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95417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07" name="Google Shape;507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05202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408263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15" name="Google Shape;515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581277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1" name="Google Shape;531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296204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9" name="Google Shape;549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502979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7" name="Google Shape;557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264767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6" name="Google Shape;566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58779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3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232820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6" name="Google Shape;14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701501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7" name="Google Shape;1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074992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7" name="Google Shape;19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727743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6" name="Google Shape;20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26405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4" name="Google Shape;21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76070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8" name="Google Shape;29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0372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yandex.ru/video/preview/12875195756934757295" TargetMode="External"/><Relationship Id="rId13" Type="http://schemas.openxmlformats.org/officeDocument/2006/relationships/hyperlink" Target="https://yandex.ru/video/preview/737878588116148349" TargetMode="External"/><Relationship Id="rId3" Type="http://schemas.openxmlformats.org/officeDocument/2006/relationships/image" Target="../media/image16.jpg"/><Relationship Id="rId7" Type="http://schemas.openxmlformats.org/officeDocument/2006/relationships/hyperlink" Target="https://www.labirint.ru/books/981143/?ysclid=m2omkb93h5268112343" TargetMode="External"/><Relationship Id="rId12" Type="http://schemas.openxmlformats.org/officeDocument/2006/relationships/hyperlink" Target="https://www.litres.ru/book/chuhe-kim/zveri-maloy-zemli-70320277/?ysclid=m2oms6ivdd85254663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g"/><Relationship Id="rId11" Type="http://schemas.openxmlformats.org/officeDocument/2006/relationships/hyperlink" Target="https://www.labirint.ru/books/967484/?ysclid=m2omr1jhs6840018308" TargetMode="External"/><Relationship Id="rId5" Type="http://schemas.openxmlformats.org/officeDocument/2006/relationships/image" Target="../media/image18.jpg"/><Relationship Id="rId10" Type="http://schemas.openxmlformats.org/officeDocument/2006/relationships/hyperlink" Target="https://www.litres.ru/book/natalya-ilishkina/ulan-dalay-69512035/chitat-onlayn/?ysclid=m2omq7tice823148177" TargetMode="External"/><Relationship Id="rId4" Type="http://schemas.openxmlformats.org/officeDocument/2006/relationships/image" Target="../media/image17.jpg"/><Relationship Id="rId9" Type="http://schemas.openxmlformats.org/officeDocument/2006/relationships/hyperlink" Target="https://www.litres.ru/book/artem-roganov-32616349/kak-slyshno-69345853/?ysclid=m2omotryqg42733142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labirint.ru/books/1017599/?ysclid=m2omycr8fu259932734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abirint.ru/books/645824/?ysclid=m2on8otkya397469590" TargetMode="External"/><Relationship Id="rId3" Type="http://schemas.openxmlformats.org/officeDocument/2006/relationships/image" Target="../media/image23.jpg"/><Relationship Id="rId7" Type="http://schemas.openxmlformats.org/officeDocument/2006/relationships/hyperlink" Target="https://yandex.ru/video/preview/7172907556345117972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moscowbooks.ru/book/1204656/" TargetMode="External"/><Relationship Id="rId5" Type="http://schemas.openxmlformats.org/officeDocument/2006/relationships/image" Target="../media/image25.jpg"/><Relationship Id="rId4" Type="http://schemas.openxmlformats.org/officeDocument/2006/relationships/image" Target="../media/image24.jpg"/><Relationship Id="rId9" Type="http://schemas.openxmlformats.org/officeDocument/2006/relationships/hyperlink" Target="https://www.wildberries.ru/catalog/269949880/detail.aspx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book24.ru/product/puskin-moskvic-istoriceskij-komiks-7679468/?ysclid=m2onjcu3w99524144" TargetMode="Externa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labirint.ru/books/1012736/?ysclid=m2ono73wxq672356538" TargetMode="External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yandex.ru/video/preview/13034455760228695497" TargetMode="External"/><Relationship Id="rId5" Type="http://schemas.openxmlformats.org/officeDocument/2006/relationships/hyperlink" Target="https://www.labirint.ru/books/1017186/?ysclid=m2onqdd4cc170413211" TargetMode="Externa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mann-ivanov-ferber.ru/catalog/product/skandinavskie-mify-dlia-detei/?ysclid=m2oo2j0nwe560325471" TargetMode="External"/><Relationship Id="rId5" Type="http://schemas.openxmlformats.org/officeDocument/2006/relationships/hyperlink" Target="https://www.chitai-gorod.ru/product/russkie-skazochnye-sushchestva-3056532?ysclid=m2onvhlb6r517873169" TargetMode="Externa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labirint.ru/books/987332/?ysclid=m2oo87pyja102638480" TargetMode="External"/><Relationship Id="rId5" Type="http://schemas.openxmlformats.org/officeDocument/2006/relationships/hyperlink" Target="https://www.labirint.ru/books/987331/?ysclid=m2oo5epwzh379780360" TargetMode="Externa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litres.ru/book/wendy-mass/biblioteka-kota-mortimera-71093572/?ysclid=m2ooarzypc721736751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labirint.ru/books/1000719/?ysclid=m2oohhtcmi489286365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moscowbooks.ru/book/1205474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rgdb.ru/professionalam/16517-ekspertnyj-sovet-po-detskoj-literature-podgotovil-tretij-rekomendatelnyj-spisok-knig-za-2024-god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oscowbooks.ru/book/1202436/" TargetMode="External"/><Relationship Id="rId3" Type="http://schemas.openxmlformats.org/officeDocument/2006/relationships/image" Target="../media/image3.png"/><Relationship Id="rId7" Type="http://schemas.openxmlformats.org/officeDocument/2006/relationships/hyperlink" Target="https://www.flip.kz/catalog?prod=3937374&amp;ysclid=m2ohs49kvr53432176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11" Type="http://schemas.openxmlformats.org/officeDocument/2006/relationships/hyperlink" Target="https://www.labirint.ru/books/1010886/?ysclid=m2oi0z0s1262009026" TargetMode="External"/><Relationship Id="rId5" Type="http://schemas.openxmlformats.org/officeDocument/2006/relationships/image" Target="../media/image5.png"/><Relationship Id="rId10" Type="http://schemas.openxmlformats.org/officeDocument/2006/relationships/hyperlink" Target="https://yandex.ru/video/preview/7738419919928169010" TargetMode="External"/><Relationship Id="rId4" Type="http://schemas.openxmlformats.org/officeDocument/2006/relationships/image" Target="../media/image4.png"/><Relationship Id="rId9" Type="http://schemas.openxmlformats.org/officeDocument/2006/relationships/hyperlink" Target="https://www.labirint.ru/books/718258/?ysclid=m2ohxaebyq244595910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ozon.ru/product/alfa-oriona-missiya-venera-1491355972/" TargetMode="External"/><Relationship Id="rId13" Type="http://schemas.openxmlformats.org/officeDocument/2006/relationships/hyperlink" Target="https://shop.garagemca.org/ru/books/fiction/45296.html" TargetMode="External"/><Relationship Id="rId3" Type="http://schemas.openxmlformats.org/officeDocument/2006/relationships/hyperlink" Target="https://bibliogid.ru/cat/vypuski/2024/10/otechestvennaya-khudozhestvennaya/" TargetMode="External"/><Relationship Id="rId7" Type="http://schemas.openxmlformats.org/officeDocument/2006/relationships/image" Target="../media/image10.jpg"/><Relationship Id="rId12" Type="http://schemas.openxmlformats.org/officeDocument/2006/relationships/hyperlink" Target="https://www.labirint.ru/books/962927/?ysclid=m2oijifz2f706871635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g"/><Relationship Id="rId11" Type="http://schemas.openxmlformats.org/officeDocument/2006/relationships/hyperlink" Target="https://yandex.ru/video/preview/17009143691493892823" TargetMode="External"/><Relationship Id="rId5" Type="http://schemas.openxmlformats.org/officeDocument/2006/relationships/image" Target="../media/image8.jpg"/><Relationship Id="rId10" Type="http://schemas.openxmlformats.org/officeDocument/2006/relationships/hyperlink" Target="https://www.litres.ru/book/stanislav-vostokov/chemu-ya-mogu-nauchitsya-u-nikolaya-drozdova-70945000/?ysclid=m2oieu71bg155198268" TargetMode="External"/><Relationship Id="rId4" Type="http://schemas.openxmlformats.org/officeDocument/2006/relationships/image" Target="../media/image7.jpg"/><Relationship Id="rId9" Type="http://schemas.openxmlformats.org/officeDocument/2006/relationships/hyperlink" Target="https://yandex.ru/video/preview/8078747907224612641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aidarovka.ru/media-gaidarovka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hyperlink" Target="https://journal.tinkoff.ru/list/best-teen-books/#nine" TargetMode="External"/><Relationship Id="rId18" Type="http://schemas.openxmlformats.org/officeDocument/2006/relationships/hyperlink" Target="https://journal.tinkoff.ru/list/best-teen-books/#fourteen" TargetMode="External"/><Relationship Id="rId26" Type="http://schemas.openxmlformats.org/officeDocument/2006/relationships/hyperlink" Target="https://journal.tinkoff.ru/list/best-teen-books/#twentytwo" TargetMode="External"/><Relationship Id="rId39" Type="http://schemas.openxmlformats.org/officeDocument/2006/relationships/hyperlink" Target="https://www.labirint.ru/books/798059/?p=34360&amp;etext=2202.U0d64qGfFoeWfCNTuPBalIn0ZVzhSWsbOiXIj7nVudJxY2lra2lxcGd4dW1wZnRp.5397b2287f2f7a4dc7f5aeab6265bde7b58a053d&amp;yclid=4047873722643120127" TargetMode="External"/><Relationship Id="rId21" Type="http://schemas.openxmlformats.org/officeDocument/2006/relationships/hyperlink" Target="https://journal.tinkoff.ru/list/best-teen-books/#seventeen" TargetMode="External"/><Relationship Id="rId34" Type="http://schemas.openxmlformats.org/officeDocument/2006/relationships/hyperlink" Target="https://journal.tinkoff.ru/list/best-teen-books/#thirty" TargetMode="External"/><Relationship Id="rId7" Type="http://schemas.openxmlformats.org/officeDocument/2006/relationships/hyperlink" Target="https://journal.tinkoff.ru/list/best-teen-books/#three" TargetMode="External"/><Relationship Id="rId12" Type="http://schemas.openxmlformats.org/officeDocument/2006/relationships/hyperlink" Target="https://journal.tinkoff.ru/list/best-teen-books/#eight" TargetMode="External"/><Relationship Id="rId17" Type="http://schemas.openxmlformats.org/officeDocument/2006/relationships/hyperlink" Target="https://journal.tinkoff.ru/list/best-teen-books/#thirteen" TargetMode="External"/><Relationship Id="rId25" Type="http://schemas.openxmlformats.org/officeDocument/2006/relationships/hyperlink" Target="https://journal.tinkoff.ru/list/best-teen-books/#twentyone" TargetMode="External"/><Relationship Id="rId33" Type="http://schemas.openxmlformats.org/officeDocument/2006/relationships/hyperlink" Target="https://journal.tinkoff.ru/list/best-teen-books/#twentynine" TargetMode="External"/><Relationship Id="rId38" Type="http://schemas.openxmlformats.org/officeDocument/2006/relationships/hyperlink" Target="https://yandex.ru/video/preview/17214101009938722088" TargetMode="External"/><Relationship Id="rId2" Type="http://schemas.openxmlformats.org/officeDocument/2006/relationships/notesSlide" Target="../notesSlides/notesSlide7.xml"/><Relationship Id="rId16" Type="http://schemas.openxmlformats.org/officeDocument/2006/relationships/hyperlink" Target="https://journal.tinkoff.ru/list/best-teen-books/#twelve" TargetMode="External"/><Relationship Id="rId20" Type="http://schemas.openxmlformats.org/officeDocument/2006/relationships/hyperlink" Target="https://journal.tinkoff.ru/list/best-teen-books/#sixteen" TargetMode="External"/><Relationship Id="rId29" Type="http://schemas.openxmlformats.org/officeDocument/2006/relationships/hyperlink" Target="https://journal.tinkoff.ru/list/best-teen-books/#twentyfive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journal.tinkoff.ru/list/best-teen-books/#two" TargetMode="External"/><Relationship Id="rId11" Type="http://schemas.openxmlformats.org/officeDocument/2006/relationships/hyperlink" Target="https://journal.tinkoff.ru/list/best-teen-books/#seven" TargetMode="External"/><Relationship Id="rId24" Type="http://schemas.openxmlformats.org/officeDocument/2006/relationships/hyperlink" Target="https://journal.tinkoff.ru/list/best-teen-books/#twenty" TargetMode="External"/><Relationship Id="rId32" Type="http://schemas.openxmlformats.org/officeDocument/2006/relationships/hyperlink" Target="https://journal.tinkoff.ru/list/best-teen-books/#twentyeight" TargetMode="External"/><Relationship Id="rId37" Type="http://schemas.openxmlformats.org/officeDocument/2006/relationships/hyperlink" Target="https://www.labirint.ru/books/630349/?ysclid=m2oly7pzna6004694" TargetMode="External"/><Relationship Id="rId5" Type="http://schemas.openxmlformats.org/officeDocument/2006/relationships/hyperlink" Target="https://journal.tinkoff.ru/list/best-teen-books/#one" TargetMode="External"/><Relationship Id="rId15" Type="http://schemas.openxmlformats.org/officeDocument/2006/relationships/hyperlink" Target="https://journal.tinkoff.ru/list/best-teen-books/#eleven" TargetMode="External"/><Relationship Id="rId23" Type="http://schemas.openxmlformats.org/officeDocument/2006/relationships/hyperlink" Target="https://journal.tinkoff.ru/list/best-teen-books/#nineteen" TargetMode="External"/><Relationship Id="rId28" Type="http://schemas.openxmlformats.org/officeDocument/2006/relationships/hyperlink" Target="https://journal.tinkoff.ru/list/best-teen-books/#twentyfour" TargetMode="External"/><Relationship Id="rId36" Type="http://schemas.openxmlformats.org/officeDocument/2006/relationships/hyperlink" Target="https://www.labirint.ru/books/684619/?ysclid=m2olwfbqpi867982037" TargetMode="External"/><Relationship Id="rId10" Type="http://schemas.openxmlformats.org/officeDocument/2006/relationships/hyperlink" Target="https://journal.tinkoff.ru/list/best-teen-books/#six" TargetMode="External"/><Relationship Id="rId19" Type="http://schemas.openxmlformats.org/officeDocument/2006/relationships/hyperlink" Target="https://journal.tinkoff.ru/list/best-teen-books/#fifteen" TargetMode="External"/><Relationship Id="rId31" Type="http://schemas.openxmlformats.org/officeDocument/2006/relationships/hyperlink" Target="https://journal.tinkoff.ru/list/best-teen-books/#twentyseven" TargetMode="External"/><Relationship Id="rId4" Type="http://schemas.openxmlformats.org/officeDocument/2006/relationships/image" Target="../media/image13.png"/><Relationship Id="rId9" Type="http://schemas.openxmlformats.org/officeDocument/2006/relationships/hyperlink" Target="https://journal.tinkoff.ru/list/best-teen-books/#five" TargetMode="External"/><Relationship Id="rId14" Type="http://schemas.openxmlformats.org/officeDocument/2006/relationships/hyperlink" Target="https://journal.tinkoff.ru/list/best-teen-books/#ten" TargetMode="External"/><Relationship Id="rId22" Type="http://schemas.openxmlformats.org/officeDocument/2006/relationships/hyperlink" Target="https://journal.tinkoff.ru/list/best-teen-books/#eighteen" TargetMode="External"/><Relationship Id="rId27" Type="http://schemas.openxmlformats.org/officeDocument/2006/relationships/hyperlink" Target="https://journal.tinkoff.ru/list/best-teen-books/#twentythree" TargetMode="External"/><Relationship Id="rId30" Type="http://schemas.openxmlformats.org/officeDocument/2006/relationships/hyperlink" Target="https://journal.tinkoff.ru/list/best-teen-books/#twentysix" TargetMode="External"/><Relationship Id="rId35" Type="http://schemas.openxmlformats.org/officeDocument/2006/relationships/hyperlink" Target="https://journal.tinkoff.ru/challenge-no-fastfood/?internal_source=tj_ucg_article.challenge-no-fastfood_challenge-no-fastfood_no-fastfood-banner.inread.1" TargetMode="External"/><Relationship Id="rId8" Type="http://schemas.openxmlformats.org/officeDocument/2006/relationships/hyperlink" Target="https://journal.tinkoff.ru/list/best-teen-books/#four" TargetMode="External"/><Relationship Id="rId3" Type="http://schemas.openxmlformats.org/officeDocument/2006/relationships/hyperlink" Target="https://journal.tinkoff.ru/list/best-teen-books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bibliogid.ru/knigi/tematicheskie-obzory/17751-5-novykh-knig-dlya-podrostkov-gde-est-zamechatelnye-uchitelya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jpg"/><Relationship Id="rId4" Type="http://schemas.openxmlformats.org/officeDocument/2006/relationships/hyperlink" Target="https://vk.com/@apricotbooks-podborka-knig-pro-shkoly-i-uchitelei-gde-nastavnik-igraet-va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otr-online.ru/programmy/pochitae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/>
          <p:nvPr/>
        </p:nvSpPr>
        <p:spPr>
          <a:xfrm>
            <a:off x="1" y="0"/>
            <a:ext cx="12191996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3"/>
          <p:cNvSpPr/>
          <p:nvPr/>
        </p:nvSpPr>
        <p:spPr>
          <a:xfrm>
            <a:off x="1" y="0"/>
            <a:ext cx="12191996" cy="6858000"/>
          </a:xfrm>
          <a:prstGeom prst="rect">
            <a:avLst/>
          </a:prstGeom>
          <a:solidFill>
            <a:srgbClr val="1F3864">
              <a:alpha val="2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3"/>
          <p:cNvSpPr txBox="1">
            <a:spLocks noGrp="1"/>
          </p:cNvSpPr>
          <p:nvPr>
            <p:ph type="ctrTitle"/>
          </p:nvPr>
        </p:nvSpPr>
        <p:spPr>
          <a:xfrm>
            <a:off x="766761" y="643468"/>
            <a:ext cx="5292727" cy="424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Calibri"/>
              <a:buNone/>
            </a:pPr>
            <a:r>
              <a:rPr lang="ru-RU" sz="5500" dirty="0">
                <a:solidFill>
                  <a:schemeClr val="accent2">
                    <a:lumMod val="50000"/>
                  </a:schemeClr>
                </a:solidFill>
              </a:rPr>
              <a:t>Новые детские книги и другие книжные новости</a:t>
            </a:r>
            <a:br>
              <a:rPr lang="ru-RU" sz="55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5500" dirty="0">
                <a:solidFill>
                  <a:schemeClr val="accent2">
                    <a:lumMod val="50000"/>
                  </a:schemeClr>
                </a:solidFill>
              </a:rPr>
              <a:t>октябрь 2024</a:t>
            </a:r>
            <a:endParaRPr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8" name="Google Shape;88;p13"/>
          <p:cNvSpPr/>
          <p:nvPr/>
        </p:nvSpPr>
        <p:spPr>
          <a:xfrm>
            <a:off x="6502207" y="613446"/>
            <a:ext cx="5235575" cy="5229225"/>
          </a:xfrm>
          <a:custGeom>
            <a:avLst/>
            <a:gdLst/>
            <a:ahLst/>
            <a:cxnLst/>
            <a:rect l="l" t="t" r="r" b="b"/>
            <a:pathLst>
              <a:path w="3298" h="3294" extrusionOk="0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2" descr="https://i.work.ua/article/1532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141" y="1542439"/>
            <a:ext cx="5475705" cy="308008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34"/>
          <p:cNvSpPr/>
          <p:nvPr/>
        </p:nvSpPr>
        <p:spPr>
          <a:xfrm>
            <a:off x="-1" y="13662"/>
            <a:ext cx="12192000" cy="6858000"/>
          </a:xfrm>
          <a:prstGeom prst="rect">
            <a:avLst/>
          </a:prstGeom>
          <a:solidFill>
            <a:srgbClr val="82766A">
              <a:alpha val="1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34"/>
          <p:cNvSpPr txBox="1">
            <a:spLocks noGrp="1"/>
          </p:cNvSpPr>
          <p:nvPr>
            <p:ph type="title"/>
          </p:nvPr>
        </p:nvSpPr>
        <p:spPr>
          <a:xfrm>
            <a:off x="569071" y="5711879"/>
            <a:ext cx="8391646" cy="770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None/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sym typeface="Calibri"/>
              </a:rPr>
              <a:t>Подведены итоги книжной премии «Ясная поляна»</a:t>
            </a:r>
            <a:endParaRPr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42" name="Google Shape;342;p34" descr="Изображение выглядит как текст, Устройство хранения данных, круг, компакт-диск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 l="10738" r="51881"/>
          <a:stretch/>
        </p:blipFill>
        <p:spPr>
          <a:xfrm>
            <a:off x="3057846" y="-13662"/>
            <a:ext cx="3067990" cy="4616794"/>
          </a:xfrm>
          <a:custGeom>
            <a:avLst/>
            <a:gdLst/>
            <a:ahLst/>
            <a:cxnLst/>
            <a:rect l="l" t="t" r="r" b="b"/>
            <a:pathLst>
              <a:path w="3067990" h="4616794" extrusionOk="0">
                <a:moveTo>
                  <a:pt x="0" y="0"/>
                </a:moveTo>
                <a:lnTo>
                  <a:pt x="3067990" y="0"/>
                </a:lnTo>
                <a:lnTo>
                  <a:pt x="3067990" y="4616421"/>
                </a:lnTo>
                <a:lnTo>
                  <a:pt x="3000906" y="4616794"/>
                </a:lnTo>
                <a:lnTo>
                  <a:pt x="2972250" y="4614025"/>
                </a:lnTo>
                <a:cubicBezTo>
                  <a:pt x="2962120" y="4616092"/>
                  <a:pt x="2951989" y="4604037"/>
                  <a:pt x="2941859" y="4606104"/>
                </a:cubicBezTo>
                <a:lnTo>
                  <a:pt x="2894107" y="4602170"/>
                </a:lnTo>
                <a:cubicBezTo>
                  <a:pt x="2873034" y="4581836"/>
                  <a:pt x="2869193" y="4602435"/>
                  <a:pt x="2854257" y="4597077"/>
                </a:cubicBezTo>
                <a:cubicBezTo>
                  <a:pt x="2828604" y="4586072"/>
                  <a:pt x="2823319" y="4587134"/>
                  <a:pt x="2797428" y="4577083"/>
                </a:cubicBezTo>
                <a:cubicBezTo>
                  <a:pt x="2784423" y="4578854"/>
                  <a:pt x="2770248" y="4573660"/>
                  <a:pt x="2757555" y="4577211"/>
                </a:cubicBezTo>
                <a:lnTo>
                  <a:pt x="2722664" y="4575516"/>
                </a:lnTo>
                <a:lnTo>
                  <a:pt x="2686700" y="4579436"/>
                </a:lnTo>
                <a:lnTo>
                  <a:pt x="2649051" y="4590851"/>
                </a:lnTo>
                <a:cubicBezTo>
                  <a:pt x="2634424" y="4591611"/>
                  <a:pt x="2618884" y="4590616"/>
                  <a:pt x="2602008" y="4586807"/>
                </a:cubicBezTo>
                <a:cubicBezTo>
                  <a:pt x="2588795" y="4584785"/>
                  <a:pt x="2590198" y="4581679"/>
                  <a:pt x="2553187" y="4576612"/>
                </a:cubicBezTo>
                <a:cubicBezTo>
                  <a:pt x="2516176" y="4571544"/>
                  <a:pt x="2419368" y="4560523"/>
                  <a:pt x="2379944" y="4556404"/>
                </a:cubicBezTo>
                <a:cubicBezTo>
                  <a:pt x="2340520" y="4552286"/>
                  <a:pt x="2355516" y="4555975"/>
                  <a:pt x="2333229" y="4554006"/>
                </a:cubicBezTo>
                <a:cubicBezTo>
                  <a:pt x="2310943" y="4552037"/>
                  <a:pt x="2272361" y="4544062"/>
                  <a:pt x="2246228" y="4544592"/>
                </a:cubicBezTo>
                <a:cubicBezTo>
                  <a:pt x="2227084" y="4544840"/>
                  <a:pt x="2214877" y="4554623"/>
                  <a:pt x="2194084" y="4550124"/>
                </a:cubicBezTo>
                <a:cubicBezTo>
                  <a:pt x="2173819" y="4565400"/>
                  <a:pt x="2120858" y="4529368"/>
                  <a:pt x="2122173" y="4551115"/>
                </a:cubicBezTo>
                <a:cubicBezTo>
                  <a:pt x="2103245" y="4538654"/>
                  <a:pt x="2081494" y="4540178"/>
                  <a:pt x="2059358" y="4545242"/>
                </a:cubicBezTo>
                <a:lnTo>
                  <a:pt x="2035061" y="4551794"/>
                </a:lnTo>
                <a:lnTo>
                  <a:pt x="1953233" y="4547925"/>
                </a:lnTo>
                <a:lnTo>
                  <a:pt x="1946445" y="4553172"/>
                </a:lnTo>
                <a:lnTo>
                  <a:pt x="1929934" y="4554324"/>
                </a:lnTo>
                <a:lnTo>
                  <a:pt x="1923819" y="4555038"/>
                </a:lnTo>
                <a:lnTo>
                  <a:pt x="1920026" y="4552518"/>
                </a:lnTo>
                <a:cubicBezTo>
                  <a:pt x="1917776" y="4551386"/>
                  <a:pt x="1916103" y="4551310"/>
                  <a:pt x="1914899" y="4553152"/>
                </a:cubicBezTo>
                <a:cubicBezTo>
                  <a:pt x="1914710" y="4554150"/>
                  <a:pt x="1914522" y="4555147"/>
                  <a:pt x="1914332" y="4556144"/>
                </a:cubicBezTo>
                <a:lnTo>
                  <a:pt x="1882048" y="4559910"/>
                </a:lnTo>
                <a:lnTo>
                  <a:pt x="1649952" y="4565527"/>
                </a:lnTo>
                <a:cubicBezTo>
                  <a:pt x="1546877" y="4600708"/>
                  <a:pt x="1418821" y="4554985"/>
                  <a:pt x="1305072" y="4567061"/>
                </a:cubicBezTo>
                <a:cubicBezTo>
                  <a:pt x="1280261" y="4557333"/>
                  <a:pt x="1302176" y="4558540"/>
                  <a:pt x="1243254" y="4571143"/>
                </a:cubicBezTo>
                <a:cubicBezTo>
                  <a:pt x="1210584" y="4564151"/>
                  <a:pt x="1143994" y="4561068"/>
                  <a:pt x="1107683" y="4558193"/>
                </a:cubicBezTo>
                <a:cubicBezTo>
                  <a:pt x="1073102" y="4550629"/>
                  <a:pt x="1071748" y="4546366"/>
                  <a:pt x="1049893" y="4539884"/>
                </a:cubicBezTo>
                <a:cubicBezTo>
                  <a:pt x="1028038" y="4533401"/>
                  <a:pt x="1037691" y="4534947"/>
                  <a:pt x="994206" y="4533420"/>
                </a:cubicBezTo>
                <a:cubicBezTo>
                  <a:pt x="958901" y="4528712"/>
                  <a:pt x="875207" y="4522680"/>
                  <a:pt x="841592" y="4522231"/>
                </a:cubicBezTo>
                <a:cubicBezTo>
                  <a:pt x="807977" y="4521782"/>
                  <a:pt x="805424" y="4517118"/>
                  <a:pt x="774862" y="4516600"/>
                </a:cubicBezTo>
                <a:cubicBezTo>
                  <a:pt x="750315" y="4523644"/>
                  <a:pt x="671398" y="4522624"/>
                  <a:pt x="654689" y="4508536"/>
                </a:cubicBezTo>
                <a:cubicBezTo>
                  <a:pt x="637868" y="4505459"/>
                  <a:pt x="619334" y="4510410"/>
                  <a:pt x="609821" y="4495335"/>
                </a:cubicBezTo>
                <a:cubicBezTo>
                  <a:pt x="594967" y="4477187"/>
                  <a:pt x="569778" y="4482863"/>
                  <a:pt x="546639" y="4483715"/>
                </a:cubicBezTo>
                <a:cubicBezTo>
                  <a:pt x="511551" y="4480605"/>
                  <a:pt x="483864" y="4467978"/>
                  <a:pt x="448444" y="4468067"/>
                </a:cubicBezTo>
                <a:cubicBezTo>
                  <a:pt x="415629" y="4464821"/>
                  <a:pt x="430775" y="4468600"/>
                  <a:pt x="355452" y="4463696"/>
                </a:cubicBezTo>
                <a:cubicBezTo>
                  <a:pt x="313474" y="4466598"/>
                  <a:pt x="251919" y="4449601"/>
                  <a:pt x="214765" y="4450435"/>
                </a:cubicBezTo>
                <a:cubicBezTo>
                  <a:pt x="212316" y="4447431"/>
                  <a:pt x="185091" y="4449077"/>
                  <a:pt x="163935" y="4448100"/>
                </a:cubicBezTo>
                <a:cubicBezTo>
                  <a:pt x="142779" y="4447123"/>
                  <a:pt x="108889" y="4432016"/>
                  <a:pt x="87830" y="4444571"/>
                </a:cubicBezTo>
                <a:lnTo>
                  <a:pt x="0" y="4433387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343" name="Google Shape;343;p34" descr="Изображение выглядит как текст, Шрифт, дизайн&#10;&#10;Автоматически созданное описание"/>
          <p:cNvPicPr preferRelativeResize="0"/>
          <p:nvPr/>
        </p:nvPicPr>
        <p:blipFill rotWithShape="1">
          <a:blip r:embed="rId4">
            <a:alphaModFix/>
          </a:blip>
          <a:srcRect l="10384" r="51151" b="2"/>
          <a:stretch/>
        </p:blipFill>
        <p:spPr>
          <a:xfrm>
            <a:off x="-10145" y="621389"/>
            <a:ext cx="3067990" cy="4486402"/>
          </a:xfrm>
          <a:custGeom>
            <a:avLst/>
            <a:gdLst/>
            <a:ahLst/>
            <a:cxnLst/>
            <a:rect l="l" t="t" r="r" b="b"/>
            <a:pathLst>
              <a:path w="3067990" h="4486402" extrusionOk="0">
                <a:moveTo>
                  <a:pt x="0" y="0"/>
                </a:moveTo>
                <a:lnTo>
                  <a:pt x="3067990" y="0"/>
                </a:lnTo>
                <a:lnTo>
                  <a:pt x="3067990" y="4434678"/>
                </a:lnTo>
                <a:lnTo>
                  <a:pt x="3005136" y="4426674"/>
                </a:lnTo>
                <a:cubicBezTo>
                  <a:pt x="2984892" y="4426477"/>
                  <a:pt x="2964647" y="4432630"/>
                  <a:pt x="2944403" y="4432433"/>
                </a:cubicBezTo>
                <a:cubicBezTo>
                  <a:pt x="2903802" y="4433020"/>
                  <a:pt x="2942523" y="4445800"/>
                  <a:pt x="2891479" y="4437498"/>
                </a:cubicBezTo>
                <a:cubicBezTo>
                  <a:pt x="2840435" y="4419671"/>
                  <a:pt x="2733386" y="4403942"/>
                  <a:pt x="2670602" y="4406269"/>
                </a:cubicBezTo>
                <a:lnTo>
                  <a:pt x="2601567" y="4385855"/>
                </a:lnTo>
                <a:lnTo>
                  <a:pt x="2555755" y="4386872"/>
                </a:lnTo>
                <a:lnTo>
                  <a:pt x="2522574" y="4380920"/>
                </a:lnTo>
                <a:cubicBezTo>
                  <a:pt x="2505748" y="4364465"/>
                  <a:pt x="2499515" y="4369192"/>
                  <a:pt x="2482690" y="4359798"/>
                </a:cubicBezTo>
                <a:cubicBezTo>
                  <a:pt x="2463674" y="4348619"/>
                  <a:pt x="2468309" y="4371071"/>
                  <a:pt x="2418230" y="4355773"/>
                </a:cubicBezTo>
                <a:cubicBezTo>
                  <a:pt x="2389966" y="4363918"/>
                  <a:pt x="2397381" y="4343124"/>
                  <a:pt x="2373124" y="4355934"/>
                </a:cubicBezTo>
                <a:cubicBezTo>
                  <a:pt x="2361515" y="4350812"/>
                  <a:pt x="2343756" y="4347971"/>
                  <a:pt x="2333141" y="4341245"/>
                </a:cubicBezTo>
                <a:lnTo>
                  <a:pt x="2313452" y="4337742"/>
                </a:lnTo>
                <a:lnTo>
                  <a:pt x="2288838" y="4331561"/>
                </a:lnTo>
                <a:lnTo>
                  <a:pt x="2284798" y="4320029"/>
                </a:lnTo>
                <a:lnTo>
                  <a:pt x="2246654" y="4313234"/>
                </a:lnTo>
                <a:cubicBezTo>
                  <a:pt x="2233112" y="4308633"/>
                  <a:pt x="2221188" y="4295927"/>
                  <a:pt x="2203716" y="4295057"/>
                </a:cubicBezTo>
                <a:cubicBezTo>
                  <a:pt x="2166201" y="4287935"/>
                  <a:pt x="2065291" y="4280117"/>
                  <a:pt x="2028271" y="4275095"/>
                </a:cubicBezTo>
                <a:cubicBezTo>
                  <a:pt x="1991251" y="4270074"/>
                  <a:pt x="2010652" y="4268317"/>
                  <a:pt x="1981596" y="4264928"/>
                </a:cubicBezTo>
                <a:cubicBezTo>
                  <a:pt x="1953253" y="4268497"/>
                  <a:pt x="1866336" y="4256745"/>
                  <a:pt x="1850405" y="4240640"/>
                </a:cubicBezTo>
                <a:cubicBezTo>
                  <a:pt x="1832387" y="4235329"/>
                  <a:pt x="1811052" y="4237664"/>
                  <a:pt x="1803238" y="4221575"/>
                </a:cubicBezTo>
                <a:cubicBezTo>
                  <a:pt x="1790076" y="4201744"/>
                  <a:pt x="1725767" y="4221796"/>
                  <a:pt x="1735576" y="4201564"/>
                </a:cubicBezTo>
                <a:cubicBezTo>
                  <a:pt x="1712756" y="4208335"/>
                  <a:pt x="1692774" y="4201125"/>
                  <a:pt x="1673819" y="4190462"/>
                </a:cubicBezTo>
                <a:lnTo>
                  <a:pt x="1653406" y="4177819"/>
                </a:lnTo>
                <a:lnTo>
                  <a:pt x="1634127" y="4179710"/>
                </a:lnTo>
                <a:cubicBezTo>
                  <a:pt x="1624926" y="4163559"/>
                  <a:pt x="1606023" y="4174759"/>
                  <a:pt x="1592100" y="4163307"/>
                </a:cubicBezTo>
                <a:lnTo>
                  <a:pt x="1570088" y="4153009"/>
                </a:lnTo>
                <a:lnTo>
                  <a:pt x="1554918" y="4147539"/>
                </a:lnTo>
                <a:lnTo>
                  <a:pt x="1549412" y="4145242"/>
                </a:lnTo>
                <a:lnTo>
                  <a:pt x="1544829" y="4146621"/>
                </a:lnTo>
                <a:cubicBezTo>
                  <a:pt x="1542253" y="4147096"/>
                  <a:pt x="1540639" y="4146723"/>
                  <a:pt x="1540227" y="4144662"/>
                </a:cubicBezTo>
                <a:lnTo>
                  <a:pt x="1540870" y="4141678"/>
                </a:lnTo>
                <a:lnTo>
                  <a:pt x="1480028" y="4147205"/>
                </a:lnTo>
                <a:lnTo>
                  <a:pt x="1450048" y="4143704"/>
                </a:lnTo>
                <a:cubicBezTo>
                  <a:pt x="1420066" y="4160354"/>
                  <a:pt x="1384545" y="4126004"/>
                  <a:pt x="1355070" y="4157686"/>
                </a:cubicBezTo>
                <a:lnTo>
                  <a:pt x="1231491" y="4157911"/>
                </a:lnTo>
                <a:lnTo>
                  <a:pt x="1175669" y="4154403"/>
                </a:lnTo>
                <a:cubicBezTo>
                  <a:pt x="1163327" y="4160355"/>
                  <a:pt x="1127457" y="4150629"/>
                  <a:pt x="1135056" y="4154527"/>
                </a:cubicBezTo>
                <a:lnTo>
                  <a:pt x="1078746" y="4159023"/>
                </a:lnTo>
                <a:lnTo>
                  <a:pt x="1071329" y="4163144"/>
                </a:lnTo>
                <a:lnTo>
                  <a:pt x="1068711" y="4165302"/>
                </a:lnTo>
                <a:lnTo>
                  <a:pt x="1055959" y="4166495"/>
                </a:lnTo>
                <a:cubicBezTo>
                  <a:pt x="1048027" y="4170471"/>
                  <a:pt x="1045639" y="4178713"/>
                  <a:pt x="1037216" y="4182194"/>
                </a:cubicBezTo>
                <a:cubicBezTo>
                  <a:pt x="1033004" y="4183935"/>
                  <a:pt x="1027282" y="4184485"/>
                  <a:pt x="1018606" y="4182718"/>
                </a:cubicBezTo>
                <a:cubicBezTo>
                  <a:pt x="1018058" y="4170742"/>
                  <a:pt x="1003524" y="4174229"/>
                  <a:pt x="987944" y="4178268"/>
                </a:cubicBezTo>
                <a:lnTo>
                  <a:pt x="973797" y="4181156"/>
                </a:lnTo>
                <a:lnTo>
                  <a:pt x="972433" y="4181930"/>
                </a:lnTo>
                <a:lnTo>
                  <a:pt x="971789" y="4181565"/>
                </a:lnTo>
                <a:lnTo>
                  <a:pt x="965406" y="4182868"/>
                </a:lnTo>
                <a:cubicBezTo>
                  <a:pt x="958709" y="4183296"/>
                  <a:pt x="953368" y="4181997"/>
                  <a:pt x="950999" y="4177105"/>
                </a:cubicBezTo>
                <a:cubicBezTo>
                  <a:pt x="935835" y="4209668"/>
                  <a:pt x="909896" y="4190797"/>
                  <a:pt x="878894" y="4205034"/>
                </a:cubicBezTo>
                <a:cubicBezTo>
                  <a:pt x="856168" y="4214849"/>
                  <a:pt x="852278" y="4207962"/>
                  <a:pt x="828591" y="4213036"/>
                </a:cubicBezTo>
                <a:cubicBezTo>
                  <a:pt x="780794" y="4256129"/>
                  <a:pt x="789761" y="4223483"/>
                  <a:pt x="727702" y="4254740"/>
                </a:cubicBezTo>
                <a:cubicBezTo>
                  <a:pt x="675647" y="4285502"/>
                  <a:pt x="641817" y="4303533"/>
                  <a:pt x="584992" y="4342206"/>
                </a:cubicBezTo>
                <a:cubicBezTo>
                  <a:pt x="579675" y="4358244"/>
                  <a:pt x="555897" y="4364323"/>
                  <a:pt x="537513" y="4373165"/>
                </a:cubicBezTo>
                <a:cubicBezTo>
                  <a:pt x="519129" y="4382007"/>
                  <a:pt x="478460" y="4396730"/>
                  <a:pt x="474686" y="4395261"/>
                </a:cubicBezTo>
                <a:cubicBezTo>
                  <a:pt x="453529" y="4436545"/>
                  <a:pt x="463084" y="4391242"/>
                  <a:pt x="424951" y="4417898"/>
                </a:cubicBezTo>
                <a:cubicBezTo>
                  <a:pt x="400623" y="4426877"/>
                  <a:pt x="394826" y="4429238"/>
                  <a:pt x="381292" y="4437499"/>
                </a:cubicBezTo>
                <a:cubicBezTo>
                  <a:pt x="367758" y="4445761"/>
                  <a:pt x="340364" y="4452372"/>
                  <a:pt x="319032" y="4460407"/>
                </a:cubicBezTo>
                <a:cubicBezTo>
                  <a:pt x="288456" y="4464557"/>
                  <a:pt x="247935" y="4448740"/>
                  <a:pt x="235648" y="4475117"/>
                </a:cubicBezTo>
                <a:cubicBezTo>
                  <a:pt x="204763" y="4480040"/>
                  <a:pt x="214119" y="4478466"/>
                  <a:pt x="184584" y="4486402"/>
                </a:cubicBezTo>
                <a:cubicBezTo>
                  <a:pt x="163340" y="4481164"/>
                  <a:pt x="69153" y="4491621"/>
                  <a:pt x="56571" y="4468140"/>
                </a:cubicBezTo>
                <a:cubicBezTo>
                  <a:pt x="38975" y="4461095"/>
                  <a:pt x="23894" y="4451510"/>
                  <a:pt x="7451" y="4441701"/>
                </a:cubicBezTo>
                <a:lnTo>
                  <a:pt x="0" y="443809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344" name="Google Shape;344;p34" descr="Изображение выглядит как текст, Рекламный проспект&#10;&#10;Автоматически созданное описание"/>
          <p:cNvPicPr preferRelativeResize="0"/>
          <p:nvPr/>
        </p:nvPicPr>
        <p:blipFill rotWithShape="1">
          <a:blip r:embed="rId5">
            <a:alphaModFix/>
          </a:blip>
          <a:srcRect l="11574" r="55903" b="-1"/>
          <a:stretch/>
        </p:blipFill>
        <p:spPr>
          <a:xfrm>
            <a:off x="9124010" y="469558"/>
            <a:ext cx="3067990" cy="5306208"/>
          </a:xfrm>
          <a:custGeom>
            <a:avLst/>
            <a:gdLst/>
            <a:ahLst/>
            <a:cxnLst/>
            <a:rect l="l" t="t" r="r" b="b"/>
            <a:pathLst>
              <a:path w="3067990" h="5306208" extrusionOk="0">
                <a:moveTo>
                  <a:pt x="0" y="0"/>
                </a:moveTo>
                <a:lnTo>
                  <a:pt x="17679" y="2197"/>
                </a:lnTo>
                <a:cubicBezTo>
                  <a:pt x="33325" y="5267"/>
                  <a:pt x="40061" y="9492"/>
                  <a:pt x="55160" y="6949"/>
                </a:cubicBezTo>
                <a:cubicBezTo>
                  <a:pt x="89097" y="9134"/>
                  <a:pt x="67611" y="25176"/>
                  <a:pt x="106767" y="12259"/>
                </a:cubicBezTo>
                <a:cubicBezTo>
                  <a:pt x="96065" y="25995"/>
                  <a:pt x="125167" y="8533"/>
                  <a:pt x="145303" y="19592"/>
                </a:cubicBezTo>
                <a:cubicBezTo>
                  <a:pt x="173545" y="11438"/>
                  <a:pt x="202580" y="21709"/>
                  <a:pt x="219723" y="22905"/>
                </a:cubicBezTo>
                <a:cubicBezTo>
                  <a:pt x="236866" y="24101"/>
                  <a:pt x="223601" y="27862"/>
                  <a:pt x="248161" y="26769"/>
                </a:cubicBezTo>
                <a:lnTo>
                  <a:pt x="282845" y="32305"/>
                </a:lnTo>
                <a:cubicBezTo>
                  <a:pt x="281034" y="27734"/>
                  <a:pt x="286052" y="29081"/>
                  <a:pt x="299813" y="29796"/>
                </a:cubicBezTo>
                <a:lnTo>
                  <a:pt x="336771" y="25722"/>
                </a:lnTo>
                <a:lnTo>
                  <a:pt x="362133" y="29831"/>
                </a:lnTo>
                <a:cubicBezTo>
                  <a:pt x="365533" y="29692"/>
                  <a:pt x="389709" y="25218"/>
                  <a:pt x="389224" y="21707"/>
                </a:cubicBezTo>
                <a:cubicBezTo>
                  <a:pt x="415674" y="36435"/>
                  <a:pt x="418321" y="27183"/>
                  <a:pt x="445444" y="23429"/>
                </a:cubicBezTo>
                <a:cubicBezTo>
                  <a:pt x="468699" y="24812"/>
                  <a:pt x="448654" y="25277"/>
                  <a:pt x="504850" y="27017"/>
                </a:cubicBezTo>
                <a:cubicBezTo>
                  <a:pt x="526726" y="43186"/>
                  <a:pt x="511000" y="15298"/>
                  <a:pt x="553940" y="37940"/>
                </a:cubicBezTo>
                <a:cubicBezTo>
                  <a:pt x="556042" y="36175"/>
                  <a:pt x="582552" y="37794"/>
                  <a:pt x="596427" y="39569"/>
                </a:cubicBezTo>
                <a:cubicBezTo>
                  <a:pt x="610302" y="41344"/>
                  <a:pt x="622838" y="39181"/>
                  <a:pt x="637193" y="48593"/>
                </a:cubicBezTo>
                <a:cubicBezTo>
                  <a:pt x="647681" y="51488"/>
                  <a:pt x="628938" y="47251"/>
                  <a:pt x="661736" y="52178"/>
                </a:cubicBezTo>
                <a:cubicBezTo>
                  <a:pt x="694534" y="57105"/>
                  <a:pt x="801438" y="73787"/>
                  <a:pt x="833982" y="78153"/>
                </a:cubicBezTo>
                <a:cubicBezTo>
                  <a:pt x="866526" y="82519"/>
                  <a:pt x="843637" y="85083"/>
                  <a:pt x="856998" y="85516"/>
                </a:cubicBezTo>
                <a:cubicBezTo>
                  <a:pt x="870359" y="85949"/>
                  <a:pt x="899128" y="78883"/>
                  <a:pt x="914148" y="80753"/>
                </a:cubicBezTo>
                <a:cubicBezTo>
                  <a:pt x="933004" y="82659"/>
                  <a:pt x="935800" y="89960"/>
                  <a:pt x="947118" y="89591"/>
                </a:cubicBezTo>
                <a:cubicBezTo>
                  <a:pt x="957582" y="79374"/>
                  <a:pt x="968693" y="79487"/>
                  <a:pt x="986819" y="85683"/>
                </a:cubicBezTo>
                <a:cubicBezTo>
                  <a:pt x="1020632" y="88467"/>
                  <a:pt x="1020659" y="77957"/>
                  <a:pt x="1053312" y="79472"/>
                </a:cubicBezTo>
                <a:cubicBezTo>
                  <a:pt x="1067641" y="78893"/>
                  <a:pt x="1075307" y="82187"/>
                  <a:pt x="1099213" y="78913"/>
                </a:cubicBezTo>
                <a:cubicBezTo>
                  <a:pt x="1116234" y="79611"/>
                  <a:pt x="1150433" y="81367"/>
                  <a:pt x="1173478" y="71085"/>
                </a:cubicBezTo>
                <a:cubicBezTo>
                  <a:pt x="1198473" y="69776"/>
                  <a:pt x="1180321" y="69312"/>
                  <a:pt x="1207601" y="71902"/>
                </a:cubicBezTo>
                <a:cubicBezTo>
                  <a:pt x="1240927" y="72420"/>
                  <a:pt x="1254799" y="66189"/>
                  <a:pt x="1274057" y="67671"/>
                </a:cubicBezTo>
                <a:cubicBezTo>
                  <a:pt x="1286597" y="63416"/>
                  <a:pt x="1272395" y="68487"/>
                  <a:pt x="1320593" y="63146"/>
                </a:cubicBezTo>
                <a:cubicBezTo>
                  <a:pt x="1339695" y="72605"/>
                  <a:pt x="1356035" y="59669"/>
                  <a:pt x="1372380" y="61707"/>
                </a:cubicBezTo>
                <a:cubicBezTo>
                  <a:pt x="1398302" y="60673"/>
                  <a:pt x="1462014" y="60786"/>
                  <a:pt x="1485648" y="59322"/>
                </a:cubicBezTo>
                <a:cubicBezTo>
                  <a:pt x="1509282" y="57858"/>
                  <a:pt x="1484126" y="55677"/>
                  <a:pt x="1514187" y="52925"/>
                </a:cubicBezTo>
                <a:cubicBezTo>
                  <a:pt x="1569555" y="65174"/>
                  <a:pt x="1600453" y="43129"/>
                  <a:pt x="1656491" y="40431"/>
                </a:cubicBezTo>
                <a:cubicBezTo>
                  <a:pt x="1690508" y="23359"/>
                  <a:pt x="1714615" y="41093"/>
                  <a:pt x="1751810" y="28028"/>
                </a:cubicBezTo>
                <a:cubicBezTo>
                  <a:pt x="1776981" y="24033"/>
                  <a:pt x="1780637" y="27850"/>
                  <a:pt x="1794814" y="25985"/>
                </a:cubicBezTo>
                <a:cubicBezTo>
                  <a:pt x="1808991" y="24120"/>
                  <a:pt x="1824981" y="19624"/>
                  <a:pt x="1836873" y="16837"/>
                </a:cubicBezTo>
                <a:cubicBezTo>
                  <a:pt x="1843238" y="20475"/>
                  <a:pt x="1892709" y="14065"/>
                  <a:pt x="1891567" y="9261"/>
                </a:cubicBezTo>
                <a:cubicBezTo>
                  <a:pt x="1898917" y="10907"/>
                  <a:pt x="1919236" y="17279"/>
                  <a:pt x="1921530" y="9673"/>
                </a:cubicBezTo>
                <a:cubicBezTo>
                  <a:pt x="1959058" y="9592"/>
                  <a:pt x="1980141" y="8525"/>
                  <a:pt x="2012969" y="18663"/>
                </a:cubicBezTo>
                <a:cubicBezTo>
                  <a:pt x="2036300" y="22440"/>
                  <a:pt x="2020005" y="20413"/>
                  <a:pt x="2034526" y="22810"/>
                </a:cubicBezTo>
                <a:cubicBezTo>
                  <a:pt x="2049047" y="25207"/>
                  <a:pt x="2073237" y="20913"/>
                  <a:pt x="2096919" y="20343"/>
                </a:cubicBezTo>
                <a:cubicBezTo>
                  <a:pt x="2120930" y="20475"/>
                  <a:pt x="2148905" y="24557"/>
                  <a:pt x="2166686" y="25985"/>
                </a:cubicBezTo>
                <a:cubicBezTo>
                  <a:pt x="2184467" y="27413"/>
                  <a:pt x="2188709" y="27070"/>
                  <a:pt x="2203604" y="28912"/>
                </a:cubicBezTo>
                <a:cubicBezTo>
                  <a:pt x="2228460" y="25462"/>
                  <a:pt x="2249347" y="27280"/>
                  <a:pt x="2267962" y="34655"/>
                </a:cubicBezTo>
                <a:cubicBezTo>
                  <a:pt x="2282447" y="36548"/>
                  <a:pt x="2275023" y="40857"/>
                  <a:pt x="2285749" y="42654"/>
                </a:cubicBezTo>
                <a:cubicBezTo>
                  <a:pt x="2296475" y="44451"/>
                  <a:pt x="2303314" y="36327"/>
                  <a:pt x="2332319" y="38293"/>
                </a:cubicBezTo>
                <a:cubicBezTo>
                  <a:pt x="2342638" y="38690"/>
                  <a:pt x="2342293" y="46311"/>
                  <a:pt x="2364330" y="47416"/>
                </a:cubicBezTo>
                <a:cubicBezTo>
                  <a:pt x="2386367" y="48521"/>
                  <a:pt x="2474972" y="53278"/>
                  <a:pt x="2507404" y="54450"/>
                </a:cubicBezTo>
                <a:cubicBezTo>
                  <a:pt x="2539836" y="55622"/>
                  <a:pt x="2526706" y="52404"/>
                  <a:pt x="2542253" y="52069"/>
                </a:cubicBezTo>
                <a:cubicBezTo>
                  <a:pt x="2557800" y="51734"/>
                  <a:pt x="2576193" y="43331"/>
                  <a:pt x="2600687" y="52438"/>
                </a:cubicBezTo>
                <a:cubicBezTo>
                  <a:pt x="2619009" y="47593"/>
                  <a:pt x="2619480" y="58712"/>
                  <a:pt x="2639796" y="61580"/>
                </a:cubicBezTo>
                <a:cubicBezTo>
                  <a:pt x="2651005" y="65638"/>
                  <a:pt x="2665035" y="64461"/>
                  <a:pt x="2674289" y="67260"/>
                </a:cubicBezTo>
                <a:cubicBezTo>
                  <a:pt x="2683543" y="70059"/>
                  <a:pt x="2690859" y="70563"/>
                  <a:pt x="2697705" y="73610"/>
                </a:cubicBezTo>
                <a:cubicBezTo>
                  <a:pt x="2704551" y="76657"/>
                  <a:pt x="2706632" y="82764"/>
                  <a:pt x="2715363" y="85542"/>
                </a:cubicBezTo>
                <a:cubicBezTo>
                  <a:pt x="2724094" y="88320"/>
                  <a:pt x="2737748" y="93210"/>
                  <a:pt x="2747711" y="95041"/>
                </a:cubicBezTo>
                <a:cubicBezTo>
                  <a:pt x="2757674" y="96872"/>
                  <a:pt x="2756162" y="94038"/>
                  <a:pt x="2775143" y="96530"/>
                </a:cubicBezTo>
                <a:cubicBezTo>
                  <a:pt x="2806082" y="101851"/>
                  <a:pt x="2833945" y="105706"/>
                  <a:pt x="2868742" y="105230"/>
                </a:cubicBezTo>
                <a:cubicBezTo>
                  <a:pt x="2875265" y="114937"/>
                  <a:pt x="2885652" y="110531"/>
                  <a:pt x="2899543" y="105394"/>
                </a:cubicBezTo>
                <a:cubicBezTo>
                  <a:pt x="2925511" y="112474"/>
                  <a:pt x="2969369" y="117959"/>
                  <a:pt x="3013791" y="133788"/>
                </a:cubicBezTo>
                <a:cubicBezTo>
                  <a:pt x="3032699" y="143490"/>
                  <a:pt x="3036873" y="145156"/>
                  <a:pt x="3050423" y="147827"/>
                </a:cubicBezTo>
                <a:lnTo>
                  <a:pt x="3067990" y="151167"/>
                </a:lnTo>
                <a:lnTo>
                  <a:pt x="3067990" y="5306208"/>
                </a:lnTo>
                <a:lnTo>
                  <a:pt x="3067989" y="5306208"/>
                </a:lnTo>
                <a:lnTo>
                  <a:pt x="3067989" y="4893381"/>
                </a:lnTo>
                <a:lnTo>
                  <a:pt x="3043495" y="4888945"/>
                </a:lnTo>
                <a:cubicBezTo>
                  <a:pt x="3028259" y="4893118"/>
                  <a:pt x="3019652" y="4892952"/>
                  <a:pt x="3013339" y="4882572"/>
                </a:cubicBezTo>
                <a:cubicBezTo>
                  <a:pt x="2976030" y="4880406"/>
                  <a:pt x="2937572" y="4854236"/>
                  <a:pt x="2913679" y="4866583"/>
                </a:cubicBezTo>
                <a:cubicBezTo>
                  <a:pt x="2915195" y="4844724"/>
                  <a:pt x="2901822" y="4852928"/>
                  <a:pt x="2875805" y="4847666"/>
                </a:cubicBezTo>
                <a:cubicBezTo>
                  <a:pt x="2857196" y="4841543"/>
                  <a:pt x="2817003" y="4828668"/>
                  <a:pt x="2802025" y="4822783"/>
                </a:cubicBezTo>
                <a:cubicBezTo>
                  <a:pt x="2787047" y="4816898"/>
                  <a:pt x="2775570" y="4821194"/>
                  <a:pt x="2760539" y="4815530"/>
                </a:cubicBezTo>
                <a:cubicBezTo>
                  <a:pt x="2767288" y="4796834"/>
                  <a:pt x="2677653" y="4809589"/>
                  <a:pt x="2711840" y="4795862"/>
                </a:cubicBezTo>
                <a:cubicBezTo>
                  <a:pt x="2686235" y="4784723"/>
                  <a:pt x="2695650" y="4790294"/>
                  <a:pt x="2682112" y="4795333"/>
                </a:cubicBezTo>
                <a:cubicBezTo>
                  <a:pt x="2649913" y="4790479"/>
                  <a:pt x="2647066" y="4789023"/>
                  <a:pt x="2609911" y="4793621"/>
                </a:cubicBezTo>
                <a:cubicBezTo>
                  <a:pt x="2593415" y="4792900"/>
                  <a:pt x="2587573" y="4790380"/>
                  <a:pt x="2572897" y="4788900"/>
                </a:cubicBezTo>
                <a:cubicBezTo>
                  <a:pt x="2558221" y="4787420"/>
                  <a:pt x="2550125" y="4788497"/>
                  <a:pt x="2521855" y="4784742"/>
                </a:cubicBezTo>
                <a:cubicBezTo>
                  <a:pt x="2499495" y="4780034"/>
                  <a:pt x="2483262" y="4781350"/>
                  <a:pt x="2465205" y="4778639"/>
                </a:cubicBezTo>
                <a:cubicBezTo>
                  <a:pt x="2447148" y="4775928"/>
                  <a:pt x="2436144" y="4771669"/>
                  <a:pt x="2413515" y="4768475"/>
                </a:cubicBezTo>
                <a:cubicBezTo>
                  <a:pt x="2394088" y="4759549"/>
                  <a:pt x="2320814" y="4780944"/>
                  <a:pt x="2306138" y="4754193"/>
                </a:cubicBezTo>
                <a:cubicBezTo>
                  <a:pt x="2253007" y="4759585"/>
                  <a:pt x="2237974" y="4748779"/>
                  <a:pt x="2194302" y="4744039"/>
                </a:cubicBezTo>
                <a:cubicBezTo>
                  <a:pt x="2152070" y="4739084"/>
                  <a:pt x="2146753" y="4742096"/>
                  <a:pt x="2102639" y="4729235"/>
                </a:cubicBezTo>
                <a:cubicBezTo>
                  <a:pt x="2068179" y="4716412"/>
                  <a:pt x="2049689" y="4712365"/>
                  <a:pt x="2009484" y="4709589"/>
                </a:cubicBezTo>
                <a:cubicBezTo>
                  <a:pt x="2006497" y="4717158"/>
                  <a:pt x="1958536" y="4701984"/>
                  <a:pt x="1950778" y="4699749"/>
                </a:cubicBezTo>
                <a:cubicBezTo>
                  <a:pt x="1951667" y="4704726"/>
                  <a:pt x="1926336" y="4706913"/>
                  <a:pt x="1919770" y="4702723"/>
                </a:cubicBezTo>
                <a:cubicBezTo>
                  <a:pt x="1861690" y="4705646"/>
                  <a:pt x="1843962" y="4724688"/>
                  <a:pt x="1800432" y="4714687"/>
                </a:cubicBezTo>
                <a:cubicBezTo>
                  <a:pt x="1766454" y="4714617"/>
                  <a:pt x="1768076" y="4724355"/>
                  <a:pt x="1719261" y="4724244"/>
                </a:cubicBezTo>
                <a:cubicBezTo>
                  <a:pt x="1698725" y="4728489"/>
                  <a:pt x="1704876" y="4720084"/>
                  <a:pt x="1679325" y="4720398"/>
                </a:cubicBezTo>
                <a:cubicBezTo>
                  <a:pt x="1646713" y="4738364"/>
                  <a:pt x="1612035" y="4726657"/>
                  <a:pt x="1565956" y="4726125"/>
                </a:cubicBezTo>
                <a:cubicBezTo>
                  <a:pt x="1509596" y="4724792"/>
                  <a:pt x="1462482" y="4732200"/>
                  <a:pt x="1413439" y="4724264"/>
                </a:cubicBezTo>
                <a:cubicBezTo>
                  <a:pt x="1395410" y="4730641"/>
                  <a:pt x="1371319" y="4739221"/>
                  <a:pt x="1351513" y="4728134"/>
                </a:cubicBezTo>
                <a:cubicBezTo>
                  <a:pt x="1299513" y="4729900"/>
                  <a:pt x="1305583" y="4734952"/>
                  <a:pt x="1285766" y="4728501"/>
                </a:cubicBezTo>
                <a:cubicBezTo>
                  <a:pt x="1246313" y="4730975"/>
                  <a:pt x="1252677" y="4725316"/>
                  <a:pt x="1217013" y="4722250"/>
                </a:cubicBezTo>
                <a:cubicBezTo>
                  <a:pt x="1187972" y="4717535"/>
                  <a:pt x="1202419" y="4717968"/>
                  <a:pt x="1175553" y="4717397"/>
                </a:cubicBezTo>
                <a:cubicBezTo>
                  <a:pt x="1150152" y="4726111"/>
                  <a:pt x="1132757" y="4715339"/>
                  <a:pt x="1125937" y="4713080"/>
                </a:cubicBezTo>
                <a:cubicBezTo>
                  <a:pt x="1101933" y="4714551"/>
                  <a:pt x="1066390" y="4702547"/>
                  <a:pt x="1070414" y="4718045"/>
                </a:cubicBezTo>
                <a:cubicBezTo>
                  <a:pt x="1036699" y="4697042"/>
                  <a:pt x="1037956" y="4718362"/>
                  <a:pt x="1001930" y="4712953"/>
                </a:cubicBezTo>
                <a:cubicBezTo>
                  <a:pt x="982943" y="4705262"/>
                  <a:pt x="958349" y="4701127"/>
                  <a:pt x="946429" y="4710733"/>
                </a:cubicBezTo>
                <a:cubicBezTo>
                  <a:pt x="873991" y="4698538"/>
                  <a:pt x="917810" y="4694854"/>
                  <a:pt x="843959" y="4682048"/>
                </a:cubicBezTo>
                <a:cubicBezTo>
                  <a:pt x="805648" y="4675599"/>
                  <a:pt x="748814" y="4673116"/>
                  <a:pt x="719028" y="4663910"/>
                </a:cubicBezTo>
                <a:cubicBezTo>
                  <a:pt x="689242" y="4654703"/>
                  <a:pt x="681940" y="4658862"/>
                  <a:pt x="658894" y="4652209"/>
                </a:cubicBezTo>
                <a:cubicBezTo>
                  <a:pt x="635848" y="4645555"/>
                  <a:pt x="606360" y="4645052"/>
                  <a:pt x="587813" y="4641642"/>
                </a:cubicBezTo>
                <a:cubicBezTo>
                  <a:pt x="569266" y="4638232"/>
                  <a:pt x="549985" y="4630114"/>
                  <a:pt x="547611" y="4631750"/>
                </a:cubicBezTo>
                <a:cubicBezTo>
                  <a:pt x="510247" y="4623077"/>
                  <a:pt x="499088" y="4633791"/>
                  <a:pt x="476778" y="4615662"/>
                </a:cubicBezTo>
                <a:cubicBezTo>
                  <a:pt x="457686" y="4613372"/>
                  <a:pt x="453369" y="4611385"/>
                  <a:pt x="433058" y="4610953"/>
                </a:cubicBezTo>
                <a:cubicBezTo>
                  <a:pt x="412747" y="4610521"/>
                  <a:pt x="383201" y="4613107"/>
                  <a:pt x="354910" y="4613069"/>
                </a:cubicBezTo>
                <a:cubicBezTo>
                  <a:pt x="325594" y="4614825"/>
                  <a:pt x="324861" y="4631623"/>
                  <a:pt x="297551" y="4614611"/>
                </a:cubicBezTo>
                <a:cubicBezTo>
                  <a:pt x="297827" y="4618223"/>
                  <a:pt x="283633" y="4619398"/>
                  <a:pt x="279981" y="4619280"/>
                </a:cubicBezTo>
                <a:lnTo>
                  <a:pt x="251060" y="4621023"/>
                </a:lnTo>
                <a:lnTo>
                  <a:pt x="248621" y="4615319"/>
                </a:lnTo>
                <a:cubicBezTo>
                  <a:pt x="237819" y="4612965"/>
                  <a:pt x="219269" y="4618593"/>
                  <a:pt x="208474" y="4619602"/>
                </a:cubicBezTo>
                <a:lnTo>
                  <a:pt x="183850" y="4621375"/>
                </a:lnTo>
                <a:lnTo>
                  <a:pt x="174486" y="4620574"/>
                </a:lnTo>
                <a:lnTo>
                  <a:pt x="170493" y="4620635"/>
                </a:lnTo>
                <a:lnTo>
                  <a:pt x="160178" y="4616375"/>
                </a:lnTo>
                <a:cubicBezTo>
                  <a:pt x="150587" y="4615308"/>
                  <a:pt x="143414" y="4608454"/>
                  <a:pt x="137679" y="4607411"/>
                </a:cubicBezTo>
                <a:cubicBezTo>
                  <a:pt x="131944" y="4606369"/>
                  <a:pt x="130252" y="4614284"/>
                  <a:pt x="125767" y="4610124"/>
                </a:cubicBezTo>
                <a:cubicBezTo>
                  <a:pt x="131450" y="4607091"/>
                  <a:pt x="122536" y="4604620"/>
                  <a:pt x="118604" y="4602416"/>
                </a:cubicBezTo>
                <a:lnTo>
                  <a:pt x="82934" y="4599702"/>
                </a:lnTo>
                <a:cubicBezTo>
                  <a:pt x="39823" y="4602644"/>
                  <a:pt x="55074" y="4589236"/>
                  <a:pt x="41888" y="4597726"/>
                </a:cubicBezTo>
                <a:cubicBezTo>
                  <a:pt x="25543" y="4601103"/>
                  <a:pt x="15576" y="4602785"/>
                  <a:pt x="8238" y="4603430"/>
                </a:cubicBezTo>
                <a:lnTo>
                  <a:pt x="0" y="460319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345" name="Google Shape;345;p34" descr="Изображение выглядит как текст, Шрифт, дизайн&#10;&#10;Автоматически созданное описание"/>
          <p:cNvPicPr preferRelativeResize="0"/>
          <p:nvPr/>
        </p:nvPicPr>
        <p:blipFill rotWithShape="1">
          <a:blip r:embed="rId6">
            <a:alphaModFix/>
          </a:blip>
          <a:srcRect l="12390" r="54099" b="2"/>
          <a:stretch/>
        </p:blipFill>
        <p:spPr>
          <a:xfrm>
            <a:off x="6095999" y="1278"/>
            <a:ext cx="3067990" cy="5149699"/>
          </a:xfrm>
          <a:custGeom>
            <a:avLst/>
            <a:gdLst/>
            <a:ahLst/>
            <a:cxnLst/>
            <a:rect l="l" t="t" r="r" b="b"/>
            <a:pathLst>
              <a:path w="3067990" h="5149699" extrusionOk="0">
                <a:moveTo>
                  <a:pt x="0" y="0"/>
                </a:moveTo>
                <a:lnTo>
                  <a:pt x="8632" y="2126"/>
                </a:lnTo>
                <a:cubicBezTo>
                  <a:pt x="71597" y="8644"/>
                  <a:pt x="52747" y="11892"/>
                  <a:pt x="102111" y="11566"/>
                </a:cubicBezTo>
                <a:cubicBezTo>
                  <a:pt x="107032" y="11203"/>
                  <a:pt x="116450" y="20386"/>
                  <a:pt x="135511" y="18109"/>
                </a:cubicBezTo>
                <a:cubicBezTo>
                  <a:pt x="165681" y="22040"/>
                  <a:pt x="149025" y="33094"/>
                  <a:pt x="187668" y="36734"/>
                </a:cubicBezTo>
                <a:cubicBezTo>
                  <a:pt x="184095" y="40156"/>
                  <a:pt x="221954" y="38461"/>
                  <a:pt x="225602" y="50611"/>
                </a:cubicBezTo>
                <a:cubicBezTo>
                  <a:pt x="242020" y="54481"/>
                  <a:pt x="267241" y="57744"/>
                  <a:pt x="286175" y="59952"/>
                </a:cubicBezTo>
                <a:cubicBezTo>
                  <a:pt x="314543" y="65902"/>
                  <a:pt x="328665" y="72319"/>
                  <a:pt x="332857" y="76558"/>
                </a:cubicBezTo>
                <a:cubicBezTo>
                  <a:pt x="361257" y="83289"/>
                  <a:pt x="358186" y="84500"/>
                  <a:pt x="395478" y="98782"/>
                </a:cubicBezTo>
                <a:cubicBezTo>
                  <a:pt x="417363" y="93652"/>
                  <a:pt x="436168" y="104748"/>
                  <a:pt x="445328" y="114882"/>
                </a:cubicBezTo>
                <a:cubicBezTo>
                  <a:pt x="470101" y="124482"/>
                  <a:pt x="523910" y="147405"/>
                  <a:pt x="559300" y="150440"/>
                </a:cubicBezTo>
                <a:cubicBezTo>
                  <a:pt x="613422" y="149710"/>
                  <a:pt x="598278" y="160982"/>
                  <a:pt x="622357" y="169552"/>
                </a:cubicBezTo>
                <a:cubicBezTo>
                  <a:pt x="641101" y="180205"/>
                  <a:pt x="638493" y="171007"/>
                  <a:pt x="658054" y="184474"/>
                </a:cubicBezTo>
                <a:lnTo>
                  <a:pt x="694284" y="200095"/>
                </a:lnTo>
                <a:lnTo>
                  <a:pt x="737979" y="224556"/>
                </a:lnTo>
                <a:lnTo>
                  <a:pt x="747981" y="231280"/>
                </a:lnTo>
                <a:cubicBezTo>
                  <a:pt x="753111" y="231304"/>
                  <a:pt x="756366" y="231723"/>
                  <a:pt x="758445" y="232460"/>
                </a:cubicBezTo>
                <a:cubicBezTo>
                  <a:pt x="758496" y="232559"/>
                  <a:pt x="758549" y="232658"/>
                  <a:pt x="758600" y="232757"/>
                </a:cubicBezTo>
                <a:lnTo>
                  <a:pt x="773364" y="235718"/>
                </a:lnTo>
                <a:cubicBezTo>
                  <a:pt x="790479" y="236082"/>
                  <a:pt x="824818" y="262048"/>
                  <a:pt x="841072" y="261356"/>
                </a:cubicBezTo>
                <a:cubicBezTo>
                  <a:pt x="848247" y="277811"/>
                  <a:pt x="845053" y="250444"/>
                  <a:pt x="872404" y="265382"/>
                </a:cubicBezTo>
                <a:cubicBezTo>
                  <a:pt x="884596" y="267374"/>
                  <a:pt x="889722" y="269394"/>
                  <a:pt x="899938" y="270925"/>
                </a:cubicBezTo>
                <a:cubicBezTo>
                  <a:pt x="900079" y="271345"/>
                  <a:pt x="933560" y="274145"/>
                  <a:pt x="933701" y="274565"/>
                </a:cubicBezTo>
                <a:lnTo>
                  <a:pt x="958104" y="278658"/>
                </a:lnTo>
                <a:lnTo>
                  <a:pt x="963678" y="280729"/>
                </a:lnTo>
                <a:lnTo>
                  <a:pt x="996167" y="277529"/>
                </a:lnTo>
                <a:lnTo>
                  <a:pt x="1012387" y="277350"/>
                </a:lnTo>
                <a:lnTo>
                  <a:pt x="1018139" y="274257"/>
                </a:lnTo>
                <a:cubicBezTo>
                  <a:pt x="1023705" y="272608"/>
                  <a:pt x="1030840" y="272419"/>
                  <a:pt x="1041488" y="275538"/>
                </a:cubicBezTo>
                <a:lnTo>
                  <a:pt x="1043729" y="276831"/>
                </a:lnTo>
                <a:lnTo>
                  <a:pt x="1076532" y="271239"/>
                </a:lnTo>
                <a:cubicBezTo>
                  <a:pt x="1083544" y="269462"/>
                  <a:pt x="1111552" y="278849"/>
                  <a:pt x="1117458" y="275294"/>
                </a:cubicBezTo>
                <a:cubicBezTo>
                  <a:pt x="1173364" y="280135"/>
                  <a:pt x="1207569" y="263603"/>
                  <a:pt x="1275827" y="275029"/>
                </a:cubicBezTo>
                <a:cubicBezTo>
                  <a:pt x="1321519" y="279616"/>
                  <a:pt x="1347196" y="279519"/>
                  <a:pt x="1376683" y="283128"/>
                </a:cubicBezTo>
                <a:cubicBezTo>
                  <a:pt x="1406170" y="286737"/>
                  <a:pt x="1433752" y="293140"/>
                  <a:pt x="1452749" y="296685"/>
                </a:cubicBezTo>
                <a:cubicBezTo>
                  <a:pt x="1471746" y="300230"/>
                  <a:pt x="1466619" y="301895"/>
                  <a:pt x="1490664" y="304401"/>
                </a:cubicBezTo>
                <a:cubicBezTo>
                  <a:pt x="1514709" y="306907"/>
                  <a:pt x="1573675" y="305000"/>
                  <a:pt x="1597021" y="311721"/>
                </a:cubicBezTo>
                <a:cubicBezTo>
                  <a:pt x="1622238" y="311037"/>
                  <a:pt x="1625537" y="322069"/>
                  <a:pt x="1639314" y="320753"/>
                </a:cubicBezTo>
                <a:cubicBezTo>
                  <a:pt x="1710549" y="337224"/>
                  <a:pt x="1769892" y="334296"/>
                  <a:pt x="1856583" y="331628"/>
                </a:cubicBezTo>
                <a:cubicBezTo>
                  <a:pt x="1913730" y="336509"/>
                  <a:pt x="1912698" y="339285"/>
                  <a:pt x="1937745" y="342098"/>
                </a:cubicBezTo>
                <a:cubicBezTo>
                  <a:pt x="1945390" y="344925"/>
                  <a:pt x="1949181" y="335092"/>
                  <a:pt x="1956068" y="338984"/>
                </a:cubicBezTo>
                <a:lnTo>
                  <a:pt x="1991434" y="344183"/>
                </a:lnTo>
                <a:lnTo>
                  <a:pt x="2017399" y="354323"/>
                </a:lnTo>
                <a:lnTo>
                  <a:pt x="2041804" y="360756"/>
                </a:lnTo>
                <a:lnTo>
                  <a:pt x="2071138" y="363487"/>
                </a:lnTo>
                <a:cubicBezTo>
                  <a:pt x="2080124" y="365903"/>
                  <a:pt x="2080713" y="373697"/>
                  <a:pt x="2092557" y="373570"/>
                </a:cubicBezTo>
                <a:cubicBezTo>
                  <a:pt x="2128517" y="378742"/>
                  <a:pt x="2193287" y="383225"/>
                  <a:pt x="2242182" y="388922"/>
                </a:cubicBezTo>
                <a:cubicBezTo>
                  <a:pt x="2266404" y="385527"/>
                  <a:pt x="2301142" y="392029"/>
                  <a:pt x="2311187" y="401718"/>
                </a:cubicBezTo>
                <a:cubicBezTo>
                  <a:pt x="2323182" y="404413"/>
                  <a:pt x="2352098" y="404462"/>
                  <a:pt x="2363765" y="402554"/>
                </a:cubicBezTo>
                <a:cubicBezTo>
                  <a:pt x="2374121" y="402833"/>
                  <a:pt x="2375999" y="406521"/>
                  <a:pt x="2389759" y="407955"/>
                </a:cubicBezTo>
                <a:cubicBezTo>
                  <a:pt x="2404778" y="411334"/>
                  <a:pt x="2437354" y="427346"/>
                  <a:pt x="2451497" y="432353"/>
                </a:cubicBezTo>
                <a:cubicBezTo>
                  <a:pt x="2465640" y="437360"/>
                  <a:pt x="2451256" y="432175"/>
                  <a:pt x="2474615" y="437995"/>
                </a:cubicBezTo>
                <a:cubicBezTo>
                  <a:pt x="2482949" y="439979"/>
                  <a:pt x="2481204" y="447714"/>
                  <a:pt x="2499122" y="451403"/>
                </a:cubicBezTo>
                <a:cubicBezTo>
                  <a:pt x="2517041" y="455093"/>
                  <a:pt x="2557176" y="459358"/>
                  <a:pt x="2582126" y="460132"/>
                </a:cubicBezTo>
                <a:cubicBezTo>
                  <a:pt x="2610000" y="447613"/>
                  <a:pt x="2600233" y="464657"/>
                  <a:pt x="2651203" y="448902"/>
                </a:cubicBezTo>
                <a:cubicBezTo>
                  <a:pt x="2652514" y="450917"/>
                  <a:pt x="2673343" y="450050"/>
                  <a:pt x="2694692" y="451398"/>
                </a:cubicBezTo>
                <a:cubicBezTo>
                  <a:pt x="2716041" y="452746"/>
                  <a:pt x="2761501" y="464041"/>
                  <a:pt x="2779298" y="456988"/>
                </a:cubicBezTo>
                <a:lnTo>
                  <a:pt x="2936306" y="456249"/>
                </a:lnTo>
                <a:lnTo>
                  <a:pt x="3026435" y="468085"/>
                </a:lnTo>
                <a:cubicBezTo>
                  <a:pt x="3042105" y="469033"/>
                  <a:pt x="3051256" y="471666"/>
                  <a:pt x="3059006" y="473639"/>
                </a:cubicBezTo>
                <a:lnTo>
                  <a:pt x="3067990" y="474231"/>
                </a:lnTo>
                <a:lnTo>
                  <a:pt x="3067990" y="5066330"/>
                </a:lnTo>
                <a:lnTo>
                  <a:pt x="3036249" y="5071710"/>
                </a:lnTo>
                <a:cubicBezTo>
                  <a:pt x="3028911" y="5072355"/>
                  <a:pt x="3024202" y="5071963"/>
                  <a:pt x="3018374" y="5071188"/>
                </a:cubicBezTo>
                <a:cubicBezTo>
                  <a:pt x="2981557" y="5076634"/>
                  <a:pt x="2975787" y="5078874"/>
                  <a:pt x="2928454" y="5083368"/>
                </a:cubicBezTo>
                <a:cubicBezTo>
                  <a:pt x="2902026" y="5096160"/>
                  <a:pt x="2894473" y="5096992"/>
                  <a:pt x="2874456" y="5102330"/>
                </a:cubicBezTo>
                <a:cubicBezTo>
                  <a:pt x="2849799" y="5110661"/>
                  <a:pt x="2856324" y="5116728"/>
                  <a:pt x="2826359" y="5120681"/>
                </a:cubicBezTo>
                <a:cubicBezTo>
                  <a:pt x="2811152" y="5125070"/>
                  <a:pt x="2799749" y="5135440"/>
                  <a:pt x="2790273" y="5139251"/>
                </a:cubicBezTo>
                <a:cubicBezTo>
                  <a:pt x="2780797" y="5143062"/>
                  <a:pt x="2776994" y="5141825"/>
                  <a:pt x="2761021" y="5144617"/>
                </a:cubicBezTo>
                <a:cubicBezTo>
                  <a:pt x="2750399" y="5143672"/>
                  <a:pt x="2716008" y="5143647"/>
                  <a:pt x="2709599" y="5145416"/>
                </a:cubicBezTo>
                <a:cubicBezTo>
                  <a:pt x="2691337" y="5155744"/>
                  <a:pt x="2674953" y="5144170"/>
                  <a:pt x="2643019" y="5144002"/>
                </a:cubicBezTo>
                <a:lnTo>
                  <a:pt x="2605306" y="5145401"/>
                </a:lnTo>
                <a:cubicBezTo>
                  <a:pt x="2598456" y="5139894"/>
                  <a:pt x="2544492" y="5137937"/>
                  <a:pt x="2540666" y="5130474"/>
                </a:cubicBezTo>
                <a:cubicBezTo>
                  <a:pt x="2520890" y="5122976"/>
                  <a:pt x="2520818" y="5104076"/>
                  <a:pt x="2490181" y="5096885"/>
                </a:cubicBezTo>
                <a:cubicBezTo>
                  <a:pt x="2473666" y="5089694"/>
                  <a:pt x="2482843" y="5107802"/>
                  <a:pt x="2441578" y="5087331"/>
                </a:cubicBezTo>
                <a:cubicBezTo>
                  <a:pt x="2404207" y="5055658"/>
                  <a:pt x="2246399" y="5032666"/>
                  <a:pt x="2239061" y="4977592"/>
                </a:cubicBezTo>
                <a:cubicBezTo>
                  <a:pt x="2172141" y="4959717"/>
                  <a:pt x="2228317" y="4960563"/>
                  <a:pt x="2138397" y="4945422"/>
                </a:cubicBezTo>
                <a:cubicBezTo>
                  <a:pt x="2058643" y="4932605"/>
                  <a:pt x="1820980" y="4910463"/>
                  <a:pt x="1766888" y="4891159"/>
                </a:cubicBezTo>
                <a:cubicBezTo>
                  <a:pt x="1693746" y="4881380"/>
                  <a:pt x="1731387" y="4880829"/>
                  <a:pt x="1699544" y="4886748"/>
                </a:cubicBezTo>
                <a:cubicBezTo>
                  <a:pt x="1645920" y="4895473"/>
                  <a:pt x="1642875" y="4877798"/>
                  <a:pt x="1607580" y="4879045"/>
                </a:cubicBezTo>
                <a:cubicBezTo>
                  <a:pt x="1555088" y="4865773"/>
                  <a:pt x="1453749" y="4859346"/>
                  <a:pt x="1384598" y="4845217"/>
                </a:cubicBezTo>
                <a:cubicBezTo>
                  <a:pt x="1326341" y="4835627"/>
                  <a:pt x="1315092" y="4821514"/>
                  <a:pt x="1258391" y="4816554"/>
                </a:cubicBezTo>
                <a:cubicBezTo>
                  <a:pt x="1226403" y="4808063"/>
                  <a:pt x="1218929" y="4802264"/>
                  <a:pt x="1192670" y="4794273"/>
                </a:cubicBezTo>
                <a:cubicBezTo>
                  <a:pt x="1172212" y="4781098"/>
                  <a:pt x="1134543" y="4780537"/>
                  <a:pt x="1100484" y="4773564"/>
                </a:cubicBezTo>
                <a:cubicBezTo>
                  <a:pt x="1083354" y="4772013"/>
                  <a:pt x="1065276" y="4777578"/>
                  <a:pt x="1028112" y="4767096"/>
                </a:cubicBezTo>
                <a:cubicBezTo>
                  <a:pt x="999846" y="4759146"/>
                  <a:pt x="967016" y="4743196"/>
                  <a:pt x="963745" y="4764863"/>
                </a:cubicBezTo>
                <a:cubicBezTo>
                  <a:pt x="935062" y="4736624"/>
                  <a:pt x="945601" y="4756035"/>
                  <a:pt x="908364" y="4755572"/>
                </a:cubicBezTo>
                <a:cubicBezTo>
                  <a:pt x="831301" y="4740343"/>
                  <a:pt x="772395" y="4745078"/>
                  <a:pt x="699185" y="4729739"/>
                </a:cubicBezTo>
                <a:cubicBezTo>
                  <a:pt x="680644" y="4710950"/>
                  <a:pt x="671269" y="4756745"/>
                  <a:pt x="624173" y="4712819"/>
                </a:cubicBezTo>
                <a:cubicBezTo>
                  <a:pt x="620673" y="4715011"/>
                  <a:pt x="605890" y="4702494"/>
                  <a:pt x="587551" y="4697060"/>
                </a:cubicBezTo>
                <a:cubicBezTo>
                  <a:pt x="569213" y="4691626"/>
                  <a:pt x="529126" y="4697683"/>
                  <a:pt x="514142" y="4680213"/>
                </a:cubicBezTo>
                <a:cubicBezTo>
                  <a:pt x="490554" y="4678007"/>
                  <a:pt x="455880" y="4670399"/>
                  <a:pt x="435429" y="4669695"/>
                </a:cubicBezTo>
                <a:cubicBezTo>
                  <a:pt x="414978" y="4668991"/>
                  <a:pt x="413693" y="4665510"/>
                  <a:pt x="398498" y="4661863"/>
                </a:cubicBezTo>
                <a:lnTo>
                  <a:pt x="391864" y="4657306"/>
                </a:lnTo>
                <a:lnTo>
                  <a:pt x="393991" y="4656812"/>
                </a:lnTo>
                <a:cubicBezTo>
                  <a:pt x="393161" y="4656323"/>
                  <a:pt x="391036" y="4655963"/>
                  <a:pt x="390744" y="4656537"/>
                </a:cubicBezTo>
                <a:lnTo>
                  <a:pt x="391864" y="4657306"/>
                </a:lnTo>
                <a:lnTo>
                  <a:pt x="389463" y="4657864"/>
                </a:lnTo>
                <a:cubicBezTo>
                  <a:pt x="384571" y="4657809"/>
                  <a:pt x="375254" y="4657079"/>
                  <a:pt x="358382" y="4654871"/>
                </a:cubicBezTo>
                <a:cubicBezTo>
                  <a:pt x="339824" y="4647350"/>
                  <a:pt x="313263" y="4650730"/>
                  <a:pt x="294208" y="4644982"/>
                </a:cubicBezTo>
                <a:cubicBezTo>
                  <a:pt x="275153" y="4639233"/>
                  <a:pt x="255232" y="4631558"/>
                  <a:pt x="240522" y="4627439"/>
                </a:cubicBezTo>
                <a:cubicBezTo>
                  <a:pt x="212762" y="4619907"/>
                  <a:pt x="228727" y="4611264"/>
                  <a:pt x="188294" y="4613207"/>
                </a:cubicBezTo>
                <a:cubicBezTo>
                  <a:pt x="165514" y="4608090"/>
                  <a:pt x="132086" y="4618695"/>
                  <a:pt x="107016" y="4612605"/>
                </a:cubicBezTo>
                <a:cubicBezTo>
                  <a:pt x="79461" y="4604732"/>
                  <a:pt x="82214" y="4605717"/>
                  <a:pt x="48463" y="4601378"/>
                </a:cubicBezTo>
                <a:lnTo>
                  <a:pt x="0" y="4601647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158311" y="4459923"/>
            <a:ext cx="26359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7"/>
              </a:rPr>
              <a:t>https://www.labirint.ru/books/981143/?</a:t>
            </a:r>
            <a:r>
              <a:rPr lang="en-US" dirty="0" smtClean="0">
                <a:hlinkClick r:id="rId7"/>
              </a:rPr>
              <a:t>ysclid=m2omkb93h5268112343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41607" y="227472"/>
            <a:ext cx="198844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Видео </a:t>
            </a:r>
            <a:r>
              <a:rPr lang="en-US" dirty="0" smtClean="0">
                <a:hlinkClick r:id="rId8"/>
              </a:rPr>
              <a:t>https</a:t>
            </a:r>
            <a:r>
              <a:rPr lang="en-US" dirty="0">
                <a:hlinkClick r:id="rId8"/>
              </a:rPr>
              <a:t>://</a:t>
            </a:r>
            <a:r>
              <a:rPr lang="en-US" dirty="0" smtClean="0">
                <a:hlinkClick r:id="rId8"/>
              </a:rPr>
              <a:t>yandex.ru/video/preview/12875195756934757295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043078" y="3917141"/>
            <a:ext cx="325388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9"/>
              </a:rPr>
              <a:t>https://www.litres.ru/book/artem-roganov-32616349/kak-slyshno-69345853/?</a:t>
            </a:r>
            <a:r>
              <a:rPr lang="en-US" dirty="0" smtClean="0">
                <a:hlinkClick r:id="rId9"/>
              </a:rPr>
              <a:t>ysclid=m2omotryqg42733142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497920" y="4274212"/>
            <a:ext cx="229950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10"/>
              </a:rPr>
              <a:t>https://www.litres.ru/book/natalya-ilishkina/ulan-dalay-69512035/chitat-onlayn/?</a:t>
            </a:r>
            <a:r>
              <a:rPr lang="en-US" dirty="0" smtClean="0">
                <a:hlinkClick r:id="rId10"/>
              </a:rPr>
              <a:t>ysclid=m2omq7tice823148177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400651" y="100226"/>
            <a:ext cx="221585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11"/>
              </a:rPr>
              <a:t>https://www.labirint.ru/books/967484/?</a:t>
            </a:r>
            <a:r>
              <a:rPr lang="en-US" dirty="0" smtClean="0">
                <a:hlinkClick r:id="rId11"/>
              </a:rPr>
              <a:t>ysclid=m2omr1jhs6840018308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9300056" y="4885722"/>
            <a:ext cx="28084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12"/>
              </a:rPr>
              <a:t>https://www.litres.ru/book/chuhe-kim/zveri-maloy-zemli-70320277/?</a:t>
            </a:r>
            <a:r>
              <a:rPr lang="en-US" dirty="0" smtClean="0">
                <a:hlinkClick r:id="rId12"/>
              </a:rPr>
              <a:t>ysclid=m2oms6ivdd85254663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9643434" y="227472"/>
            <a:ext cx="20691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Видео </a:t>
            </a:r>
            <a:r>
              <a:rPr lang="en-US" dirty="0" smtClean="0">
                <a:hlinkClick r:id="rId13"/>
              </a:rPr>
              <a:t>https</a:t>
            </a:r>
            <a:r>
              <a:rPr lang="en-US" dirty="0">
                <a:hlinkClick r:id="rId13"/>
              </a:rPr>
              <a:t>://</a:t>
            </a:r>
            <a:r>
              <a:rPr lang="en-US" dirty="0" smtClean="0">
                <a:hlinkClick r:id="rId13"/>
              </a:rPr>
              <a:t>yandex.ru/video/preview/737878588116148349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5"/>
          <p:cNvSpPr/>
          <p:nvPr/>
        </p:nvSpPr>
        <p:spPr>
          <a:xfrm>
            <a:off x="0" y="1"/>
            <a:ext cx="1219169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35"/>
          <p:cNvSpPr/>
          <p:nvPr/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35"/>
          <p:cNvSpPr txBox="1">
            <a:spLocks noGrp="1"/>
          </p:cNvSpPr>
          <p:nvPr>
            <p:ph type="title"/>
          </p:nvPr>
        </p:nvSpPr>
        <p:spPr>
          <a:xfrm>
            <a:off x="753925" y="1321056"/>
            <a:ext cx="10684151" cy="1991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alibri"/>
              <a:buNone/>
            </a:pPr>
            <a:r>
              <a:rPr lang="ru-RU" sz="5200" b="1" dirty="0">
                <a:solidFill>
                  <a:schemeClr val="accent2">
                    <a:lumMod val="50000"/>
                  </a:schemeClr>
                </a:solidFill>
                <a:sym typeface="Calibri"/>
              </a:rPr>
              <a:t>Нон-фикшн</a:t>
            </a:r>
            <a:endParaRPr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53" name="Google Shape;353;p35"/>
          <p:cNvSpPr txBox="1">
            <a:spLocks noGrp="1"/>
          </p:cNvSpPr>
          <p:nvPr>
            <p:ph type="body" idx="1"/>
          </p:nvPr>
        </p:nvSpPr>
        <p:spPr>
          <a:xfrm>
            <a:off x="1361395" y="3525490"/>
            <a:ext cx="9469211" cy="865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sym typeface="Calibri"/>
              </a:rPr>
              <a:t>Нехудожественная литература </a:t>
            </a:r>
            <a:endParaRPr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354" name="Google Shape;354;p35"/>
          <p:cNvGrpSpPr/>
          <p:nvPr/>
        </p:nvGrpSpPr>
        <p:grpSpPr>
          <a:xfrm>
            <a:off x="7867135" y="0"/>
            <a:ext cx="4324865" cy="2641149"/>
            <a:chOff x="6867015" y="-1"/>
            <a:chExt cx="5324985" cy="3251912"/>
          </a:xfrm>
        </p:grpSpPr>
        <p:sp>
          <p:nvSpPr>
            <p:cNvPr id="355" name="Google Shape;355;p35"/>
            <p:cNvSpPr/>
            <p:nvPr/>
          </p:nvSpPr>
          <p:spPr>
            <a:xfrm>
              <a:off x="6867015" y="-1"/>
              <a:ext cx="5324985" cy="3251912"/>
            </a:xfrm>
            <a:custGeom>
              <a:avLst/>
              <a:gdLst/>
              <a:ahLst/>
              <a:cxnLst/>
              <a:rect l="l" t="t" r="r" b="b"/>
              <a:pathLst>
                <a:path w="5324985" h="3251912" extrusionOk="0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356;p35"/>
            <p:cNvSpPr/>
            <p:nvPr/>
          </p:nvSpPr>
          <p:spPr>
            <a:xfrm>
              <a:off x="6916467" y="-1"/>
              <a:ext cx="5275533" cy="2980757"/>
            </a:xfrm>
            <a:custGeom>
              <a:avLst/>
              <a:gdLst/>
              <a:ahLst/>
              <a:cxnLst/>
              <a:rect l="l" t="t" r="r" b="b"/>
              <a:pathLst>
                <a:path w="5275533" h="2980757" extrusionOk="0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357;p35"/>
            <p:cNvSpPr/>
            <p:nvPr/>
          </p:nvSpPr>
          <p:spPr>
            <a:xfrm>
              <a:off x="6921214" y="-1"/>
              <a:ext cx="5270786" cy="2927775"/>
            </a:xfrm>
            <a:custGeom>
              <a:avLst/>
              <a:gdLst/>
              <a:ahLst/>
              <a:cxnLst/>
              <a:rect l="l" t="t" r="r" b="b"/>
              <a:pathLst>
                <a:path w="5270786" h="2927775" extrusionOk="0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358;p35"/>
            <p:cNvSpPr/>
            <p:nvPr/>
          </p:nvSpPr>
          <p:spPr>
            <a:xfrm>
              <a:off x="6921214" y="-1"/>
              <a:ext cx="5270786" cy="2927775"/>
            </a:xfrm>
            <a:custGeom>
              <a:avLst/>
              <a:gdLst/>
              <a:ahLst/>
              <a:cxnLst/>
              <a:rect l="l" t="t" r="r" b="b"/>
              <a:pathLst>
                <a:path w="5270786" h="2927775" extrusionOk="0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9" name="Google Shape;359;p35"/>
          <p:cNvGrpSpPr/>
          <p:nvPr/>
        </p:nvGrpSpPr>
        <p:grpSpPr>
          <a:xfrm rot="-5400000">
            <a:off x="-456265" y="3658536"/>
            <a:ext cx="3655725" cy="2743201"/>
            <a:chOff x="-305" y="-1"/>
            <a:chExt cx="3832880" cy="2876136"/>
          </a:xfrm>
        </p:grpSpPr>
        <p:sp>
          <p:nvSpPr>
            <p:cNvPr id="360" name="Google Shape;360;p35"/>
            <p:cNvSpPr/>
            <p:nvPr/>
          </p:nvSpPr>
          <p:spPr>
            <a:xfrm>
              <a:off x="305" y="1"/>
              <a:ext cx="3815424" cy="2653659"/>
            </a:xfrm>
            <a:custGeom>
              <a:avLst/>
              <a:gdLst/>
              <a:ahLst/>
              <a:cxnLst/>
              <a:rect l="l" t="t" r="r" b="b"/>
              <a:pathLst>
                <a:path w="3815424" h="2653659" extrusionOk="0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361;p35"/>
            <p:cNvSpPr/>
            <p:nvPr/>
          </p:nvSpPr>
          <p:spPr>
            <a:xfrm>
              <a:off x="305" y="-1"/>
              <a:ext cx="3815424" cy="2653660"/>
            </a:xfrm>
            <a:custGeom>
              <a:avLst/>
              <a:gdLst/>
              <a:ahLst/>
              <a:cxnLst/>
              <a:rect l="l" t="t" r="r" b="b"/>
              <a:pathLst>
                <a:path w="3815424" h="2653660" extrusionOk="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362;p35"/>
            <p:cNvSpPr/>
            <p:nvPr/>
          </p:nvSpPr>
          <p:spPr>
            <a:xfrm>
              <a:off x="-305" y="1"/>
              <a:ext cx="3815986" cy="2675935"/>
            </a:xfrm>
            <a:custGeom>
              <a:avLst/>
              <a:gdLst/>
              <a:ahLst/>
              <a:cxnLst/>
              <a:rect l="l" t="t" r="r" b="b"/>
              <a:pathLst>
                <a:path w="3815986" h="2675935" extrusionOk="0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363;p35"/>
            <p:cNvSpPr/>
            <p:nvPr/>
          </p:nvSpPr>
          <p:spPr>
            <a:xfrm>
              <a:off x="305" y="-1"/>
              <a:ext cx="3832270" cy="2876136"/>
            </a:xfrm>
            <a:custGeom>
              <a:avLst/>
              <a:gdLst/>
              <a:ahLst/>
              <a:cxnLst/>
              <a:rect l="l" t="t" r="r" b="b"/>
              <a:pathLst>
                <a:path w="3832270" h="2876136" extrusionOk="0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36"/>
          <p:cNvSpPr/>
          <p:nvPr/>
        </p:nvSpPr>
        <p:spPr>
          <a:xfrm>
            <a:off x="-2" y="0"/>
            <a:ext cx="12192001" cy="1696413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04800" dist="114300" dir="5460000" sx="92000" sy="92000" algn="t" rotWithShape="0">
              <a:srgbClr val="000000">
                <a:alpha val="1372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36"/>
          <p:cNvSpPr txBox="1">
            <a:spLocks noGrp="1"/>
          </p:cNvSpPr>
          <p:nvPr>
            <p:ph type="title"/>
          </p:nvPr>
        </p:nvSpPr>
        <p:spPr>
          <a:xfrm>
            <a:off x="589558" y="262028"/>
            <a:ext cx="11054573" cy="1190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Геннадий Черненко. Творцы наук российских (Детское время, 2024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)</a:t>
            </a:r>
            <a:endParaRPr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71" name="Google Shape;371;p36" descr="Изображение выглядит как Человеческое лицо, одежда, текст, человек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8637" y="2053825"/>
            <a:ext cx="3279487" cy="444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36" descr="Изображение выглядит как текст, млекопитающее, лошадь, собака&#10;&#10;Автоматически созданное описание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37375" y="2053825"/>
            <a:ext cx="3301721" cy="444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36" descr="Изображение выглядит как текст, рисунок, искусство, картина&#10;&#10;Автоматически созданное описание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8102300" y="2053825"/>
            <a:ext cx="3346188" cy="444676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761959" y="5761924"/>
            <a:ext cx="231184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https://www.labirint.ru/books/1017599/?</a:t>
            </a:r>
            <a:r>
              <a:rPr lang="en-US" dirty="0" smtClean="0">
                <a:hlinkClick r:id="rId6"/>
              </a:rPr>
              <a:t>ysclid=m2omycr8fu259932734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37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37"/>
          <p:cNvSpPr txBox="1">
            <a:spLocks noGrp="1"/>
          </p:cNvSpPr>
          <p:nvPr>
            <p:ph type="title"/>
          </p:nvPr>
        </p:nvSpPr>
        <p:spPr>
          <a:xfrm>
            <a:off x="638881" y="670218"/>
            <a:ext cx="10909640" cy="1065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Calibri"/>
              <a:buNone/>
            </a:pPr>
            <a:r>
              <a:rPr lang="ru-RU" sz="4100" b="1" dirty="0">
                <a:solidFill>
                  <a:schemeClr val="accent2">
                    <a:lumMod val="50000"/>
                  </a:schemeClr>
                </a:solidFill>
              </a:rPr>
              <a:t>Новые книги издательства «Настя и Никита»</a:t>
            </a:r>
            <a:endParaRPr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80" name="Google Shape;380;p37"/>
          <p:cNvSpPr/>
          <p:nvPr/>
        </p:nvSpPr>
        <p:spPr>
          <a:xfrm>
            <a:off x="3389376" y="1800088"/>
            <a:ext cx="5410200" cy="18288"/>
          </a:xfrm>
          <a:custGeom>
            <a:avLst/>
            <a:gdLst/>
            <a:ahLst/>
            <a:cxnLst/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1" name="Google Shape;381;p37" descr="Изображение выглядит как текст, искусство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2184" y="2619784"/>
            <a:ext cx="2799031" cy="3600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37" descr="Изображение выглядит как текст, на открытом воздухе, картина, корабль&#10;&#10;Автоматически созданное описание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4696484" y="2619784"/>
            <a:ext cx="2799031" cy="3600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37" descr="Изображение выглядит как текст, одежда, Человеческое лицо, плакат&#10;&#10;Автоматически созданное описание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20784" y="2619784"/>
            <a:ext cx="2799031" cy="360004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512066" y="6231135"/>
            <a:ext cx="37866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https://www.moscowbooks.ru/book/1204656</a:t>
            </a:r>
            <a:r>
              <a:rPr lang="en-US" dirty="0" smtClean="0">
                <a:hlinkClick r:id="rId6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72184" y="1776799"/>
            <a:ext cx="271179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Видео </a:t>
            </a:r>
            <a:r>
              <a:rPr lang="en-US" dirty="0" smtClean="0">
                <a:hlinkClick r:id="rId7"/>
              </a:rPr>
              <a:t>https</a:t>
            </a:r>
            <a:r>
              <a:rPr lang="en-US" dirty="0">
                <a:hlinkClick r:id="rId7"/>
              </a:rPr>
              <a:t>://</a:t>
            </a:r>
            <a:r>
              <a:rPr lang="en-US" dirty="0" smtClean="0">
                <a:hlinkClick r:id="rId7"/>
              </a:rPr>
              <a:t>yandex.ru/video/preview/7172907556345117972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810746" y="6231135"/>
            <a:ext cx="32296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8"/>
              </a:rPr>
              <a:t>https://www.labirint.ru/books/645824/?</a:t>
            </a:r>
            <a:r>
              <a:rPr lang="en-US" dirty="0" smtClean="0">
                <a:hlinkClick r:id="rId8"/>
              </a:rPr>
              <a:t>ysclid=m2on8otkya397469590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620784" y="6231135"/>
            <a:ext cx="27020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9"/>
              </a:rPr>
              <a:t>https://</a:t>
            </a:r>
            <a:r>
              <a:rPr lang="en-US" dirty="0" smtClean="0">
                <a:hlinkClick r:id="rId9"/>
              </a:rPr>
              <a:t>www.wildberries.ru/catalog/269949880/detail.aspx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38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38"/>
          <p:cNvSpPr txBox="1">
            <a:spLocks noGrp="1"/>
          </p:cNvSpPr>
          <p:nvPr>
            <p:ph type="title"/>
          </p:nvPr>
        </p:nvSpPr>
        <p:spPr>
          <a:xfrm>
            <a:off x="532436" y="547815"/>
            <a:ext cx="5472948" cy="1680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Михаил Визель. Пушкин – москвич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!</a:t>
            </a:r>
            <a:b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(Детская литература, 2024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)</a:t>
            </a:r>
            <a:endParaRPr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90" name="Google Shape;390;p38"/>
          <p:cNvSpPr txBox="1">
            <a:spLocks noGrp="1"/>
          </p:cNvSpPr>
          <p:nvPr>
            <p:ph type="body" idx="1"/>
          </p:nvPr>
        </p:nvSpPr>
        <p:spPr>
          <a:xfrm>
            <a:off x="6186619" y="547815"/>
            <a:ext cx="5178960" cy="1680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ru-RU" sz="1600" dirty="0"/>
              <a:t>Казалось бы, все знают, что Александр Сергеевич Пушкин родился и провёл детские годы в Москве. Но с современной столицей связано не только детство великого писателя. Не случайно именно здесь находятся сразу несколько его музеев и, пожалуй, самый известный его памятник.</a:t>
            </a:r>
            <a:endParaRPr dirty="0"/>
          </a:p>
        </p:txBody>
      </p:sp>
      <p:pic>
        <p:nvPicPr>
          <p:cNvPr id="391" name="Google Shape;391;p38" descr="Изображение выглядит как текст, иллюстрация, канцтовары, конверт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96191" y="2228334"/>
            <a:ext cx="3372991" cy="4497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38" descr="Изображение выглядит как текст, плакат, графический дизайн, Книжная обложка&#10;&#10;Автоматически созданное описание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68164" y="2421924"/>
            <a:ext cx="3627645" cy="371114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5531066" y="6233925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5"/>
              </a:rPr>
              <a:t>https://book24.ru/product/puskin-moskvic-istoriceskij-komiks-7679468/?</a:t>
            </a:r>
            <a:r>
              <a:rPr lang="en-US" dirty="0" smtClean="0">
                <a:hlinkClick r:id="rId5"/>
              </a:rPr>
              <a:t>ysclid=m2onjcu3w99524144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45"/>
          <p:cNvSpPr/>
          <p:nvPr/>
        </p:nvSpPr>
        <p:spPr>
          <a:xfrm>
            <a:off x="0" y="1"/>
            <a:ext cx="1219169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5" name="Google Shape;465;p45"/>
          <p:cNvSpPr/>
          <p:nvPr/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6" name="Google Shape;466;p45"/>
          <p:cNvSpPr txBox="1">
            <a:spLocks noGrp="1"/>
          </p:cNvSpPr>
          <p:nvPr>
            <p:ph type="title"/>
          </p:nvPr>
        </p:nvSpPr>
        <p:spPr>
          <a:xfrm>
            <a:off x="753925" y="1321056"/>
            <a:ext cx="10684151" cy="1991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alibri"/>
              <a:buNone/>
            </a:pPr>
            <a:r>
              <a:rPr lang="ru-RU" sz="5200" b="1" dirty="0">
                <a:solidFill>
                  <a:schemeClr val="accent2">
                    <a:lumMod val="50000"/>
                  </a:schemeClr>
                </a:solidFill>
                <a:sym typeface="Calibri"/>
              </a:rPr>
              <a:t>Книги для младших школьников</a:t>
            </a:r>
            <a:endParaRPr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67" name="Google Shape;467;p45"/>
          <p:cNvSpPr txBox="1">
            <a:spLocks noGrp="1"/>
          </p:cNvSpPr>
          <p:nvPr>
            <p:ph type="body" idx="1"/>
          </p:nvPr>
        </p:nvSpPr>
        <p:spPr>
          <a:xfrm>
            <a:off x="1361395" y="3525490"/>
            <a:ext cx="9469211" cy="865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sym typeface="Calibri"/>
              </a:rPr>
              <a:t>Новинки и переиздания</a:t>
            </a:r>
            <a:endParaRPr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468" name="Google Shape;468;p45"/>
          <p:cNvGrpSpPr/>
          <p:nvPr/>
        </p:nvGrpSpPr>
        <p:grpSpPr>
          <a:xfrm>
            <a:off x="7867135" y="0"/>
            <a:ext cx="4324865" cy="2641149"/>
            <a:chOff x="6867015" y="-1"/>
            <a:chExt cx="5324985" cy="3251912"/>
          </a:xfrm>
        </p:grpSpPr>
        <p:sp>
          <p:nvSpPr>
            <p:cNvPr id="469" name="Google Shape;469;p45"/>
            <p:cNvSpPr/>
            <p:nvPr/>
          </p:nvSpPr>
          <p:spPr>
            <a:xfrm>
              <a:off x="6867015" y="-1"/>
              <a:ext cx="5324985" cy="3251912"/>
            </a:xfrm>
            <a:custGeom>
              <a:avLst/>
              <a:gdLst/>
              <a:ahLst/>
              <a:cxnLst/>
              <a:rect l="l" t="t" r="r" b="b"/>
              <a:pathLst>
                <a:path w="5324985" h="3251912" extrusionOk="0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470;p45"/>
            <p:cNvSpPr/>
            <p:nvPr/>
          </p:nvSpPr>
          <p:spPr>
            <a:xfrm>
              <a:off x="6916467" y="-1"/>
              <a:ext cx="5275533" cy="2980757"/>
            </a:xfrm>
            <a:custGeom>
              <a:avLst/>
              <a:gdLst/>
              <a:ahLst/>
              <a:cxnLst/>
              <a:rect l="l" t="t" r="r" b="b"/>
              <a:pathLst>
                <a:path w="5275533" h="2980757" extrusionOk="0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Google Shape;471;p45"/>
            <p:cNvSpPr/>
            <p:nvPr/>
          </p:nvSpPr>
          <p:spPr>
            <a:xfrm>
              <a:off x="6921214" y="-1"/>
              <a:ext cx="5270786" cy="2927775"/>
            </a:xfrm>
            <a:custGeom>
              <a:avLst/>
              <a:gdLst/>
              <a:ahLst/>
              <a:cxnLst/>
              <a:rect l="l" t="t" r="r" b="b"/>
              <a:pathLst>
                <a:path w="5270786" h="2927775" extrusionOk="0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" name="Google Shape;472;p45"/>
            <p:cNvSpPr/>
            <p:nvPr/>
          </p:nvSpPr>
          <p:spPr>
            <a:xfrm>
              <a:off x="6921214" y="-1"/>
              <a:ext cx="5270786" cy="2927775"/>
            </a:xfrm>
            <a:custGeom>
              <a:avLst/>
              <a:gdLst/>
              <a:ahLst/>
              <a:cxnLst/>
              <a:rect l="l" t="t" r="r" b="b"/>
              <a:pathLst>
                <a:path w="5270786" h="2927775" extrusionOk="0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3" name="Google Shape;473;p45"/>
          <p:cNvGrpSpPr/>
          <p:nvPr/>
        </p:nvGrpSpPr>
        <p:grpSpPr>
          <a:xfrm rot="-5400000">
            <a:off x="-456265" y="3658536"/>
            <a:ext cx="3655725" cy="2743201"/>
            <a:chOff x="-305" y="-1"/>
            <a:chExt cx="3832880" cy="2876136"/>
          </a:xfrm>
        </p:grpSpPr>
        <p:sp>
          <p:nvSpPr>
            <p:cNvPr id="474" name="Google Shape;474;p45"/>
            <p:cNvSpPr/>
            <p:nvPr/>
          </p:nvSpPr>
          <p:spPr>
            <a:xfrm>
              <a:off x="305" y="1"/>
              <a:ext cx="3815424" cy="2653659"/>
            </a:xfrm>
            <a:custGeom>
              <a:avLst/>
              <a:gdLst/>
              <a:ahLst/>
              <a:cxnLst/>
              <a:rect l="l" t="t" r="r" b="b"/>
              <a:pathLst>
                <a:path w="3815424" h="2653659" extrusionOk="0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" name="Google Shape;475;p45"/>
            <p:cNvSpPr/>
            <p:nvPr/>
          </p:nvSpPr>
          <p:spPr>
            <a:xfrm>
              <a:off x="305" y="-1"/>
              <a:ext cx="3815424" cy="2653660"/>
            </a:xfrm>
            <a:custGeom>
              <a:avLst/>
              <a:gdLst/>
              <a:ahLst/>
              <a:cxnLst/>
              <a:rect l="l" t="t" r="r" b="b"/>
              <a:pathLst>
                <a:path w="3815424" h="2653660" extrusionOk="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476;p45"/>
            <p:cNvSpPr/>
            <p:nvPr/>
          </p:nvSpPr>
          <p:spPr>
            <a:xfrm>
              <a:off x="-305" y="1"/>
              <a:ext cx="3815986" cy="2675935"/>
            </a:xfrm>
            <a:custGeom>
              <a:avLst/>
              <a:gdLst/>
              <a:ahLst/>
              <a:cxnLst/>
              <a:rect l="l" t="t" r="r" b="b"/>
              <a:pathLst>
                <a:path w="3815986" h="2675935" extrusionOk="0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7" name="Google Shape;477;p45"/>
            <p:cNvSpPr/>
            <p:nvPr/>
          </p:nvSpPr>
          <p:spPr>
            <a:xfrm>
              <a:off x="305" y="-1"/>
              <a:ext cx="3832270" cy="2876136"/>
            </a:xfrm>
            <a:custGeom>
              <a:avLst/>
              <a:gdLst/>
              <a:ahLst/>
              <a:cxnLst/>
              <a:rect l="l" t="t" r="r" b="b"/>
              <a:pathLst>
                <a:path w="3832270" h="2876136" extrusionOk="0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46"/>
          <p:cNvSpPr/>
          <p:nvPr/>
        </p:nvSpPr>
        <p:spPr>
          <a:xfrm>
            <a:off x="-2" y="0"/>
            <a:ext cx="12192001" cy="1696413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04800" dist="114300" dir="5460000" sx="92000" sy="92000" algn="t" rotWithShape="0">
              <a:srgbClr val="000000">
                <a:alpha val="1372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3" name="Google Shape;483;p46"/>
          <p:cNvSpPr txBox="1">
            <a:spLocks noGrp="1"/>
          </p:cNvSpPr>
          <p:nvPr>
            <p:ph type="title"/>
          </p:nvPr>
        </p:nvSpPr>
        <p:spPr>
          <a:xfrm>
            <a:off x="589558" y="262028"/>
            <a:ext cx="9295221" cy="1190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sym typeface="Calibri"/>
              </a:rPr>
              <a:t>Виктор </a:t>
            </a:r>
            <a:r>
              <a:rPr lang="ru-RU" sz="2500" b="1" dirty="0">
                <a:solidFill>
                  <a:schemeClr val="accent2">
                    <a:lumMod val="50000"/>
                  </a:schemeClr>
                </a:solidFill>
                <a:sym typeface="Calibri"/>
              </a:rPr>
              <a:t>Стасевич. Просветляющий суп (Детское время, 2024</a:t>
            </a: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sym typeface="Calibri"/>
              </a:rPr>
              <a:t>)</a:t>
            </a:r>
            <a:endParaRPr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84" name="Google Shape;484;p46" descr="Изображение выглядит как текст, цветок, письмо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 r="2" b="9138"/>
          <a:stretch/>
        </p:blipFill>
        <p:spPr>
          <a:xfrm>
            <a:off x="4025185" y="1650521"/>
            <a:ext cx="4083406" cy="5207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46" descr="Изображение выглядит как текст, плакат, иллюстрация, фантастика&#10;&#10;Автоматически созданное описание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 t="3017" r="3" b="3"/>
          <a:stretch/>
        </p:blipFill>
        <p:spPr>
          <a:xfrm>
            <a:off x="-1" y="1650521"/>
            <a:ext cx="4040515" cy="5207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46" descr="Изображение выглядит как текст, письмо, Шрифт, бумага&#10;&#10;Автоматически созданное описание"/>
          <p:cNvPicPr preferRelativeResize="0"/>
          <p:nvPr/>
        </p:nvPicPr>
        <p:blipFill rotWithShape="1">
          <a:blip r:embed="rId5">
            <a:alphaModFix/>
          </a:blip>
          <a:srcRect r="-3" b="7858"/>
          <a:stretch/>
        </p:blipFill>
        <p:spPr>
          <a:xfrm>
            <a:off x="8108592" y="1650521"/>
            <a:ext cx="4083406" cy="520747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126666" y="6029886"/>
            <a:ext cx="37871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https://www.labirint.ru/books/1012736/?</a:t>
            </a:r>
            <a:r>
              <a:rPr lang="en-US" dirty="0" smtClean="0">
                <a:hlinkClick r:id="rId6"/>
              </a:rPr>
              <a:t>ysclid=m2ono73wxq672356538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47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2" name="Google Shape;492;p47"/>
          <p:cNvSpPr txBox="1">
            <a:spLocks noGrp="1"/>
          </p:cNvSpPr>
          <p:nvPr>
            <p:ph type="title"/>
          </p:nvPr>
        </p:nvSpPr>
        <p:spPr>
          <a:xfrm>
            <a:off x="762001" y="762001"/>
            <a:ext cx="5333999" cy="1475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Ирина Бутенко. Имя для динозавра (Нигма, 2024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)</a:t>
            </a:r>
            <a:endParaRPr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93" name="Google Shape;493;p47"/>
          <p:cNvSpPr/>
          <p:nvPr/>
        </p:nvSpPr>
        <p:spPr>
          <a:xfrm>
            <a:off x="6781801" y="0"/>
            <a:ext cx="5410196" cy="686219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17500" dist="254000" dir="8580000" sx="90000" sy="9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4" name="Google Shape;494;p47" descr="Изображение выглядит как млекопитающее, динозавр, рисунок, мультфильм&#10;&#10;Автоматически созданное описание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62000" y="1900893"/>
            <a:ext cx="5226961" cy="334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47" descr="Изображение выглядит как текст, зарисовка, рисунок, Фигурка животного&#10;&#10;Автоматически созданное описание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50321" y="494203"/>
            <a:ext cx="4273155" cy="559748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7980666" y="6213232"/>
            <a:ext cx="3012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https://www.labirint.ru/books/1017186/?</a:t>
            </a:r>
            <a:r>
              <a:rPr lang="en-US" dirty="0" smtClean="0">
                <a:hlinkClick r:id="rId5"/>
              </a:rPr>
              <a:t>ysclid=m2onqdd4cc170413211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61999" y="5528853"/>
            <a:ext cx="50137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Видео </a:t>
            </a:r>
            <a:r>
              <a:rPr lang="en-US" dirty="0" smtClean="0">
                <a:hlinkClick r:id="rId6"/>
              </a:rPr>
              <a:t>https</a:t>
            </a:r>
            <a:r>
              <a:rPr lang="en-US" dirty="0">
                <a:hlinkClick r:id="rId6"/>
              </a:rPr>
              <a:t>://</a:t>
            </a:r>
            <a:r>
              <a:rPr lang="en-US" dirty="0" smtClean="0">
                <a:hlinkClick r:id="rId6"/>
              </a:rPr>
              <a:t>yandex.ru/video/preview/13034455760228695497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48"/>
          <p:cNvSpPr/>
          <p:nvPr/>
        </p:nvSpPr>
        <p:spPr>
          <a:xfrm>
            <a:off x="0" y="371136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1" name="Google Shape;501;p48"/>
          <p:cNvSpPr/>
          <p:nvPr/>
        </p:nvSpPr>
        <p:spPr>
          <a:xfrm>
            <a:off x="0" y="4940492"/>
            <a:ext cx="12192000" cy="1205666"/>
          </a:xfrm>
          <a:custGeom>
            <a:avLst/>
            <a:gdLst/>
            <a:ahLst/>
            <a:cxnLst/>
            <a:rect l="l" t="t" r="r" b="b"/>
            <a:pathLst>
              <a:path w="12192000" h="1924333" extrusionOk="0">
                <a:moveTo>
                  <a:pt x="6189199" y="588"/>
                </a:moveTo>
                <a:cubicBezTo>
                  <a:pt x="6196356" y="-574"/>
                  <a:pt x="6202609" y="-108"/>
                  <a:pt x="6207079" y="2850"/>
                </a:cubicBezTo>
                <a:cubicBezTo>
                  <a:pt x="6222026" y="2749"/>
                  <a:pt x="6273489" y="3767"/>
                  <a:pt x="6285610" y="18131"/>
                </a:cubicBezTo>
                <a:cubicBezTo>
                  <a:pt x="6307255" y="18685"/>
                  <a:pt x="6357141" y="23793"/>
                  <a:pt x="6378008" y="24625"/>
                </a:cubicBezTo>
                <a:cubicBezTo>
                  <a:pt x="6409946" y="30645"/>
                  <a:pt x="6438307" y="10375"/>
                  <a:pt x="6466340" y="21366"/>
                </a:cubicBezTo>
                <a:cubicBezTo>
                  <a:pt x="6488276" y="31229"/>
                  <a:pt x="6529854" y="28110"/>
                  <a:pt x="6553334" y="35307"/>
                </a:cubicBezTo>
                <a:cubicBezTo>
                  <a:pt x="6561737" y="48059"/>
                  <a:pt x="6609188" y="62087"/>
                  <a:pt x="6626068" y="58045"/>
                </a:cubicBezTo>
                <a:cubicBezTo>
                  <a:pt x="6660952" y="66570"/>
                  <a:pt x="6666277" y="84716"/>
                  <a:pt x="6692303" y="91487"/>
                </a:cubicBezTo>
                <a:lnTo>
                  <a:pt x="6733670" y="118130"/>
                </a:lnTo>
                <a:lnTo>
                  <a:pt x="6798016" y="112271"/>
                </a:lnTo>
                <a:lnTo>
                  <a:pt x="6801081" y="114963"/>
                </a:lnTo>
                <a:cubicBezTo>
                  <a:pt x="6806919" y="120140"/>
                  <a:pt x="6812832" y="125016"/>
                  <a:pt x="6819351" y="128825"/>
                </a:cubicBezTo>
                <a:cubicBezTo>
                  <a:pt x="6825742" y="109997"/>
                  <a:pt x="6840132" y="116541"/>
                  <a:pt x="6852732" y="123321"/>
                </a:cubicBezTo>
                <a:lnTo>
                  <a:pt x="6865247" y="128836"/>
                </a:lnTo>
                <a:lnTo>
                  <a:pt x="6905517" y="129265"/>
                </a:lnTo>
                <a:cubicBezTo>
                  <a:pt x="6934052" y="140042"/>
                  <a:pt x="6939773" y="141556"/>
                  <a:pt x="6950286" y="150104"/>
                </a:cubicBezTo>
                <a:lnTo>
                  <a:pt x="7003442" y="136136"/>
                </a:lnTo>
                <a:lnTo>
                  <a:pt x="7160047" y="166721"/>
                </a:lnTo>
                <a:cubicBezTo>
                  <a:pt x="7207281" y="179911"/>
                  <a:pt x="7280644" y="210197"/>
                  <a:pt x="7325604" y="215867"/>
                </a:cubicBezTo>
                <a:cubicBezTo>
                  <a:pt x="7460113" y="233904"/>
                  <a:pt x="7393081" y="242880"/>
                  <a:pt x="7540522" y="239374"/>
                </a:cubicBezTo>
                <a:cubicBezTo>
                  <a:pt x="7545714" y="234872"/>
                  <a:pt x="7605972" y="231727"/>
                  <a:pt x="7612071" y="229553"/>
                </a:cubicBezTo>
                <a:lnTo>
                  <a:pt x="7651995" y="244567"/>
                </a:lnTo>
                <a:lnTo>
                  <a:pt x="7725761" y="258638"/>
                </a:lnTo>
                <a:lnTo>
                  <a:pt x="7823038" y="287078"/>
                </a:lnTo>
                <a:cubicBezTo>
                  <a:pt x="7837080" y="286482"/>
                  <a:pt x="7851647" y="286498"/>
                  <a:pt x="7866405" y="287288"/>
                </a:cubicBezTo>
                <a:lnTo>
                  <a:pt x="7875021" y="288224"/>
                </a:lnTo>
                <a:cubicBezTo>
                  <a:pt x="7875062" y="288354"/>
                  <a:pt x="7875105" y="288483"/>
                  <a:pt x="7875146" y="288614"/>
                </a:cubicBezTo>
                <a:cubicBezTo>
                  <a:pt x="7880550" y="289202"/>
                  <a:pt x="7901153" y="290716"/>
                  <a:pt x="7907443" y="291752"/>
                </a:cubicBezTo>
                <a:lnTo>
                  <a:pt x="7912892" y="294833"/>
                </a:lnTo>
                <a:lnTo>
                  <a:pt x="7946345" y="319359"/>
                </a:lnTo>
                <a:cubicBezTo>
                  <a:pt x="7958657" y="312776"/>
                  <a:pt x="7996513" y="309749"/>
                  <a:pt x="8021238" y="315159"/>
                </a:cubicBezTo>
                <a:cubicBezTo>
                  <a:pt x="8045964" y="320570"/>
                  <a:pt x="8058169" y="340462"/>
                  <a:pt x="8094697" y="351819"/>
                </a:cubicBezTo>
                <a:cubicBezTo>
                  <a:pt x="8129587" y="361154"/>
                  <a:pt x="8116181" y="360544"/>
                  <a:pt x="8155208" y="371168"/>
                </a:cubicBezTo>
                <a:cubicBezTo>
                  <a:pt x="8196217" y="383300"/>
                  <a:pt x="8205468" y="391801"/>
                  <a:pt x="8248472" y="400489"/>
                </a:cubicBezTo>
                <a:cubicBezTo>
                  <a:pt x="8283932" y="419791"/>
                  <a:pt x="8278617" y="392031"/>
                  <a:pt x="8300068" y="405531"/>
                </a:cubicBezTo>
                <a:lnTo>
                  <a:pt x="8356293" y="403328"/>
                </a:lnTo>
                <a:cubicBezTo>
                  <a:pt x="8377247" y="404463"/>
                  <a:pt x="8438442" y="433194"/>
                  <a:pt x="8475838" y="435524"/>
                </a:cubicBezTo>
                <a:cubicBezTo>
                  <a:pt x="8510241" y="438037"/>
                  <a:pt x="8545511" y="449840"/>
                  <a:pt x="8575216" y="450198"/>
                </a:cubicBezTo>
                <a:lnTo>
                  <a:pt x="8588650" y="447070"/>
                </a:lnTo>
                <a:lnTo>
                  <a:pt x="8612184" y="439577"/>
                </a:lnTo>
                <a:lnTo>
                  <a:pt x="8630713" y="433015"/>
                </a:lnTo>
                <a:cubicBezTo>
                  <a:pt x="8635870" y="429519"/>
                  <a:pt x="8700685" y="428411"/>
                  <a:pt x="8704240" y="422865"/>
                </a:cubicBezTo>
                <a:cubicBezTo>
                  <a:pt x="8761777" y="429549"/>
                  <a:pt x="8768302" y="427178"/>
                  <a:pt x="8829513" y="429389"/>
                </a:cubicBezTo>
                <a:cubicBezTo>
                  <a:pt x="8922895" y="444672"/>
                  <a:pt x="8924579" y="401507"/>
                  <a:pt x="9083651" y="390744"/>
                </a:cubicBezTo>
                <a:cubicBezTo>
                  <a:pt x="9138403" y="388032"/>
                  <a:pt x="9315003" y="378647"/>
                  <a:pt x="9371402" y="371809"/>
                </a:cubicBezTo>
                <a:cubicBezTo>
                  <a:pt x="9358632" y="337502"/>
                  <a:pt x="9402842" y="379364"/>
                  <a:pt x="9429586" y="369213"/>
                </a:cubicBezTo>
                <a:cubicBezTo>
                  <a:pt x="9449312" y="370213"/>
                  <a:pt x="9473938" y="373270"/>
                  <a:pt x="9489757" y="377814"/>
                </a:cubicBezTo>
                <a:cubicBezTo>
                  <a:pt x="9498164" y="379256"/>
                  <a:pt x="9507139" y="379272"/>
                  <a:pt x="9516954" y="376991"/>
                </a:cubicBezTo>
                <a:cubicBezTo>
                  <a:pt x="9548430" y="354766"/>
                  <a:pt x="9591874" y="370315"/>
                  <a:pt x="9645588" y="363590"/>
                </a:cubicBezTo>
                <a:cubicBezTo>
                  <a:pt x="9660487" y="368814"/>
                  <a:pt x="9710817" y="350550"/>
                  <a:pt x="9722896" y="360983"/>
                </a:cubicBezTo>
                <a:cubicBezTo>
                  <a:pt x="9733918" y="362239"/>
                  <a:pt x="9745201" y="356679"/>
                  <a:pt x="9752803" y="368492"/>
                </a:cubicBezTo>
                <a:cubicBezTo>
                  <a:pt x="9793268" y="374490"/>
                  <a:pt x="9843313" y="380978"/>
                  <a:pt x="9890305" y="380736"/>
                </a:cubicBezTo>
                <a:cubicBezTo>
                  <a:pt x="9912701" y="380083"/>
                  <a:pt x="9926523" y="379037"/>
                  <a:pt x="9939767" y="377776"/>
                </a:cubicBezTo>
                <a:lnTo>
                  <a:pt x="9944355" y="377352"/>
                </a:lnTo>
                <a:lnTo>
                  <a:pt x="9953719" y="375642"/>
                </a:lnTo>
                <a:lnTo>
                  <a:pt x="9955809" y="376294"/>
                </a:lnTo>
                <a:lnTo>
                  <a:pt x="10032710" y="394940"/>
                </a:lnTo>
                <a:lnTo>
                  <a:pt x="10049925" y="404971"/>
                </a:lnTo>
                <a:lnTo>
                  <a:pt x="10112671" y="414549"/>
                </a:lnTo>
                <a:cubicBezTo>
                  <a:pt x="10169643" y="412125"/>
                  <a:pt x="10132220" y="425358"/>
                  <a:pt x="10170853" y="435168"/>
                </a:cubicBezTo>
                <a:cubicBezTo>
                  <a:pt x="10206088" y="442020"/>
                  <a:pt x="10240809" y="454081"/>
                  <a:pt x="10290184" y="448123"/>
                </a:cubicBezTo>
                <a:cubicBezTo>
                  <a:pt x="10301813" y="444919"/>
                  <a:pt x="10315233" y="449499"/>
                  <a:pt x="10320158" y="458352"/>
                </a:cubicBezTo>
                <a:cubicBezTo>
                  <a:pt x="10321006" y="459876"/>
                  <a:pt x="10321565" y="461470"/>
                  <a:pt x="10321815" y="463087"/>
                </a:cubicBezTo>
                <a:cubicBezTo>
                  <a:pt x="10354058" y="457158"/>
                  <a:pt x="10355176" y="470634"/>
                  <a:pt x="10373742" y="464538"/>
                </a:cubicBezTo>
                <a:cubicBezTo>
                  <a:pt x="10403060" y="475292"/>
                  <a:pt x="10411841" y="497597"/>
                  <a:pt x="10428532" y="492504"/>
                </a:cubicBezTo>
                <a:cubicBezTo>
                  <a:pt x="10440561" y="500742"/>
                  <a:pt x="10446267" y="521930"/>
                  <a:pt x="10466490" y="517759"/>
                </a:cubicBezTo>
                <a:cubicBezTo>
                  <a:pt x="10464622" y="519986"/>
                  <a:pt x="10465013" y="521261"/>
                  <a:pt x="10466675" y="522076"/>
                </a:cubicBezTo>
                <a:lnTo>
                  <a:pt x="10470309" y="522792"/>
                </a:lnTo>
                <a:lnTo>
                  <a:pt x="10474138" y="519761"/>
                </a:lnTo>
                <a:cubicBezTo>
                  <a:pt x="10488888" y="509612"/>
                  <a:pt x="10484914" y="524734"/>
                  <a:pt x="10501100" y="528263"/>
                </a:cubicBezTo>
                <a:cubicBezTo>
                  <a:pt x="10508412" y="530705"/>
                  <a:pt x="10505426" y="533743"/>
                  <a:pt x="10502395" y="536393"/>
                </a:cubicBezTo>
                <a:lnTo>
                  <a:pt x="10689496" y="560233"/>
                </a:lnTo>
                <a:cubicBezTo>
                  <a:pt x="10721441" y="573640"/>
                  <a:pt x="10757547" y="582937"/>
                  <a:pt x="10788736" y="613188"/>
                </a:cubicBezTo>
                <a:cubicBezTo>
                  <a:pt x="10794510" y="621641"/>
                  <a:pt x="10807098" y="616073"/>
                  <a:pt x="10819747" y="621351"/>
                </a:cubicBezTo>
                <a:cubicBezTo>
                  <a:pt x="10832398" y="626630"/>
                  <a:pt x="10846356" y="639592"/>
                  <a:pt x="10864632" y="644858"/>
                </a:cubicBezTo>
                <a:cubicBezTo>
                  <a:pt x="10895617" y="652290"/>
                  <a:pt x="10921550" y="640451"/>
                  <a:pt x="10929407" y="652945"/>
                </a:cubicBezTo>
                <a:cubicBezTo>
                  <a:pt x="10945460" y="653176"/>
                  <a:pt x="10968148" y="640553"/>
                  <a:pt x="10979412" y="654217"/>
                </a:cubicBezTo>
                <a:cubicBezTo>
                  <a:pt x="10981679" y="643737"/>
                  <a:pt x="10997287" y="663414"/>
                  <a:pt x="11006959" y="657017"/>
                </a:cubicBezTo>
                <a:cubicBezTo>
                  <a:pt x="11023230" y="659396"/>
                  <a:pt x="11051890" y="662462"/>
                  <a:pt x="11077038" y="668487"/>
                </a:cubicBezTo>
                <a:cubicBezTo>
                  <a:pt x="11097000" y="690299"/>
                  <a:pt x="11141286" y="676399"/>
                  <a:pt x="11157850" y="693164"/>
                </a:cubicBezTo>
                <a:cubicBezTo>
                  <a:pt x="11163800" y="695757"/>
                  <a:pt x="11169599" y="696942"/>
                  <a:pt x="11175276" y="697243"/>
                </a:cubicBezTo>
                <a:lnTo>
                  <a:pt x="11191131" y="696085"/>
                </a:lnTo>
                <a:lnTo>
                  <a:pt x="11195573" y="691751"/>
                </a:lnTo>
                <a:lnTo>
                  <a:pt x="11205299" y="693247"/>
                </a:lnTo>
                <a:lnTo>
                  <a:pt x="11223770" y="690335"/>
                </a:lnTo>
                <a:cubicBezTo>
                  <a:pt x="11237778" y="693777"/>
                  <a:pt x="11256852" y="701947"/>
                  <a:pt x="11292119" y="713311"/>
                </a:cubicBezTo>
                <a:cubicBezTo>
                  <a:pt x="11334878" y="733451"/>
                  <a:pt x="11401662" y="729175"/>
                  <a:pt x="11435379" y="758519"/>
                </a:cubicBezTo>
                <a:lnTo>
                  <a:pt x="11604406" y="810476"/>
                </a:lnTo>
                <a:lnTo>
                  <a:pt x="11652155" y="825109"/>
                </a:lnTo>
                <a:lnTo>
                  <a:pt x="11654192" y="827301"/>
                </a:lnTo>
                <a:cubicBezTo>
                  <a:pt x="11661650" y="834729"/>
                  <a:pt x="11669215" y="841480"/>
                  <a:pt x="11676599" y="846628"/>
                </a:cubicBezTo>
                <a:cubicBezTo>
                  <a:pt x="11688258" y="861760"/>
                  <a:pt x="11752266" y="896888"/>
                  <a:pt x="11775168" y="890664"/>
                </a:cubicBezTo>
                <a:cubicBezTo>
                  <a:pt x="11790977" y="883819"/>
                  <a:pt x="11808364" y="879901"/>
                  <a:pt x="11826341" y="877558"/>
                </a:cubicBezTo>
                <a:lnTo>
                  <a:pt x="11879068" y="874038"/>
                </a:lnTo>
                <a:lnTo>
                  <a:pt x="11889563" y="878619"/>
                </a:lnTo>
                <a:lnTo>
                  <a:pt x="12016613" y="886111"/>
                </a:lnTo>
                <a:lnTo>
                  <a:pt x="12108292" y="868500"/>
                </a:lnTo>
                <a:cubicBezTo>
                  <a:pt x="12129725" y="867311"/>
                  <a:pt x="12157891" y="874537"/>
                  <a:pt x="12182910" y="882003"/>
                </a:cubicBezTo>
                <a:lnTo>
                  <a:pt x="12192000" y="884778"/>
                </a:lnTo>
                <a:lnTo>
                  <a:pt x="12192000" y="1610315"/>
                </a:lnTo>
                <a:lnTo>
                  <a:pt x="12191998" y="1610315"/>
                </a:lnTo>
                <a:lnTo>
                  <a:pt x="12191998" y="1924333"/>
                </a:lnTo>
                <a:lnTo>
                  <a:pt x="0" y="1924333"/>
                </a:lnTo>
                <a:lnTo>
                  <a:pt x="0" y="505159"/>
                </a:lnTo>
                <a:lnTo>
                  <a:pt x="5722" y="508889"/>
                </a:lnTo>
                <a:cubicBezTo>
                  <a:pt x="21614" y="518548"/>
                  <a:pt x="33814" y="524781"/>
                  <a:pt x="38476" y="524137"/>
                </a:cubicBezTo>
                <a:cubicBezTo>
                  <a:pt x="99229" y="544180"/>
                  <a:pt x="142010" y="538457"/>
                  <a:pt x="192883" y="545272"/>
                </a:cubicBezTo>
                <a:cubicBezTo>
                  <a:pt x="277629" y="525210"/>
                  <a:pt x="293434" y="558443"/>
                  <a:pt x="343710" y="565029"/>
                </a:cubicBezTo>
                <a:cubicBezTo>
                  <a:pt x="383094" y="555729"/>
                  <a:pt x="425462" y="556271"/>
                  <a:pt x="471066" y="549837"/>
                </a:cubicBezTo>
                <a:cubicBezTo>
                  <a:pt x="513583" y="544428"/>
                  <a:pt x="569194" y="531004"/>
                  <a:pt x="617333" y="526428"/>
                </a:cubicBezTo>
                <a:cubicBezTo>
                  <a:pt x="660031" y="520760"/>
                  <a:pt x="696675" y="523882"/>
                  <a:pt x="725203" y="523793"/>
                </a:cubicBezTo>
                <a:cubicBezTo>
                  <a:pt x="736650" y="521695"/>
                  <a:pt x="780513" y="502146"/>
                  <a:pt x="788494" y="505799"/>
                </a:cubicBezTo>
                <a:lnTo>
                  <a:pt x="885977" y="526585"/>
                </a:lnTo>
                <a:cubicBezTo>
                  <a:pt x="906140" y="522837"/>
                  <a:pt x="917203" y="532232"/>
                  <a:pt x="932142" y="528005"/>
                </a:cubicBezTo>
                <a:cubicBezTo>
                  <a:pt x="963701" y="524128"/>
                  <a:pt x="1061555" y="499582"/>
                  <a:pt x="1090404" y="498299"/>
                </a:cubicBezTo>
                <a:cubicBezTo>
                  <a:pt x="1132840" y="494057"/>
                  <a:pt x="1148476" y="496041"/>
                  <a:pt x="1188628" y="483151"/>
                </a:cubicBezTo>
                <a:cubicBezTo>
                  <a:pt x="1230397" y="468408"/>
                  <a:pt x="1278711" y="457638"/>
                  <a:pt x="1316247" y="425979"/>
                </a:cubicBezTo>
                <a:cubicBezTo>
                  <a:pt x="1322662" y="417251"/>
                  <a:pt x="1339433" y="418553"/>
                  <a:pt x="1357712" y="416549"/>
                </a:cubicBezTo>
                <a:cubicBezTo>
                  <a:pt x="1375991" y="414544"/>
                  <a:pt x="1423507" y="412949"/>
                  <a:pt x="1425921" y="413953"/>
                </a:cubicBezTo>
                <a:cubicBezTo>
                  <a:pt x="1450272" y="407937"/>
                  <a:pt x="1458223" y="388156"/>
                  <a:pt x="1503817" y="380457"/>
                </a:cubicBezTo>
                <a:cubicBezTo>
                  <a:pt x="1541095" y="377398"/>
                  <a:pt x="1605565" y="376357"/>
                  <a:pt x="1639196" y="372785"/>
                </a:cubicBezTo>
                <a:cubicBezTo>
                  <a:pt x="1653280" y="376736"/>
                  <a:pt x="1695289" y="365766"/>
                  <a:pt x="1705606" y="359023"/>
                </a:cubicBezTo>
                <a:cubicBezTo>
                  <a:pt x="1729169" y="336295"/>
                  <a:pt x="1793207" y="348537"/>
                  <a:pt x="1813011" y="331023"/>
                </a:cubicBezTo>
                <a:cubicBezTo>
                  <a:pt x="1820772" y="328179"/>
                  <a:pt x="1823566" y="341833"/>
                  <a:pt x="1831380" y="341307"/>
                </a:cubicBezTo>
                <a:lnTo>
                  <a:pt x="1858612" y="326777"/>
                </a:lnTo>
                <a:lnTo>
                  <a:pt x="1880661" y="335987"/>
                </a:lnTo>
                <a:lnTo>
                  <a:pt x="1941495" y="310792"/>
                </a:lnTo>
                <a:cubicBezTo>
                  <a:pt x="1978970" y="307223"/>
                  <a:pt x="1947391" y="291714"/>
                  <a:pt x="1995402" y="305480"/>
                </a:cubicBezTo>
                <a:cubicBezTo>
                  <a:pt x="2042464" y="298034"/>
                  <a:pt x="2153424" y="281146"/>
                  <a:pt x="2223864" y="266118"/>
                </a:cubicBezTo>
                <a:cubicBezTo>
                  <a:pt x="2261296" y="256300"/>
                  <a:pt x="2360518" y="238323"/>
                  <a:pt x="2418043" y="215314"/>
                </a:cubicBezTo>
                <a:cubicBezTo>
                  <a:pt x="2472088" y="206823"/>
                  <a:pt x="2499422" y="162612"/>
                  <a:pt x="2558461" y="168193"/>
                </a:cubicBezTo>
                <a:cubicBezTo>
                  <a:pt x="2559660" y="164506"/>
                  <a:pt x="2592244" y="161337"/>
                  <a:pt x="2595535" y="158548"/>
                </a:cubicBezTo>
                <a:lnTo>
                  <a:pt x="2626942" y="130400"/>
                </a:lnTo>
                <a:lnTo>
                  <a:pt x="2632225" y="130446"/>
                </a:lnTo>
                <a:lnTo>
                  <a:pt x="2696856" y="128498"/>
                </a:lnTo>
                <a:lnTo>
                  <a:pt x="2759767" y="127784"/>
                </a:lnTo>
                <a:cubicBezTo>
                  <a:pt x="2770024" y="123546"/>
                  <a:pt x="2781047" y="119463"/>
                  <a:pt x="2792685" y="115710"/>
                </a:cubicBezTo>
                <a:lnTo>
                  <a:pt x="2799767" y="113754"/>
                </a:lnTo>
                <a:lnTo>
                  <a:pt x="2829799" y="120042"/>
                </a:lnTo>
                <a:lnTo>
                  <a:pt x="2890704" y="121493"/>
                </a:lnTo>
                <a:cubicBezTo>
                  <a:pt x="2935390" y="121035"/>
                  <a:pt x="2990780" y="113193"/>
                  <a:pt x="3042646" y="112273"/>
                </a:cubicBezTo>
                <a:cubicBezTo>
                  <a:pt x="3077119" y="111474"/>
                  <a:pt x="3124089" y="100414"/>
                  <a:pt x="3146630" y="100898"/>
                </a:cubicBezTo>
                <a:cubicBezTo>
                  <a:pt x="3169381" y="117699"/>
                  <a:pt x="3224695" y="125864"/>
                  <a:pt x="3233163" y="120200"/>
                </a:cubicBezTo>
                <a:lnTo>
                  <a:pt x="3372699" y="129394"/>
                </a:lnTo>
                <a:cubicBezTo>
                  <a:pt x="3389020" y="126586"/>
                  <a:pt x="3397563" y="116804"/>
                  <a:pt x="3394352" y="131671"/>
                </a:cubicBezTo>
                <a:cubicBezTo>
                  <a:pt x="3406102" y="131485"/>
                  <a:pt x="3429770" y="120938"/>
                  <a:pt x="3448218" y="118229"/>
                </a:cubicBezTo>
                <a:lnTo>
                  <a:pt x="3505047" y="115412"/>
                </a:lnTo>
                <a:lnTo>
                  <a:pt x="3521767" y="111071"/>
                </a:lnTo>
                <a:cubicBezTo>
                  <a:pt x="3526335" y="108877"/>
                  <a:pt x="3582156" y="117732"/>
                  <a:pt x="3585137" y="114371"/>
                </a:cubicBezTo>
                <a:cubicBezTo>
                  <a:pt x="3638265" y="102098"/>
                  <a:pt x="3633789" y="98565"/>
                  <a:pt x="3690293" y="98301"/>
                </a:cubicBezTo>
                <a:cubicBezTo>
                  <a:pt x="3782197" y="112746"/>
                  <a:pt x="3826738" y="92943"/>
                  <a:pt x="3867818" y="88985"/>
                </a:cubicBezTo>
                <a:cubicBezTo>
                  <a:pt x="3943777" y="81477"/>
                  <a:pt x="3990501" y="75194"/>
                  <a:pt x="4091337" y="70813"/>
                </a:cubicBezTo>
                <a:cubicBezTo>
                  <a:pt x="4154422" y="62932"/>
                  <a:pt x="4217060" y="45734"/>
                  <a:pt x="4246332" y="41697"/>
                </a:cubicBezTo>
                <a:cubicBezTo>
                  <a:pt x="4253308" y="42804"/>
                  <a:pt x="4260125" y="44606"/>
                  <a:pt x="4266975" y="46592"/>
                </a:cubicBezTo>
                <a:lnTo>
                  <a:pt x="4270566" y="47620"/>
                </a:lnTo>
                <a:lnTo>
                  <a:pt x="4288964" y="52766"/>
                </a:lnTo>
                <a:lnTo>
                  <a:pt x="4365137" y="51783"/>
                </a:lnTo>
                <a:lnTo>
                  <a:pt x="4430546" y="44555"/>
                </a:lnTo>
                <a:lnTo>
                  <a:pt x="4444136" y="39567"/>
                </a:lnTo>
                <a:lnTo>
                  <a:pt x="4534039" y="31604"/>
                </a:lnTo>
                <a:lnTo>
                  <a:pt x="4560448" y="25231"/>
                </a:lnTo>
                <a:lnTo>
                  <a:pt x="4568006" y="25970"/>
                </a:lnTo>
                <a:cubicBezTo>
                  <a:pt x="4580278" y="23866"/>
                  <a:pt x="4594878" y="14904"/>
                  <a:pt x="4595497" y="22958"/>
                </a:cubicBezTo>
                <a:lnTo>
                  <a:pt x="4608623" y="18108"/>
                </a:lnTo>
                <a:lnTo>
                  <a:pt x="4623942" y="22251"/>
                </a:lnTo>
                <a:cubicBezTo>
                  <a:pt x="4633227" y="23117"/>
                  <a:pt x="4655429" y="23973"/>
                  <a:pt x="4664336" y="23306"/>
                </a:cubicBezTo>
                <a:lnTo>
                  <a:pt x="4677385" y="18246"/>
                </a:lnTo>
                <a:lnTo>
                  <a:pt x="4698143" y="18036"/>
                </a:lnTo>
                <a:cubicBezTo>
                  <a:pt x="4710347" y="18931"/>
                  <a:pt x="4736189" y="22441"/>
                  <a:pt x="4750609" y="23611"/>
                </a:cubicBezTo>
                <a:cubicBezTo>
                  <a:pt x="4764270" y="27424"/>
                  <a:pt x="4774858" y="29782"/>
                  <a:pt x="4784658" y="25057"/>
                </a:cubicBezTo>
                <a:cubicBezTo>
                  <a:pt x="4804708" y="29613"/>
                  <a:pt x="4822811" y="48263"/>
                  <a:pt x="4847558" y="38726"/>
                </a:cubicBezTo>
                <a:cubicBezTo>
                  <a:pt x="4868304" y="42993"/>
                  <a:pt x="4867190" y="47939"/>
                  <a:pt x="4909134" y="50659"/>
                </a:cubicBezTo>
                <a:cubicBezTo>
                  <a:pt x="4945026" y="52455"/>
                  <a:pt x="5063406" y="54096"/>
                  <a:pt x="5099219" y="55050"/>
                </a:cubicBezTo>
                <a:cubicBezTo>
                  <a:pt x="5145195" y="57873"/>
                  <a:pt x="5163254" y="65473"/>
                  <a:pt x="5184992" y="67596"/>
                </a:cubicBezTo>
                <a:cubicBezTo>
                  <a:pt x="5206728" y="69720"/>
                  <a:pt x="5195578" y="65687"/>
                  <a:pt x="5229637" y="67789"/>
                </a:cubicBezTo>
                <a:cubicBezTo>
                  <a:pt x="5263695" y="69892"/>
                  <a:pt x="5345217" y="78854"/>
                  <a:pt x="5389346" y="80211"/>
                </a:cubicBezTo>
                <a:cubicBezTo>
                  <a:pt x="5425889" y="83191"/>
                  <a:pt x="5461943" y="84751"/>
                  <a:pt x="5494414" y="75926"/>
                </a:cubicBezTo>
                <a:lnTo>
                  <a:pt x="5528443" y="77206"/>
                </a:lnTo>
                <a:cubicBezTo>
                  <a:pt x="5582723" y="71370"/>
                  <a:pt x="5638917" y="68385"/>
                  <a:pt x="5684939" y="50269"/>
                </a:cubicBezTo>
                <a:cubicBezTo>
                  <a:pt x="5724389" y="45804"/>
                  <a:pt x="5737860" y="52916"/>
                  <a:pt x="5765146" y="50414"/>
                </a:cubicBezTo>
                <a:cubicBezTo>
                  <a:pt x="5792695" y="43060"/>
                  <a:pt x="5827352" y="38097"/>
                  <a:pt x="5848655" y="35257"/>
                </a:cubicBezTo>
                <a:lnTo>
                  <a:pt x="5930656" y="30131"/>
                </a:lnTo>
                <a:lnTo>
                  <a:pt x="6124150" y="31679"/>
                </a:lnTo>
                <a:cubicBezTo>
                  <a:pt x="6138131" y="22216"/>
                  <a:pt x="6167730" y="4075"/>
                  <a:pt x="6189199" y="588"/>
                </a:cubicBezTo>
                <a:close/>
              </a:path>
            </a:pathLst>
          </a:custGeom>
          <a:solidFill>
            <a:srgbClr val="82766A">
              <a:alpha val="1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accent2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Google Shape;502;p48"/>
          <p:cNvSpPr txBox="1">
            <a:spLocks noGrp="1"/>
          </p:cNvSpPr>
          <p:nvPr>
            <p:ph type="title"/>
          </p:nvPr>
        </p:nvSpPr>
        <p:spPr>
          <a:xfrm>
            <a:off x="1011988" y="5776217"/>
            <a:ext cx="9707911" cy="73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None/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Мифология для детей с красивыми иллюстрациями и объяснениями (издательство «Манн, Иванов и Фербер»)</a:t>
            </a:r>
            <a:endParaRPr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03" name="Google Shape;503;p48" descr="Изображение выглядит как текст, плакат, иллюстрация, фантастика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34699" y="315161"/>
            <a:ext cx="3232626" cy="4310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48" descr="Изображение выглядит как текст, плакат, искусство, человек&#10;&#10;Автоматически созданное описание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6874087" y="315161"/>
            <a:ext cx="3351155" cy="431017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798654" y="4746790"/>
            <a:ext cx="46307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www.chitai-gorod.ru/product/russkie-skazochnye-sushchestva-3056532?ysclid=m2onvhlb6r517873169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762685" y="4746790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6"/>
              </a:rPr>
              <a:t>https://www.mann-ivanov-ferber.ru/catalog/product/skandinavskie-mify-dlia-detei/?</a:t>
            </a:r>
            <a:r>
              <a:rPr lang="en-US" dirty="0" smtClean="0">
                <a:hlinkClick r:id="rId6"/>
              </a:rPr>
              <a:t>ysclid=m2oo2j0nwe560325471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49"/>
          <p:cNvSpPr txBox="1">
            <a:spLocks noGrp="1"/>
          </p:cNvSpPr>
          <p:nvPr>
            <p:ph type="title"/>
          </p:nvPr>
        </p:nvSpPr>
        <p:spPr>
          <a:xfrm>
            <a:off x="762000" y="1141711"/>
            <a:ext cx="3406877" cy="3474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Продолжение серии «Арабелла и ворон» (издательство «Лабиринт»)</a:t>
            </a:r>
            <a:endParaRPr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510" name="Google Shape;510;p49"/>
          <p:cNvCxnSpPr/>
          <p:nvPr/>
        </p:nvCxnSpPr>
        <p:spPr>
          <a:xfrm>
            <a:off x="865140" y="871146"/>
            <a:ext cx="736939" cy="0"/>
          </a:xfrm>
          <a:prstGeom prst="straightConnector1">
            <a:avLst/>
          </a:prstGeom>
          <a:noFill/>
          <a:ln w="5715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11" name="Google Shape;511;p49" descr="Изображение выглядит как текст, книга, плакат, Книжная обложка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26079" y="871147"/>
            <a:ext cx="3360174" cy="4959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49" descr="Изображение выглядит как текст, книга, Книжная обложка, мультфильм&#10;&#10;Автоматически созданное описание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8168261" y="871147"/>
            <a:ext cx="3360174" cy="492333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3820502" y="5935914"/>
            <a:ext cx="41657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https://www.labirint.ru/books/987331/?</a:t>
            </a:r>
            <a:r>
              <a:rPr lang="en-US" dirty="0" smtClean="0">
                <a:hlinkClick r:id="rId5"/>
              </a:rPr>
              <a:t>ysclid=m2oo5epwzh379780360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986253" y="5935914"/>
            <a:ext cx="38777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https://www.labirint.ru/books/987332/?</a:t>
            </a:r>
            <a:r>
              <a:rPr lang="en-US" dirty="0" smtClean="0">
                <a:hlinkClick r:id="rId6"/>
              </a:rPr>
              <a:t>ysclid=m2oo87pyja102638480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>
            <a:off x="0" y="1"/>
            <a:ext cx="1219169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4"/>
          <p:cNvSpPr/>
          <p:nvPr/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14"/>
          <p:cNvSpPr txBox="1">
            <a:spLocks noGrp="1"/>
          </p:cNvSpPr>
          <p:nvPr>
            <p:ph type="title"/>
          </p:nvPr>
        </p:nvSpPr>
        <p:spPr>
          <a:xfrm>
            <a:off x="753925" y="1321056"/>
            <a:ext cx="10684151" cy="1991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alibri"/>
              <a:buNone/>
            </a:pPr>
            <a:r>
              <a:rPr lang="ru-RU" sz="5200" b="1" dirty="0">
                <a:solidFill>
                  <a:schemeClr val="accent2">
                    <a:lumMod val="50000"/>
                  </a:schemeClr>
                </a:solidFill>
                <a:sym typeface="Calibri"/>
              </a:rPr>
              <a:t>Публикации, обзоры, интервью</a:t>
            </a:r>
            <a:endParaRPr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7" name="Google Shape;97;p14"/>
          <p:cNvSpPr txBox="1">
            <a:spLocks noGrp="1"/>
          </p:cNvSpPr>
          <p:nvPr>
            <p:ph type="body" idx="1"/>
          </p:nvPr>
        </p:nvSpPr>
        <p:spPr>
          <a:xfrm>
            <a:off x="1361395" y="3525490"/>
            <a:ext cx="9469211" cy="865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sym typeface="Calibri"/>
              </a:rPr>
              <a:t>Новости детской литературы</a:t>
            </a:r>
            <a:endParaRPr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98" name="Google Shape;98;p14"/>
          <p:cNvGrpSpPr/>
          <p:nvPr/>
        </p:nvGrpSpPr>
        <p:grpSpPr>
          <a:xfrm>
            <a:off x="7867135" y="0"/>
            <a:ext cx="4324865" cy="2641149"/>
            <a:chOff x="6867015" y="-1"/>
            <a:chExt cx="5324985" cy="3251912"/>
          </a:xfrm>
        </p:grpSpPr>
        <p:sp>
          <p:nvSpPr>
            <p:cNvPr id="99" name="Google Shape;99;p14"/>
            <p:cNvSpPr/>
            <p:nvPr/>
          </p:nvSpPr>
          <p:spPr>
            <a:xfrm>
              <a:off x="6867015" y="-1"/>
              <a:ext cx="5324985" cy="3251912"/>
            </a:xfrm>
            <a:custGeom>
              <a:avLst/>
              <a:gdLst/>
              <a:ahLst/>
              <a:cxnLst/>
              <a:rect l="l" t="t" r="r" b="b"/>
              <a:pathLst>
                <a:path w="5324985" h="3251912" extrusionOk="0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14"/>
            <p:cNvSpPr/>
            <p:nvPr/>
          </p:nvSpPr>
          <p:spPr>
            <a:xfrm>
              <a:off x="6916467" y="-1"/>
              <a:ext cx="5275533" cy="2980757"/>
            </a:xfrm>
            <a:custGeom>
              <a:avLst/>
              <a:gdLst/>
              <a:ahLst/>
              <a:cxnLst/>
              <a:rect l="l" t="t" r="r" b="b"/>
              <a:pathLst>
                <a:path w="5275533" h="2980757" extrusionOk="0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14"/>
            <p:cNvSpPr/>
            <p:nvPr/>
          </p:nvSpPr>
          <p:spPr>
            <a:xfrm>
              <a:off x="6921214" y="-1"/>
              <a:ext cx="5270786" cy="2927775"/>
            </a:xfrm>
            <a:custGeom>
              <a:avLst/>
              <a:gdLst/>
              <a:ahLst/>
              <a:cxnLst/>
              <a:rect l="l" t="t" r="r" b="b"/>
              <a:pathLst>
                <a:path w="5270786" h="2927775" extrusionOk="0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14"/>
            <p:cNvSpPr/>
            <p:nvPr/>
          </p:nvSpPr>
          <p:spPr>
            <a:xfrm>
              <a:off x="6921214" y="-1"/>
              <a:ext cx="5270786" cy="2927775"/>
            </a:xfrm>
            <a:custGeom>
              <a:avLst/>
              <a:gdLst/>
              <a:ahLst/>
              <a:cxnLst/>
              <a:rect l="l" t="t" r="r" b="b"/>
              <a:pathLst>
                <a:path w="5270786" h="2927775" extrusionOk="0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3" name="Google Shape;103;p14"/>
          <p:cNvGrpSpPr/>
          <p:nvPr/>
        </p:nvGrpSpPr>
        <p:grpSpPr>
          <a:xfrm rot="-5400000">
            <a:off x="-456265" y="3658536"/>
            <a:ext cx="3655725" cy="2743201"/>
            <a:chOff x="-305" y="-1"/>
            <a:chExt cx="3832880" cy="2876136"/>
          </a:xfrm>
        </p:grpSpPr>
        <p:sp>
          <p:nvSpPr>
            <p:cNvPr id="104" name="Google Shape;104;p14"/>
            <p:cNvSpPr/>
            <p:nvPr/>
          </p:nvSpPr>
          <p:spPr>
            <a:xfrm>
              <a:off x="305" y="1"/>
              <a:ext cx="3815424" cy="2653659"/>
            </a:xfrm>
            <a:custGeom>
              <a:avLst/>
              <a:gdLst/>
              <a:ahLst/>
              <a:cxnLst/>
              <a:rect l="l" t="t" r="r" b="b"/>
              <a:pathLst>
                <a:path w="3815424" h="2653659" extrusionOk="0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14"/>
            <p:cNvSpPr/>
            <p:nvPr/>
          </p:nvSpPr>
          <p:spPr>
            <a:xfrm>
              <a:off x="305" y="-1"/>
              <a:ext cx="3815424" cy="2653660"/>
            </a:xfrm>
            <a:custGeom>
              <a:avLst/>
              <a:gdLst/>
              <a:ahLst/>
              <a:cxnLst/>
              <a:rect l="l" t="t" r="r" b="b"/>
              <a:pathLst>
                <a:path w="3815424" h="2653660" extrusionOk="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14"/>
            <p:cNvSpPr/>
            <p:nvPr/>
          </p:nvSpPr>
          <p:spPr>
            <a:xfrm>
              <a:off x="-305" y="1"/>
              <a:ext cx="3815986" cy="2675935"/>
            </a:xfrm>
            <a:custGeom>
              <a:avLst/>
              <a:gdLst/>
              <a:ahLst/>
              <a:cxnLst/>
              <a:rect l="l" t="t" r="r" b="b"/>
              <a:pathLst>
                <a:path w="3815986" h="2675935" extrusionOk="0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14"/>
            <p:cNvSpPr/>
            <p:nvPr/>
          </p:nvSpPr>
          <p:spPr>
            <a:xfrm>
              <a:off x="305" y="-1"/>
              <a:ext cx="3832270" cy="2876136"/>
            </a:xfrm>
            <a:custGeom>
              <a:avLst/>
              <a:gdLst/>
              <a:ahLst/>
              <a:cxnLst/>
              <a:rect l="l" t="t" r="r" b="b"/>
              <a:pathLst>
                <a:path w="3832270" h="2876136" extrusionOk="0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50"/>
          <p:cNvSpPr txBox="1">
            <a:spLocks noGrp="1"/>
          </p:cNvSpPr>
          <p:nvPr>
            <p:ph type="title"/>
          </p:nvPr>
        </p:nvSpPr>
        <p:spPr>
          <a:xfrm>
            <a:off x="762000" y="761998"/>
            <a:ext cx="5766122" cy="1708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Ребекка Стед, Венди Мэсс. Библиотека кота Мортимера (Манн, Иванов и Фербер, 2024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)</a:t>
            </a:r>
            <a:endParaRPr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18" name="Google Shape;518;p50"/>
          <p:cNvSpPr txBox="1">
            <a:spLocks noGrp="1"/>
          </p:cNvSpPr>
          <p:nvPr>
            <p:ph type="body" idx="1"/>
          </p:nvPr>
        </p:nvSpPr>
        <p:spPr>
          <a:xfrm>
            <a:off x="761994" y="2470245"/>
            <a:ext cx="5334006" cy="376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ru-RU" sz="1700" dirty="0"/>
              <a:t>Однажды ночью в тихом городке Мартинвилл появляется загадочный шкафчик с книгами, на каждой — штамп: «Городская библиотека». Охраняет их кот Мортимер. Вот только в городе уже давным-давно нет никакой библиотеки. Она сгорела 20 лет назад.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ru-RU" sz="1700" dirty="0"/>
              <a:t>Узнать, откуда взялся шкафчик и как он связан с давней трагедией, сможет только пятиклассник Эван. Но вопросов пока больше, чем ответов. Почему взрослые так неохотно говорят о случившемся? Связан ли с происшествием знаменитый автор детективных романов? Почему рыжий кот не отходит от шкафчика ни на шаг? И... неужели в Мартинвилле водятся привидения?</a:t>
            </a:r>
            <a:endParaRPr dirty="0"/>
          </a:p>
        </p:txBody>
      </p:sp>
      <p:sp>
        <p:nvSpPr>
          <p:cNvPr id="519" name="Google Shape;519;p50"/>
          <p:cNvSpPr/>
          <p:nvPr/>
        </p:nvSpPr>
        <p:spPr>
          <a:xfrm>
            <a:off x="6781800" y="-1"/>
            <a:ext cx="5410200" cy="685800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66700" dist="215900" dir="8580000" sx="90000" sy="9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0" name="Google Shape;520;p50" descr="Изображение выглядит как текст, мультфильм, динозавр, книга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48501" y="753692"/>
            <a:ext cx="3676799" cy="534807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6096000" y="6101764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4"/>
              </a:rPr>
              <a:t>https://www.litres.ru/book/wendy-mass/biblioteka-kota-mortimera-71093572/?</a:t>
            </a:r>
            <a:r>
              <a:rPr lang="en-US" dirty="0" smtClean="0">
                <a:hlinkClick r:id="rId4"/>
              </a:rPr>
              <a:t>ysclid=m2ooarzypc721736751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52"/>
          <p:cNvSpPr/>
          <p:nvPr/>
        </p:nvSpPr>
        <p:spPr>
          <a:xfrm>
            <a:off x="0" y="1"/>
            <a:ext cx="1219169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4" name="Google Shape;534;p52"/>
          <p:cNvSpPr/>
          <p:nvPr/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5" name="Google Shape;535;p52"/>
          <p:cNvSpPr txBox="1">
            <a:spLocks noGrp="1"/>
          </p:cNvSpPr>
          <p:nvPr>
            <p:ph type="title"/>
          </p:nvPr>
        </p:nvSpPr>
        <p:spPr>
          <a:xfrm>
            <a:off x="753925" y="1321056"/>
            <a:ext cx="10684151" cy="1991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alibri"/>
              <a:buNone/>
            </a:pPr>
            <a:r>
              <a:rPr lang="ru-RU" sz="5200" b="1" dirty="0">
                <a:solidFill>
                  <a:schemeClr val="accent2">
                    <a:lumMod val="50000"/>
                  </a:schemeClr>
                </a:solidFill>
                <a:sym typeface="Calibri"/>
              </a:rPr>
              <a:t>Книги для подростков</a:t>
            </a:r>
            <a:endParaRPr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36" name="Google Shape;536;p52"/>
          <p:cNvSpPr txBox="1">
            <a:spLocks noGrp="1"/>
          </p:cNvSpPr>
          <p:nvPr>
            <p:ph type="body" idx="1"/>
          </p:nvPr>
        </p:nvSpPr>
        <p:spPr>
          <a:xfrm>
            <a:off x="1361395" y="3525490"/>
            <a:ext cx="9469211" cy="865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sym typeface="Calibri"/>
              </a:rPr>
              <a:t>Новинки и переиздания</a:t>
            </a:r>
            <a:endParaRPr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537" name="Google Shape;537;p52"/>
          <p:cNvGrpSpPr/>
          <p:nvPr/>
        </p:nvGrpSpPr>
        <p:grpSpPr>
          <a:xfrm>
            <a:off x="7867135" y="0"/>
            <a:ext cx="4324865" cy="2641149"/>
            <a:chOff x="6867015" y="-1"/>
            <a:chExt cx="5324985" cy="3251912"/>
          </a:xfrm>
        </p:grpSpPr>
        <p:sp>
          <p:nvSpPr>
            <p:cNvPr id="538" name="Google Shape;538;p52"/>
            <p:cNvSpPr/>
            <p:nvPr/>
          </p:nvSpPr>
          <p:spPr>
            <a:xfrm>
              <a:off x="6867015" y="-1"/>
              <a:ext cx="5324985" cy="3251912"/>
            </a:xfrm>
            <a:custGeom>
              <a:avLst/>
              <a:gdLst/>
              <a:ahLst/>
              <a:cxnLst/>
              <a:rect l="l" t="t" r="r" b="b"/>
              <a:pathLst>
                <a:path w="5324985" h="3251912" extrusionOk="0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9" name="Google Shape;539;p52"/>
            <p:cNvSpPr/>
            <p:nvPr/>
          </p:nvSpPr>
          <p:spPr>
            <a:xfrm>
              <a:off x="6916467" y="-1"/>
              <a:ext cx="5275533" cy="2980757"/>
            </a:xfrm>
            <a:custGeom>
              <a:avLst/>
              <a:gdLst/>
              <a:ahLst/>
              <a:cxnLst/>
              <a:rect l="l" t="t" r="r" b="b"/>
              <a:pathLst>
                <a:path w="5275533" h="2980757" extrusionOk="0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0" name="Google Shape;540;p52"/>
            <p:cNvSpPr/>
            <p:nvPr/>
          </p:nvSpPr>
          <p:spPr>
            <a:xfrm>
              <a:off x="6921214" y="-1"/>
              <a:ext cx="5270786" cy="2927775"/>
            </a:xfrm>
            <a:custGeom>
              <a:avLst/>
              <a:gdLst/>
              <a:ahLst/>
              <a:cxnLst/>
              <a:rect l="l" t="t" r="r" b="b"/>
              <a:pathLst>
                <a:path w="5270786" h="2927775" extrusionOk="0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541;p52"/>
            <p:cNvSpPr/>
            <p:nvPr/>
          </p:nvSpPr>
          <p:spPr>
            <a:xfrm>
              <a:off x="6921214" y="-1"/>
              <a:ext cx="5270786" cy="2927775"/>
            </a:xfrm>
            <a:custGeom>
              <a:avLst/>
              <a:gdLst/>
              <a:ahLst/>
              <a:cxnLst/>
              <a:rect l="l" t="t" r="r" b="b"/>
              <a:pathLst>
                <a:path w="5270786" h="2927775" extrusionOk="0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2" name="Google Shape;542;p52"/>
          <p:cNvGrpSpPr/>
          <p:nvPr/>
        </p:nvGrpSpPr>
        <p:grpSpPr>
          <a:xfrm rot="-5400000">
            <a:off x="-456265" y="3658536"/>
            <a:ext cx="3655725" cy="2743201"/>
            <a:chOff x="-305" y="-1"/>
            <a:chExt cx="3832880" cy="2876136"/>
          </a:xfrm>
        </p:grpSpPr>
        <p:sp>
          <p:nvSpPr>
            <p:cNvPr id="543" name="Google Shape;543;p52"/>
            <p:cNvSpPr/>
            <p:nvPr/>
          </p:nvSpPr>
          <p:spPr>
            <a:xfrm>
              <a:off x="305" y="1"/>
              <a:ext cx="3815424" cy="2653659"/>
            </a:xfrm>
            <a:custGeom>
              <a:avLst/>
              <a:gdLst/>
              <a:ahLst/>
              <a:cxnLst/>
              <a:rect l="l" t="t" r="r" b="b"/>
              <a:pathLst>
                <a:path w="3815424" h="2653659" extrusionOk="0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4" name="Google Shape;544;p52"/>
            <p:cNvSpPr/>
            <p:nvPr/>
          </p:nvSpPr>
          <p:spPr>
            <a:xfrm>
              <a:off x="305" y="-1"/>
              <a:ext cx="3815424" cy="2653660"/>
            </a:xfrm>
            <a:custGeom>
              <a:avLst/>
              <a:gdLst/>
              <a:ahLst/>
              <a:cxnLst/>
              <a:rect l="l" t="t" r="r" b="b"/>
              <a:pathLst>
                <a:path w="3815424" h="2653660" extrusionOk="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5" name="Google Shape;545;p52"/>
            <p:cNvSpPr/>
            <p:nvPr/>
          </p:nvSpPr>
          <p:spPr>
            <a:xfrm>
              <a:off x="-305" y="1"/>
              <a:ext cx="3815986" cy="2675935"/>
            </a:xfrm>
            <a:custGeom>
              <a:avLst/>
              <a:gdLst/>
              <a:ahLst/>
              <a:cxnLst/>
              <a:rect l="l" t="t" r="r" b="b"/>
              <a:pathLst>
                <a:path w="3815986" h="2675935" extrusionOk="0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6" name="Google Shape;546;p52"/>
            <p:cNvSpPr/>
            <p:nvPr/>
          </p:nvSpPr>
          <p:spPr>
            <a:xfrm>
              <a:off x="305" y="-1"/>
              <a:ext cx="3832270" cy="2876136"/>
            </a:xfrm>
            <a:custGeom>
              <a:avLst/>
              <a:gdLst/>
              <a:ahLst/>
              <a:cxnLst/>
              <a:rect l="l" t="t" r="r" b="b"/>
              <a:pathLst>
                <a:path w="3832270" h="2876136" extrusionOk="0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53"/>
          <p:cNvSpPr txBox="1">
            <a:spLocks noGrp="1"/>
          </p:cNvSpPr>
          <p:nvPr>
            <p:ph type="title"/>
          </p:nvPr>
        </p:nvSpPr>
        <p:spPr>
          <a:xfrm>
            <a:off x="762000" y="761998"/>
            <a:ext cx="5334000" cy="1708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Наталья Вишнякова. Как дела, Дериволков? (Пять четвертей, 2024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)</a:t>
            </a:r>
            <a:endParaRPr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52" name="Google Shape;552;p53"/>
          <p:cNvSpPr txBox="1">
            <a:spLocks noGrp="1"/>
          </p:cNvSpPr>
          <p:nvPr>
            <p:ph type="body" idx="1"/>
          </p:nvPr>
        </p:nvSpPr>
        <p:spPr>
          <a:xfrm>
            <a:off x="761994" y="2470245"/>
            <a:ext cx="5334006" cy="376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</a:pPr>
            <a:r>
              <a:rPr lang="ru-RU" sz="1300" dirty="0"/>
              <a:t>В дневнике пятиклассника Серафима Дериволкова регулярно появляются замечания от учителя. Но не просто "Баловался" или "Разговаривал на уроке", а самые необычные. Да, Серафим то и дело попадает в разные интересные ситуации, чем постоянно пробивает брешь в нервной системе классной руководительницы. Герой из принципа ест свой словарный диктант, пьёт компот с помощью шнурков, сидит под партой с батоном хлеба, называет на уроке друга баклажаном, кусает одноклассницу и прячется в шкафу после звонка.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</a:pPr>
            <a:r>
              <a:rPr lang="ru-RU" sz="1300" dirty="0"/>
              <a:t>Нестандартные истории с Серафимом происходят не только в школе. Он правая рука пенсионера Аркадьева (на эту должность пришлось пройти целый кастинг). Вместе с ним и старшеклассником Женей Махаоновым герой патрулирует окрестности своего дома, сидит в засаде и мирит соседей. А ещё - выясняет обстоятельства появления во дворе НЛО и расследует пропажу торта у аптекаря Кроля.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</a:pPr>
            <a:r>
              <a:rPr lang="ru-RU" sz="1300" dirty="0"/>
              <a:t>Наталья Вишнякова - журналист и педагог, автор детских и подростковых повестей, киносценариев и пьес для кукольного театра.</a:t>
            </a:r>
            <a:endParaRPr dirty="0"/>
          </a:p>
        </p:txBody>
      </p:sp>
      <p:sp>
        <p:nvSpPr>
          <p:cNvPr id="553" name="Google Shape;553;p53"/>
          <p:cNvSpPr/>
          <p:nvPr/>
        </p:nvSpPr>
        <p:spPr>
          <a:xfrm>
            <a:off x="6781800" y="-1"/>
            <a:ext cx="5410200" cy="685800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66700" dist="215900" dir="8580000" sx="90000" sy="9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4" name="Google Shape;554;p53" descr="Изображение выглядит как текст, Человеческое лицо, графический дизайн, мультфильм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07878" y="971490"/>
            <a:ext cx="3758045" cy="491247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5980438" y="6086191"/>
            <a:ext cx="57406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https://www.labirint.ru/books/1000719/?</a:t>
            </a:r>
            <a:r>
              <a:rPr lang="en-US" dirty="0" smtClean="0">
                <a:hlinkClick r:id="rId4"/>
              </a:rPr>
              <a:t>ysclid=m2oohhtcmi489286365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5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0" name="Google Shape;560;p54"/>
          <p:cNvSpPr/>
          <p:nvPr/>
        </p:nvSpPr>
        <p:spPr>
          <a:xfrm>
            <a:off x="0" y="0"/>
            <a:ext cx="6741994" cy="6858000"/>
          </a:xfrm>
          <a:custGeom>
            <a:avLst/>
            <a:gdLst/>
            <a:ahLst/>
            <a:cxnLst/>
            <a:rect l="l" t="t" r="r" b="b"/>
            <a:pathLst>
              <a:path w="6568309" h="6858000" extrusionOk="0">
                <a:moveTo>
                  <a:pt x="0" y="0"/>
                </a:moveTo>
                <a:lnTo>
                  <a:pt x="362841" y="0"/>
                </a:lnTo>
                <a:lnTo>
                  <a:pt x="523269" y="0"/>
                </a:lnTo>
                <a:lnTo>
                  <a:pt x="1343025" y="0"/>
                </a:lnTo>
                <a:lnTo>
                  <a:pt x="1705866" y="0"/>
                </a:lnTo>
                <a:lnTo>
                  <a:pt x="1866294" y="0"/>
                </a:lnTo>
                <a:lnTo>
                  <a:pt x="5225154" y="0"/>
                </a:lnTo>
                <a:lnTo>
                  <a:pt x="6568179" y="0"/>
                </a:lnTo>
                <a:lnTo>
                  <a:pt x="6568309" y="1"/>
                </a:lnTo>
                <a:lnTo>
                  <a:pt x="6562951" y="30700"/>
                </a:lnTo>
                <a:cubicBezTo>
                  <a:pt x="6559126" y="84364"/>
                  <a:pt x="6548218" y="241149"/>
                  <a:pt x="6547446" y="310025"/>
                </a:cubicBezTo>
                <a:cubicBezTo>
                  <a:pt x="6550151" y="367544"/>
                  <a:pt x="6557712" y="408251"/>
                  <a:pt x="6558316" y="443960"/>
                </a:cubicBezTo>
                <a:cubicBezTo>
                  <a:pt x="6555224" y="499397"/>
                  <a:pt x="6534767" y="604434"/>
                  <a:pt x="6528896" y="642659"/>
                </a:cubicBezTo>
                <a:cubicBezTo>
                  <a:pt x="6535204" y="657287"/>
                  <a:pt x="6515365" y="658191"/>
                  <a:pt x="6523095" y="673307"/>
                </a:cubicBezTo>
                <a:cubicBezTo>
                  <a:pt x="6523388" y="693769"/>
                  <a:pt x="6506868" y="797295"/>
                  <a:pt x="6496169" y="839641"/>
                </a:cubicBezTo>
                <a:cubicBezTo>
                  <a:pt x="6484119" y="887148"/>
                  <a:pt x="6457817" y="937731"/>
                  <a:pt x="6450789" y="958357"/>
                </a:cubicBezTo>
                <a:cubicBezTo>
                  <a:pt x="6443760" y="978983"/>
                  <a:pt x="6459217" y="936930"/>
                  <a:pt x="6453996" y="963398"/>
                </a:cubicBezTo>
                <a:cubicBezTo>
                  <a:pt x="6448777" y="989867"/>
                  <a:pt x="6425575" y="1087010"/>
                  <a:pt x="6419467" y="1117169"/>
                </a:cubicBezTo>
                <a:cubicBezTo>
                  <a:pt x="6431540" y="1118586"/>
                  <a:pt x="6409651" y="1135372"/>
                  <a:pt x="6417348" y="1144352"/>
                </a:cubicBezTo>
                <a:cubicBezTo>
                  <a:pt x="6424109" y="1150681"/>
                  <a:pt x="6419047" y="1157251"/>
                  <a:pt x="6418473" y="1164484"/>
                </a:cubicBezTo>
                <a:cubicBezTo>
                  <a:pt x="6423767" y="1173524"/>
                  <a:pt x="6413947" y="1205209"/>
                  <a:pt x="6406979" y="1213829"/>
                </a:cubicBezTo>
                <a:cubicBezTo>
                  <a:pt x="6382818" y="1235037"/>
                  <a:pt x="6400452" y="1277327"/>
                  <a:pt x="6381928" y="1294823"/>
                </a:cubicBezTo>
                <a:cubicBezTo>
                  <a:pt x="6379195" y="1300845"/>
                  <a:pt x="6378069" y="1306615"/>
                  <a:pt x="6377948" y="1312193"/>
                </a:cubicBezTo>
                <a:lnTo>
                  <a:pt x="6379894" y="1327626"/>
                </a:lnTo>
                <a:lnTo>
                  <a:pt x="6385024" y="1331644"/>
                </a:lnTo>
                <a:lnTo>
                  <a:pt x="6383696" y="1341276"/>
                </a:lnTo>
                <a:cubicBezTo>
                  <a:pt x="6383952" y="1342166"/>
                  <a:pt x="6384208" y="1343055"/>
                  <a:pt x="6384464" y="1343945"/>
                </a:cubicBezTo>
                <a:cubicBezTo>
                  <a:pt x="6385957" y="1349040"/>
                  <a:pt x="6387253" y="1354080"/>
                  <a:pt x="6387748" y="1359134"/>
                </a:cubicBezTo>
                <a:cubicBezTo>
                  <a:pt x="6384363" y="1373109"/>
                  <a:pt x="6372802" y="1397612"/>
                  <a:pt x="6364157" y="1427803"/>
                </a:cubicBezTo>
                <a:cubicBezTo>
                  <a:pt x="6348141" y="1460349"/>
                  <a:pt x="6348362" y="1505076"/>
                  <a:pt x="6335874" y="1540278"/>
                </a:cubicBezTo>
                <a:lnTo>
                  <a:pt x="6331892" y="1547262"/>
                </a:lnTo>
                <a:lnTo>
                  <a:pt x="6332744" y="1577056"/>
                </a:lnTo>
                <a:cubicBezTo>
                  <a:pt x="6335859" y="1582205"/>
                  <a:pt x="6336674" y="1589568"/>
                  <a:pt x="6333604" y="1595898"/>
                </a:cubicBezTo>
                <a:lnTo>
                  <a:pt x="6324749" y="1703726"/>
                </a:lnTo>
                <a:cubicBezTo>
                  <a:pt x="6324080" y="1739332"/>
                  <a:pt x="6318019" y="1754453"/>
                  <a:pt x="6329594" y="1809535"/>
                </a:cubicBezTo>
                <a:cubicBezTo>
                  <a:pt x="6344930" y="1868036"/>
                  <a:pt x="6323725" y="1952670"/>
                  <a:pt x="6329062" y="2018310"/>
                </a:cubicBezTo>
                <a:cubicBezTo>
                  <a:pt x="6308075" y="2053162"/>
                  <a:pt x="6326925" y="2034561"/>
                  <a:pt x="6321735" y="2071355"/>
                </a:cubicBezTo>
                <a:lnTo>
                  <a:pt x="6322678" y="2141166"/>
                </a:lnTo>
                <a:lnTo>
                  <a:pt x="6321340" y="2154548"/>
                </a:lnTo>
                <a:lnTo>
                  <a:pt x="6316582" y="2158153"/>
                </a:lnTo>
                <a:lnTo>
                  <a:pt x="6311428" y="2178174"/>
                </a:lnTo>
                <a:cubicBezTo>
                  <a:pt x="6310177" y="2185696"/>
                  <a:pt x="6309622" y="2193828"/>
                  <a:pt x="6310192" y="2202858"/>
                </a:cubicBezTo>
                <a:cubicBezTo>
                  <a:pt x="6319667" y="2232772"/>
                  <a:pt x="6296459" y="2283357"/>
                  <a:pt x="6309211" y="2320214"/>
                </a:cubicBezTo>
                <a:cubicBezTo>
                  <a:pt x="6307537" y="2355906"/>
                  <a:pt x="6302490" y="2394678"/>
                  <a:pt x="6300151" y="2417011"/>
                </a:cubicBezTo>
                <a:cubicBezTo>
                  <a:pt x="6292303" y="2426377"/>
                  <a:pt x="6304439" y="2456509"/>
                  <a:pt x="6295176" y="2454207"/>
                </a:cubicBezTo>
                <a:cubicBezTo>
                  <a:pt x="6299335" y="2464947"/>
                  <a:pt x="6297305" y="2476105"/>
                  <a:pt x="6293727" y="2487203"/>
                </a:cubicBezTo>
                <a:lnTo>
                  <a:pt x="6285477" y="2512282"/>
                </a:lnTo>
                <a:cubicBezTo>
                  <a:pt x="6285720" y="2512961"/>
                  <a:pt x="6285962" y="2513640"/>
                  <a:pt x="6286205" y="2514318"/>
                </a:cubicBezTo>
                <a:cubicBezTo>
                  <a:pt x="6292347" y="2534324"/>
                  <a:pt x="6298487" y="2554328"/>
                  <a:pt x="6304629" y="2574334"/>
                </a:cubicBezTo>
                <a:lnTo>
                  <a:pt x="6303842" y="2579877"/>
                </a:lnTo>
                <a:cubicBezTo>
                  <a:pt x="6303729" y="2585644"/>
                  <a:pt x="6304006" y="2603388"/>
                  <a:pt x="6303953" y="2608928"/>
                </a:cubicBezTo>
                <a:lnTo>
                  <a:pt x="6303530" y="2613111"/>
                </a:lnTo>
                <a:lnTo>
                  <a:pt x="6297474" y="2621996"/>
                </a:lnTo>
                <a:lnTo>
                  <a:pt x="6299263" y="2634265"/>
                </a:lnTo>
                <a:lnTo>
                  <a:pt x="6293065" y="2647237"/>
                </a:lnTo>
                <a:cubicBezTo>
                  <a:pt x="6294685" y="2648158"/>
                  <a:pt x="6296180" y="2649356"/>
                  <a:pt x="6297496" y="2650786"/>
                </a:cubicBezTo>
                <a:lnTo>
                  <a:pt x="6301708" y="2661993"/>
                </a:lnTo>
                <a:lnTo>
                  <a:pt x="6295884" y="2670949"/>
                </a:lnTo>
                <a:cubicBezTo>
                  <a:pt x="6304913" y="2672007"/>
                  <a:pt x="6294429" y="2681695"/>
                  <a:pt x="6291714" y="2690255"/>
                </a:cubicBezTo>
                <a:lnTo>
                  <a:pt x="6292327" y="2695683"/>
                </a:lnTo>
                <a:lnTo>
                  <a:pt x="6284410" y="2713964"/>
                </a:lnTo>
                <a:lnTo>
                  <a:pt x="6280410" y="2730175"/>
                </a:lnTo>
                <a:lnTo>
                  <a:pt x="6288082" y="2763497"/>
                </a:lnTo>
                <a:lnTo>
                  <a:pt x="6260924" y="3051539"/>
                </a:lnTo>
                <a:cubicBezTo>
                  <a:pt x="6251455" y="3165645"/>
                  <a:pt x="6222174" y="3216611"/>
                  <a:pt x="6210151" y="3335396"/>
                </a:cubicBezTo>
                <a:lnTo>
                  <a:pt x="6212034" y="3456509"/>
                </a:lnTo>
                <a:lnTo>
                  <a:pt x="6197490" y="3531827"/>
                </a:lnTo>
                <a:lnTo>
                  <a:pt x="6208018" y="3570877"/>
                </a:lnTo>
                <a:lnTo>
                  <a:pt x="6205920" y="3583849"/>
                </a:lnTo>
                <a:lnTo>
                  <a:pt x="6199616" y="3592763"/>
                </a:lnTo>
                <a:cubicBezTo>
                  <a:pt x="6191839" y="3613948"/>
                  <a:pt x="6196204" y="3641245"/>
                  <a:pt x="6181288" y="3653485"/>
                </a:cubicBezTo>
                <a:cubicBezTo>
                  <a:pt x="6178087" y="3659316"/>
                  <a:pt x="6176516" y="3664985"/>
                  <a:pt x="6175963" y="3670528"/>
                </a:cubicBezTo>
                <a:lnTo>
                  <a:pt x="6176722" y="3685990"/>
                </a:lnTo>
                <a:lnTo>
                  <a:pt x="6181549" y="3690283"/>
                </a:lnTo>
                <a:lnTo>
                  <a:pt x="6179476" y="3699787"/>
                </a:lnTo>
                <a:cubicBezTo>
                  <a:pt x="6179664" y="3700686"/>
                  <a:pt x="6179852" y="3701586"/>
                  <a:pt x="6180040" y="3702486"/>
                </a:cubicBezTo>
                <a:cubicBezTo>
                  <a:pt x="6181140" y="3707637"/>
                  <a:pt x="6182047" y="3712728"/>
                  <a:pt x="6182155" y="3717784"/>
                </a:cubicBezTo>
                <a:cubicBezTo>
                  <a:pt x="6156678" y="3711701"/>
                  <a:pt x="6178864" y="3759789"/>
                  <a:pt x="6158980" y="3746229"/>
                </a:cubicBezTo>
                <a:cubicBezTo>
                  <a:pt x="6144630" y="3780750"/>
                  <a:pt x="6117520" y="3867558"/>
                  <a:pt x="6096049" y="3924910"/>
                </a:cubicBezTo>
                <a:lnTo>
                  <a:pt x="6069712" y="3989353"/>
                </a:lnTo>
                <a:lnTo>
                  <a:pt x="6067330" y="4033899"/>
                </a:lnTo>
                <a:cubicBezTo>
                  <a:pt x="6065506" y="4070470"/>
                  <a:pt x="6063599" y="4110146"/>
                  <a:pt x="6061081" y="4142250"/>
                </a:cubicBezTo>
                <a:cubicBezTo>
                  <a:pt x="6055260" y="4200007"/>
                  <a:pt x="6045907" y="4278998"/>
                  <a:pt x="6042858" y="4329442"/>
                </a:cubicBezTo>
                <a:cubicBezTo>
                  <a:pt x="6038376" y="4381764"/>
                  <a:pt x="6036461" y="4433012"/>
                  <a:pt x="6034182" y="4456184"/>
                </a:cubicBezTo>
                <a:lnTo>
                  <a:pt x="6029178" y="4468478"/>
                </a:lnTo>
                <a:lnTo>
                  <a:pt x="6029974" y="4469862"/>
                </a:lnTo>
                <a:cubicBezTo>
                  <a:pt x="6031287" y="4476321"/>
                  <a:pt x="6030316" y="4480555"/>
                  <a:pt x="6028340" y="4483797"/>
                </a:cubicBezTo>
                <a:lnTo>
                  <a:pt x="6025168" y="4487091"/>
                </a:lnTo>
                <a:lnTo>
                  <a:pt x="6023164" y="4496728"/>
                </a:lnTo>
                <a:lnTo>
                  <a:pt x="6016839" y="4515918"/>
                </a:lnTo>
                <a:cubicBezTo>
                  <a:pt x="6017189" y="4517049"/>
                  <a:pt x="6017537" y="4518182"/>
                  <a:pt x="6017886" y="4519316"/>
                </a:cubicBezTo>
                <a:lnTo>
                  <a:pt x="6011819" y="4547957"/>
                </a:lnTo>
                <a:lnTo>
                  <a:pt x="6012791" y="4548262"/>
                </a:lnTo>
                <a:cubicBezTo>
                  <a:pt x="6014837" y="4549595"/>
                  <a:pt x="6016087" y="4551811"/>
                  <a:pt x="6015703" y="4555939"/>
                </a:cubicBezTo>
                <a:cubicBezTo>
                  <a:pt x="6031790" y="4548276"/>
                  <a:pt x="6021405" y="4557977"/>
                  <a:pt x="6018854" y="4570815"/>
                </a:cubicBezTo>
                <a:cubicBezTo>
                  <a:pt x="6021736" y="4583801"/>
                  <a:pt x="6030754" y="4622347"/>
                  <a:pt x="6033000" y="4633846"/>
                </a:cubicBezTo>
                <a:lnTo>
                  <a:pt x="6032325" y="4639816"/>
                </a:lnTo>
                <a:lnTo>
                  <a:pt x="6032549" y="4639923"/>
                </a:lnTo>
                <a:cubicBezTo>
                  <a:pt x="6032911" y="4641190"/>
                  <a:pt x="6032878" y="4643141"/>
                  <a:pt x="6032309" y="4646192"/>
                </a:cubicBezTo>
                <a:lnTo>
                  <a:pt x="6031095" y="4650706"/>
                </a:lnTo>
                <a:lnTo>
                  <a:pt x="6029786" y="4662290"/>
                </a:lnTo>
                <a:cubicBezTo>
                  <a:pt x="6030161" y="4663587"/>
                  <a:pt x="6030536" y="4664883"/>
                  <a:pt x="6030911" y="4666180"/>
                </a:cubicBezTo>
                <a:lnTo>
                  <a:pt x="6033630" y="4667585"/>
                </a:lnTo>
                <a:lnTo>
                  <a:pt x="6033189" y="4668660"/>
                </a:lnTo>
                <a:cubicBezTo>
                  <a:pt x="6027286" y="4676831"/>
                  <a:pt x="6019767" y="4679345"/>
                  <a:pt x="6038764" y="4689807"/>
                </a:cubicBezTo>
                <a:cubicBezTo>
                  <a:pt x="6028616" y="4708535"/>
                  <a:pt x="6040474" y="4712235"/>
                  <a:pt x="6042217" y="4737890"/>
                </a:cubicBezTo>
                <a:cubicBezTo>
                  <a:pt x="6033362" y="4748600"/>
                  <a:pt x="6035273" y="4757223"/>
                  <a:pt x="6040543" y="4765657"/>
                </a:cubicBezTo>
                <a:cubicBezTo>
                  <a:pt x="6034416" y="4790618"/>
                  <a:pt x="6040696" y="4813399"/>
                  <a:pt x="6039956" y="4841463"/>
                </a:cubicBezTo>
                <a:lnTo>
                  <a:pt x="6057123" y="4969863"/>
                </a:lnTo>
                <a:lnTo>
                  <a:pt x="6055039" y="4974028"/>
                </a:lnTo>
                <a:cubicBezTo>
                  <a:pt x="6053860" y="4976933"/>
                  <a:pt x="6053409" y="4978909"/>
                  <a:pt x="6053462" y="4980318"/>
                </a:cubicBezTo>
                <a:lnTo>
                  <a:pt x="6053643" y="4980501"/>
                </a:lnTo>
                <a:lnTo>
                  <a:pt x="6051733" y="4986338"/>
                </a:lnTo>
                <a:lnTo>
                  <a:pt x="6049602" y="4991296"/>
                </a:lnTo>
                <a:cubicBezTo>
                  <a:pt x="6058123" y="5019829"/>
                  <a:pt x="6066643" y="5048361"/>
                  <a:pt x="6075165" y="5076895"/>
                </a:cubicBezTo>
                <a:lnTo>
                  <a:pt x="6073751" y="5081568"/>
                </a:lnTo>
                <a:cubicBezTo>
                  <a:pt x="6073034" y="5084748"/>
                  <a:pt x="6072888" y="5086810"/>
                  <a:pt x="6073150" y="5088173"/>
                </a:cubicBezTo>
                <a:lnTo>
                  <a:pt x="6073355" y="5088300"/>
                </a:lnTo>
                <a:lnTo>
                  <a:pt x="6072362" y="5094558"/>
                </a:lnTo>
                <a:cubicBezTo>
                  <a:pt x="6070184" y="5105196"/>
                  <a:pt x="6067588" y="5115626"/>
                  <a:pt x="6064726" y="5125620"/>
                </a:cubicBezTo>
                <a:cubicBezTo>
                  <a:pt x="6063568" y="5154527"/>
                  <a:pt x="6065189" y="5244020"/>
                  <a:pt x="6065415" y="5268004"/>
                </a:cubicBezTo>
                <a:cubicBezTo>
                  <a:pt x="6065637" y="5268513"/>
                  <a:pt x="6065860" y="5269021"/>
                  <a:pt x="6066081" y="5269530"/>
                </a:cubicBezTo>
                <a:lnTo>
                  <a:pt x="6043407" y="5390941"/>
                </a:lnTo>
                <a:cubicBezTo>
                  <a:pt x="6032545" y="5438194"/>
                  <a:pt x="6020942" y="5465286"/>
                  <a:pt x="6025377" y="5539927"/>
                </a:cubicBezTo>
                <a:cubicBezTo>
                  <a:pt x="6019787" y="5610775"/>
                  <a:pt x="6013913" y="5740573"/>
                  <a:pt x="6010052" y="5791594"/>
                </a:cubicBezTo>
                <a:cubicBezTo>
                  <a:pt x="5989401" y="5787060"/>
                  <a:pt x="6018524" y="5849672"/>
                  <a:pt x="5994220" y="5855206"/>
                </a:cubicBezTo>
                <a:cubicBezTo>
                  <a:pt x="5995282" y="5860240"/>
                  <a:pt x="5980598" y="5868910"/>
                  <a:pt x="5982580" y="5873582"/>
                </a:cubicBezTo>
                <a:cubicBezTo>
                  <a:pt x="5982922" y="5874401"/>
                  <a:pt x="5983265" y="5875218"/>
                  <a:pt x="5983608" y="5876037"/>
                </a:cubicBezTo>
                <a:lnTo>
                  <a:pt x="5983535" y="5886534"/>
                </a:lnTo>
                <a:lnTo>
                  <a:pt x="5988737" y="5888644"/>
                </a:lnTo>
                <a:cubicBezTo>
                  <a:pt x="5989948" y="5893707"/>
                  <a:pt x="5991159" y="5898769"/>
                  <a:pt x="5992371" y="5903832"/>
                </a:cubicBezTo>
                <a:cubicBezTo>
                  <a:pt x="5992924" y="5909651"/>
                  <a:pt x="5992578" y="5916068"/>
                  <a:pt x="5990780" y="5923391"/>
                </a:cubicBezTo>
                <a:cubicBezTo>
                  <a:pt x="5975822" y="5948880"/>
                  <a:pt x="6013580" y="5981626"/>
                  <a:pt x="5993870" y="6013205"/>
                </a:cubicBezTo>
                <a:cubicBezTo>
                  <a:pt x="5988486" y="6024901"/>
                  <a:pt x="5991718" y="6066777"/>
                  <a:pt x="5997673" y="6074018"/>
                </a:cubicBezTo>
                <a:cubicBezTo>
                  <a:pt x="5998007" y="6081731"/>
                  <a:pt x="6007861" y="6126985"/>
                  <a:pt x="6014840" y="6130837"/>
                </a:cubicBezTo>
                <a:cubicBezTo>
                  <a:pt x="6022998" y="6137057"/>
                  <a:pt x="5999420" y="6156330"/>
                  <a:pt x="6010704" y="6152982"/>
                </a:cubicBezTo>
                <a:cubicBezTo>
                  <a:pt x="6008682" y="6186619"/>
                  <a:pt x="6039938" y="6191636"/>
                  <a:pt x="6038294" y="6221100"/>
                </a:cubicBezTo>
                <a:cubicBezTo>
                  <a:pt x="6039643" y="6222126"/>
                  <a:pt x="6046356" y="6257468"/>
                  <a:pt x="6052331" y="6287550"/>
                </a:cubicBezTo>
                <a:cubicBezTo>
                  <a:pt x="6058307" y="6317632"/>
                  <a:pt x="6082079" y="6391312"/>
                  <a:pt x="6074143" y="6401595"/>
                </a:cubicBezTo>
                <a:cubicBezTo>
                  <a:pt x="6074931" y="6423902"/>
                  <a:pt x="6059614" y="6432919"/>
                  <a:pt x="6060199" y="6487110"/>
                </a:cubicBezTo>
                <a:cubicBezTo>
                  <a:pt x="6075583" y="6574474"/>
                  <a:pt x="6076150" y="6553611"/>
                  <a:pt x="6081156" y="6588589"/>
                </a:cubicBezTo>
                <a:cubicBezTo>
                  <a:pt x="6102088" y="6637976"/>
                  <a:pt x="6067660" y="6687723"/>
                  <a:pt x="6114944" y="6769963"/>
                </a:cubicBezTo>
                <a:cubicBezTo>
                  <a:pt x="6130462" y="6819284"/>
                  <a:pt x="6119243" y="6817955"/>
                  <a:pt x="6128950" y="6835814"/>
                </a:cubicBezTo>
                <a:lnTo>
                  <a:pt x="6132536" y="6858000"/>
                </a:lnTo>
                <a:lnTo>
                  <a:pt x="4789511" y="6858000"/>
                </a:lnTo>
                <a:lnTo>
                  <a:pt x="1866294" y="6858000"/>
                </a:lnTo>
                <a:lnTo>
                  <a:pt x="1705866" y="6858000"/>
                </a:lnTo>
                <a:lnTo>
                  <a:pt x="1343025" y="6858000"/>
                </a:lnTo>
                <a:lnTo>
                  <a:pt x="523269" y="6858000"/>
                </a:lnTo>
                <a:lnTo>
                  <a:pt x="36284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1" name="Google Shape;561;p54"/>
          <p:cNvSpPr txBox="1">
            <a:spLocks noGrp="1"/>
          </p:cNvSpPr>
          <p:nvPr>
            <p:ph type="title"/>
          </p:nvPr>
        </p:nvSpPr>
        <p:spPr>
          <a:xfrm>
            <a:off x="1137034" y="609600"/>
            <a:ext cx="4784796" cy="1330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Анастасия Шанская. Кот прямо с неба (Самокат, 2024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)</a:t>
            </a:r>
            <a:endParaRPr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62" name="Google Shape;562;p54"/>
          <p:cNvSpPr txBox="1">
            <a:spLocks noGrp="1"/>
          </p:cNvSpPr>
          <p:nvPr>
            <p:ph type="body" idx="1"/>
          </p:nvPr>
        </p:nvSpPr>
        <p:spPr>
          <a:xfrm>
            <a:off x="1137034" y="2194102"/>
            <a:ext cx="4438036" cy="3908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rPr lang="ru-RU" sz="1700" dirty="0"/>
              <a:t>Обаятельный нахал, умный хитрюга, зловредный красавец и наглец — вот он какой, этот кот Ефим! Смешная и трогательная повесть Анастасии Шанской «Кот прямо с неба» рассказывает о том, как Ефим (он же Фима, он же Фимозятина, он Фимозный-навозный) свалился с неба, точнее с седьмого этажа, на голову обычной семье, и началось… С ним не соскучишься! Каждый день с Фимой — испытание на прочность. «Я там обои в коридоре ободрал. Можете переклеивать». А как же хозяева понимают его язык? Очень просто: если считаешь себя не царём природы, а частью этого прекрасного мира, поймёшь даже кузнечика.</a:t>
            </a:r>
            <a:endParaRPr dirty="0"/>
          </a:p>
        </p:txBody>
      </p:sp>
      <p:pic>
        <p:nvPicPr>
          <p:cNvPr id="563" name="Google Shape;563;p54" descr="Изображение выглядит как текст, плакат, книга, самолет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63691" y="717012"/>
            <a:ext cx="3771487" cy="5446191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7363691" y="6356713"/>
            <a:ext cx="37866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https://www.moscowbooks.ru/book/1205474</a:t>
            </a:r>
            <a:r>
              <a:rPr lang="en-US" dirty="0" smtClean="0">
                <a:hlinkClick r:id="rId4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5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9" name="Google Shape;569;p55"/>
          <p:cNvSpPr/>
          <p:nvPr/>
        </p:nvSpPr>
        <p:spPr>
          <a:xfrm>
            <a:off x="0" y="0"/>
            <a:ext cx="6741994" cy="6858000"/>
          </a:xfrm>
          <a:custGeom>
            <a:avLst/>
            <a:gdLst/>
            <a:ahLst/>
            <a:cxnLst/>
            <a:rect l="l" t="t" r="r" b="b"/>
            <a:pathLst>
              <a:path w="6568309" h="6858000" extrusionOk="0">
                <a:moveTo>
                  <a:pt x="0" y="0"/>
                </a:moveTo>
                <a:lnTo>
                  <a:pt x="362841" y="0"/>
                </a:lnTo>
                <a:lnTo>
                  <a:pt x="523269" y="0"/>
                </a:lnTo>
                <a:lnTo>
                  <a:pt x="1343025" y="0"/>
                </a:lnTo>
                <a:lnTo>
                  <a:pt x="1705866" y="0"/>
                </a:lnTo>
                <a:lnTo>
                  <a:pt x="1866294" y="0"/>
                </a:lnTo>
                <a:lnTo>
                  <a:pt x="5225154" y="0"/>
                </a:lnTo>
                <a:lnTo>
                  <a:pt x="6568179" y="0"/>
                </a:lnTo>
                <a:lnTo>
                  <a:pt x="6568309" y="1"/>
                </a:lnTo>
                <a:lnTo>
                  <a:pt x="6562951" y="30700"/>
                </a:lnTo>
                <a:cubicBezTo>
                  <a:pt x="6559126" y="84364"/>
                  <a:pt x="6548218" y="241149"/>
                  <a:pt x="6547446" y="310025"/>
                </a:cubicBezTo>
                <a:cubicBezTo>
                  <a:pt x="6550151" y="367544"/>
                  <a:pt x="6557712" y="408251"/>
                  <a:pt x="6558316" y="443960"/>
                </a:cubicBezTo>
                <a:cubicBezTo>
                  <a:pt x="6555224" y="499397"/>
                  <a:pt x="6534767" y="604434"/>
                  <a:pt x="6528896" y="642659"/>
                </a:cubicBezTo>
                <a:cubicBezTo>
                  <a:pt x="6535204" y="657287"/>
                  <a:pt x="6515365" y="658191"/>
                  <a:pt x="6523095" y="673307"/>
                </a:cubicBezTo>
                <a:cubicBezTo>
                  <a:pt x="6523388" y="693769"/>
                  <a:pt x="6506868" y="797295"/>
                  <a:pt x="6496169" y="839641"/>
                </a:cubicBezTo>
                <a:cubicBezTo>
                  <a:pt x="6484119" y="887148"/>
                  <a:pt x="6457817" y="937731"/>
                  <a:pt x="6450789" y="958357"/>
                </a:cubicBezTo>
                <a:cubicBezTo>
                  <a:pt x="6443760" y="978983"/>
                  <a:pt x="6459217" y="936930"/>
                  <a:pt x="6453996" y="963398"/>
                </a:cubicBezTo>
                <a:cubicBezTo>
                  <a:pt x="6448777" y="989867"/>
                  <a:pt x="6425575" y="1087010"/>
                  <a:pt x="6419467" y="1117169"/>
                </a:cubicBezTo>
                <a:cubicBezTo>
                  <a:pt x="6431540" y="1118586"/>
                  <a:pt x="6409651" y="1135372"/>
                  <a:pt x="6417348" y="1144352"/>
                </a:cubicBezTo>
                <a:cubicBezTo>
                  <a:pt x="6424109" y="1150681"/>
                  <a:pt x="6419047" y="1157251"/>
                  <a:pt x="6418473" y="1164484"/>
                </a:cubicBezTo>
                <a:cubicBezTo>
                  <a:pt x="6423767" y="1173524"/>
                  <a:pt x="6413947" y="1205209"/>
                  <a:pt x="6406979" y="1213829"/>
                </a:cubicBezTo>
                <a:cubicBezTo>
                  <a:pt x="6382818" y="1235037"/>
                  <a:pt x="6400452" y="1277327"/>
                  <a:pt x="6381928" y="1294823"/>
                </a:cubicBezTo>
                <a:cubicBezTo>
                  <a:pt x="6379195" y="1300845"/>
                  <a:pt x="6378069" y="1306615"/>
                  <a:pt x="6377948" y="1312193"/>
                </a:cubicBezTo>
                <a:lnTo>
                  <a:pt x="6379894" y="1327626"/>
                </a:lnTo>
                <a:lnTo>
                  <a:pt x="6385024" y="1331644"/>
                </a:lnTo>
                <a:lnTo>
                  <a:pt x="6383696" y="1341276"/>
                </a:lnTo>
                <a:cubicBezTo>
                  <a:pt x="6383952" y="1342166"/>
                  <a:pt x="6384208" y="1343055"/>
                  <a:pt x="6384464" y="1343945"/>
                </a:cubicBezTo>
                <a:cubicBezTo>
                  <a:pt x="6385957" y="1349040"/>
                  <a:pt x="6387253" y="1354080"/>
                  <a:pt x="6387748" y="1359134"/>
                </a:cubicBezTo>
                <a:cubicBezTo>
                  <a:pt x="6384363" y="1373109"/>
                  <a:pt x="6372802" y="1397612"/>
                  <a:pt x="6364157" y="1427803"/>
                </a:cubicBezTo>
                <a:cubicBezTo>
                  <a:pt x="6348141" y="1460349"/>
                  <a:pt x="6348362" y="1505076"/>
                  <a:pt x="6335874" y="1540278"/>
                </a:cubicBezTo>
                <a:lnTo>
                  <a:pt x="6331892" y="1547262"/>
                </a:lnTo>
                <a:lnTo>
                  <a:pt x="6332744" y="1577056"/>
                </a:lnTo>
                <a:cubicBezTo>
                  <a:pt x="6335859" y="1582205"/>
                  <a:pt x="6336674" y="1589568"/>
                  <a:pt x="6333604" y="1595898"/>
                </a:cubicBezTo>
                <a:lnTo>
                  <a:pt x="6324749" y="1703726"/>
                </a:lnTo>
                <a:cubicBezTo>
                  <a:pt x="6324080" y="1739332"/>
                  <a:pt x="6318019" y="1754453"/>
                  <a:pt x="6329594" y="1809535"/>
                </a:cubicBezTo>
                <a:cubicBezTo>
                  <a:pt x="6344930" y="1868036"/>
                  <a:pt x="6323725" y="1952670"/>
                  <a:pt x="6329062" y="2018310"/>
                </a:cubicBezTo>
                <a:cubicBezTo>
                  <a:pt x="6308075" y="2053162"/>
                  <a:pt x="6326925" y="2034561"/>
                  <a:pt x="6321735" y="2071355"/>
                </a:cubicBezTo>
                <a:lnTo>
                  <a:pt x="6322678" y="2141166"/>
                </a:lnTo>
                <a:lnTo>
                  <a:pt x="6321340" y="2154548"/>
                </a:lnTo>
                <a:lnTo>
                  <a:pt x="6316582" y="2158153"/>
                </a:lnTo>
                <a:lnTo>
                  <a:pt x="6311428" y="2178174"/>
                </a:lnTo>
                <a:cubicBezTo>
                  <a:pt x="6310177" y="2185696"/>
                  <a:pt x="6309622" y="2193828"/>
                  <a:pt x="6310192" y="2202858"/>
                </a:cubicBezTo>
                <a:cubicBezTo>
                  <a:pt x="6319667" y="2232772"/>
                  <a:pt x="6296459" y="2283357"/>
                  <a:pt x="6309211" y="2320214"/>
                </a:cubicBezTo>
                <a:cubicBezTo>
                  <a:pt x="6307537" y="2355906"/>
                  <a:pt x="6302490" y="2394678"/>
                  <a:pt x="6300151" y="2417011"/>
                </a:cubicBezTo>
                <a:cubicBezTo>
                  <a:pt x="6292303" y="2426377"/>
                  <a:pt x="6304439" y="2456509"/>
                  <a:pt x="6295176" y="2454207"/>
                </a:cubicBezTo>
                <a:cubicBezTo>
                  <a:pt x="6299335" y="2464947"/>
                  <a:pt x="6297305" y="2476105"/>
                  <a:pt x="6293727" y="2487203"/>
                </a:cubicBezTo>
                <a:lnTo>
                  <a:pt x="6285477" y="2512282"/>
                </a:lnTo>
                <a:cubicBezTo>
                  <a:pt x="6285720" y="2512961"/>
                  <a:pt x="6285962" y="2513640"/>
                  <a:pt x="6286205" y="2514318"/>
                </a:cubicBezTo>
                <a:cubicBezTo>
                  <a:pt x="6292347" y="2534324"/>
                  <a:pt x="6298487" y="2554328"/>
                  <a:pt x="6304629" y="2574334"/>
                </a:cubicBezTo>
                <a:lnTo>
                  <a:pt x="6303842" y="2579877"/>
                </a:lnTo>
                <a:cubicBezTo>
                  <a:pt x="6303729" y="2585644"/>
                  <a:pt x="6304006" y="2603388"/>
                  <a:pt x="6303953" y="2608928"/>
                </a:cubicBezTo>
                <a:lnTo>
                  <a:pt x="6303530" y="2613111"/>
                </a:lnTo>
                <a:lnTo>
                  <a:pt x="6297474" y="2621996"/>
                </a:lnTo>
                <a:lnTo>
                  <a:pt x="6299263" y="2634265"/>
                </a:lnTo>
                <a:lnTo>
                  <a:pt x="6293065" y="2647237"/>
                </a:lnTo>
                <a:cubicBezTo>
                  <a:pt x="6294685" y="2648158"/>
                  <a:pt x="6296180" y="2649356"/>
                  <a:pt x="6297496" y="2650786"/>
                </a:cubicBezTo>
                <a:lnTo>
                  <a:pt x="6301708" y="2661993"/>
                </a:lnTo>
                <a:lnTo>
                  <a:pt x="6295884" y="2670949"/>
                </a:lnTo>
                <a:cubicBezTo>
                  <a:pt x="6304913" y="2672007"/>
                  <a:pt x="6294429" y="2681695"/>
                  <a:pt x="6291714" y="2690255"/>
                </a:cubicBezTo>
                <a:lnTo>
                  <a:pt x="6292327" y="2695683"/>
                </a:lnTo>
                <a:lnTo>
                  <a:pt x="6284410" y="2713964"/>
                </a:lnTo>
                <a:lnTo>
                  <a:pt x="6280410" y="2730175"/>
                </a:lnTo>
                <a:lnTo>
                  <a:pt x="6288082" y="2763497"/>
                </a:lnTo>
                <a:lnTo>
                  <a:pt x="6260924" y="3051539"/>
                </a:lnTo>
                <a:cubicBezTo>
                  <a:pt x="6251455" y="3165645"/>
                  <a:pt x="6222174" y="3216611"/>
                  <a:pt x="6210151" y="3335396"/>
                </a:cubicBezTo>
                <a:lnTo>
                  <a:pt x="6212034" y="3456509"/>
                </a:lnTo>
                <a:lnTo>
                  <a:pt x="6197490" y="3531827"/>
                </a:lnTo>
                <a:lnTo>
                  <a:pt x="6208018" y="3570877"/>
                </a:lnTo>
                <a:lnTo>
                  <a:pt x="6205920" y="3583849"/>
                </a:lnTo>
                <a:lnTo>
                  <a:pt x="6199616" y="3592763"/>
                </a:lnTo>
                <a:cubicBezTo>
                  <a:pt x="6191839" y="3613948"/>
                  <a:pt x="6196204" y="3641245"/>
                  <a:pt x="6181288" y="3653485"/>
                </a:cubicBezTo>
                <a:cubicBezTo>
                  <a:pt x="6178087" y="3659316"/>
                  <a:pt x="6176516" y="3664985"/>
                  <a:pt x="6175963" y="3670528"/>
                </a:cubicBezTo>
                <a:lnTo>
                  <a:pt x="6176722" y="3685990"/>
                </a:lnTo>
                <a:lnTo>
                  <a:pt x="6181549" y="3690283"/>
                </a:lnTo>
                <a:lnTo>
                  <a:pt x="6179476" y="3699787"/>
                </a:lnTo>
                <a:cubicBezTo>
                  <a:pt x="6179664" y="3700686"/>
                  <a:pt x="6179852" y="3701586"/>
                  <a:pt x="6180040" y="3702486"/>
                </a:cubicBezTo>
                <a:cubicBezTo>
                  <a:pt x="6181140" y="3707637"/>
                  <a:pt x="6182047" y="3712728"/>
                  <a:pt x="6182155" y="3717784"/>
                </a:cubicBezTo>
                <a:cubicBezTo>
                  <a:pt x="6156678" y="3711701"/>
                  <a:pt x="6178864" y="3759789"/>
                  <a:pt x="6158980" y="3746229"/>
                </a:cubicBezTo>
                <a:cubicBezTo>
                  <a:pt x="6144630" y="3780750"/>
                  <a:pt x="6117520" y="3867558"/>
                  <a:pt x="6096049" y="3924910"/>
                </a:cubicBezTo>
                <a:lnTo>
                  <a:pt x="6069712" y="3989353"/>
                </a:lnTo>
                <a:lnTo>
                  <a:pt x="6067330" y="4033899"/>
                </a:lnTo>
                <a:cubicBezTo>
                  <a:pt x="6065506" y="4070470"/>
                  <a:pt x="6063599" y="4110146"/>
                  <a:pt x="6061081" y="4142250"/>
                </a:cubicBezTo>
                <a:cubicBezTo>
                  <a:pt x="6055260" y="4200007"/>
                  <a:pt x="6045907" y="4278998"/>
                  <a:pt x="6042858" y="4329442"/>
                </a:cubicBezTo>
                <a:cubicBezTo>
                  <a:pt x="6038376" y="4381764"/>
                  <a:pt x="6036461" y="4433012"/>
                  <a:pt x="6034182" y="4456184"/>
                </a:cubicBezTo>
                <a:lnTo>
                  <a:pt x="6029178" y="4468478"/>
                </a:lnTo>
                <a:lnTo>
                  <a:pt x="6029974" y="4469862"/>
                </a:lnTo>
                <a:cubicBezTo>
                  <a:pt x="6031287" y="4476321"/>
                  <a:pt x="6030316" y="4480555"/>
                  <a:pt x="6028340" y="4483797"/>
                </a:cubicBezTo>
                <a:lnTo>
                  <a:pt x="6025168" y="4487091"/>
                </a:lnTo>
                <a:lnTo>
                  <a:pt x="6023164" y="4496728"/>
                </a:lnTo>
                <a:lnTo>
                  <a:pt x="6016839" y="4515918"/>
                </a:lnTo>
                <a:cubicBezTo>
                  <a:pt x="6017189" y="4517049"/>
                  <a:pt x="6017537" y="4518182"/>
                  <a:pt x="6017886" y="4519316"/>
                </a:cubicBezTo>
                <a:lnTo>
                  <a:pt x="6011819" y="4547957"/>
                </a:lnTo>
                <a:lnTo>
                  <a:pt x="6012791" y="4548262"/>
                </a:lnTo>
                <a:cubicBezTo>
                  <a:pt x="6014837" y="4549595"/>
                  <a:pt x="6016087" y="4551811"/>
                  <a:pt x="6015703" y="4555939"/>
                </a:cubicBezTo>
                <a:cubicBezTo>
                  <a:pt x="6031790" y="4548276"/>
                  <a:pt x="6021405" y="4557977"/>
                  <a:pt x="6018854" y="4570815"/>
                </a:cubicBezTo>
                <a:cubicBezTo>
                  <a:pt x="6021736" y="4583801"/>
                  <a:pt x="6030754" y="4622347"/>
                  <a:pt x="6033000" y="4633846"/>
                </a:cubicBezTo>
                <a:lnTo>
                  <a:pt x="6032325" y="4639816"/>
                </a:lnTo>
                <a:lnTo>
                  <a:pt x="6032549" y="4639923"/>
                </a:lnTo>
                <a:cubicBezTo>
                  <a:pt x="6032911" y="4641190"/>
                  <a:pt x="6032878" y="4643141"/>
                  <a:pt x="6032309" y="4646192"/>
                </a:cubicBezTo>
                <a:lnTo>
                  <a:pt x="6031095" y="4650706"/>
                </a:lnTo>
                <a:lnTo>
                  <a:pt x="6029786" y="4662290"/>
                </a:lnTo>
                <a:cubicBezTo>
                  <a:pt x="6030161" y="4663587"/>
                  <a:pt x="6030536" y="4664883"/>
                  <a:pt x="6030911" y="4666180"/>
                </a:cubicBezTo>
                <a:lnTo>
                  <a:pt x="6033630" y="4667585"/>
                </a:lnTo>
                <a:lnTo>
                  <a:pt x="6033189" y="4668660"/>
                </a:lnTo>
                <a:cubicBezTo>
                  <a:pt x="6027286" y="4676831"/>
                  <a:pt x="6019767" y="4679345"/>
                  <a:pt x="6038764" y="4689807"/>
                </a:cubicBezTo>
                <a:cubicBezTo>
                  <a:pt x="6028616" y="4708535"/>
                  <a:pt x="6040474" y="4712235"/>
                  <a:pt x="6042217" y="4737890"/>
                </a:cubicBezTo>
                <a:cubicBezTo>
                  <a:pt x="6033362" y="4748600"/>
                  <a:pt x="6035273" y="4757223"/>
                  <a:pt x="6040543" y="4765657"/>
                </a:cubicBezTo>
                <a:cubicBezTo>
                  <a:pt x="6034416" y="4790618"/>
                  <a:pt x="6040696" y="4813399"/>
                  <a:pt x="6039956" y="4841463"/>
                </a:cubicBezTo>
                <a:lnTo>
                  <a:pt x="6057123" y="4969863"/>
                </a:lnTo>
                <a:lnTo>
                  <a:pt x="6055039" y="4974028"/>
                </a:lnTo>
                <a:cubicBezTo>
                  <a:pt x="6053860" y="4976933"/>
                  <a:pt x="6053409" y="4978909"/>
                  <a:pt x="6053462" y="4980318"/>
                </a:cubicBezTo>
                <a:lnTo>
                  <a:pt x="6053643" y="4980501"/>
                </a:lnTo>
                <a:lnTo>
                  <a:pt x="6051733" y="4986338"/>
                </a:lnTo>
                <a:lnTo>
                  <a:pt x="6049602" y="4991296"/>
                </a:lnTo>
                <a:cubicBezTo>
                  <a:pt x="6058123" y="5019829"/>
                  <a:pt x="6066643" y="5048361"/>
                  <a:pt x="6075165" y="5076895"/>
                </a:cubicBezTo>
                <a:lnTo>
                  <a:pt x="6073751" y="5081568"/>
                </a:lnTo>
                <a:cubicBezTo>
                  <a:pt x="6073034" y="5084748"/>
                  <a:pt x="6072888" y="5086810"/>
                  <a:pt x="6073150" y="5088173"/>
                </a:cubicBezTo>
                <a:lnTo>
                  <a:pt x="6073355" y="5088300"/>
                </a:lnTo>
                <a:lnTo>
                  <a:pt x="6072362" y="5094558"/>
                </a:lnTo>
                <a:cubicBezTo>
                  <a:pt x="6070184" y="5105196"/>
                  <a:pt x="6067588" y="5115626"/>
                  <a:pt x="6064726" y="5125620"/>
                </a:cubicBezTo>
                <a:cubicBezTo>
                  <a:pt x="6063568" y="5154527"/>
                  <a:pt x="6065189" y="5244020"/>
                  <a:pt x="6065415" y="5268004"/>
                </a:cubicBezTo>
                <a:cubicBezTo>
                  <a:pt x="6065637" y="5268513"/>
                  <a:pt x="6065860" y="5269021"/>
                  <a:pt x="6066081" y="5269530"/>
                </a:cubicBezTo>
                <a:lnTo>
                  <a:pt x="6043407" y="5390941"/>
                </a:lnTo>
                <a:cubicBezTo>
                  <a:pt x="6032545" y="5438194"/>
                  <a:pt x="6020942" y="5465286"/>
                  <a:pt x="6025377" y="5539927"/>
                </a:cubicBezTo>
                <a:cubicBezTo>
                  <a:pt x="6019787" y="5610775"/>
                  <a:pt x="6013913" y="5740573"/>
                  <a:pt x="6010052" y="5791594"/>
                </a:cubicBezTo>
                <a:cubicBezTo>
                  <a:pt x="5989401" y="5787060"/>
                  <a:pt x="6018524" y="5849672"/>
                  <a:pt x="5994220" y="5855206"/>
                </a:cubicBezTo>
                <a:cubicBezTo>
                  <a:pt x="5995282" y="5860240"/>
                  <a:pt x="5980598" y="5868910"/>
                  <a:pt x="5982580" y="5873582"/>
                </a:cubicBezTo>
                <a:cubicBezTo>
                  <a:pt x="5982922" y="5874401"/>
                  <a:pt x="5983265" y="5875218"/>
                  <a:pt x="5983608" y="5876037"/>
                </a:cubicBezTo>
                <a:lnTo>
                  <a:pt x="5983535" y="5886534"/>
                </a:lnTo>
                <a:lnTo>
                  <a:pt x="5988737" y="5888644"/>
                </a:lnTo>
                <a:cubicBezTo>
                  <a:pt x="5989948" y="5893707"/>
                  <a:pt x="5991159" y="5898769"/>
                  <a:pt x="5992371" y="5903832"/>
                </a:cubicBezTo>
                <a:cubicBezTo>
                  <a:pt x="5992924" y="5909651"/>
                  <a:pt x="5992578" y="5916068"/>
                  <a:pt x="5990780" y="5923391"/>
                </a:cubicBezTo>
                <a:cubicBezTo>
                  <a:pt x="5975822" y="5948880"/>
                  <a:pt x="6013580" y="5981626"/>
                  <a:pt x="5993870" y="6013205"/>
                </a:cubicBezTo>
                <a:cubicBezTo>
                  <a:pt x="5988486" y="6024901"/>
                  <a:pt x="5991718" y="6066777"/>
                  <a:pt x="5997673" y="6074018"/>
                </a:cubicBezTo>
                <a:cubicBezTo>
                  <a:pt x="5998007" y="6081731"/>
                  <a:pt x="6007861" y="6126985"/>
                  <a:pt x="6014840" y="6130837"/>
                </a:cubicBezTo>
                <a:cubicBezTo>
                  <a:pt x="6022998" y="6137057"/>
                  <a:pt x="5999420" y="6156330"/>
                  <a:pt x="6010704" y="6152982"/>
                </a:cubicBezTo>
                <a:cubicBezTo>
                  <a:pt x="6008682" y="6186619"/>
                  <a:pt x="6039938" y="6191636"/>
                  <a:pt x="6038294" y="6221100"/>
                </a:cubicBezTo>
                <a:cubicBezTo>
                  <a:pt x="6039643" y="6222126"/>
                  <a:pt x="6046356" y="6257468"/>
                  <a:pt x="6052331" y="6287550"/>
                </a:cubicBezTo>
                <a:cubicBezTo>
                  <a:pt x="6058307" y="6317632"/>
                  <a:pt x="6082079" y="6391312"/>
                  <a:pt x="6074143" y="6401595"/>
                </a:cubicBezTo>
                <a:cubicBezTo>
                  <a:pt x="6074931" y="6423902"/>
                  <a:pt x="6059614" y="6432919"/>
                  <a:pt x="6060199" y="6487110"/>
                </a:cubicBezTo>
                <a:cubicBezTo>
                  <a:pt x="6075583" y="6574474"/>
                  <a:pt x="6076150" y="6553611"/>
                  <a:pt x="6081156" y="6588589"/>
                </a:cubicBezTo>
                <a:cubicBezTo>
                  <a:pt x="6102088" y="6637976"/>
                  <a:pt x="6067660" y="6687723"/>
                  <a:pt x="6114944" y="6769963"/>
                </a:cubicBezTo>
                <a:cubicBezTo>
                  <a:pt x="6130462" y="6819284"/>
                  <a:pt x="6119243" y="6817955"/>
                  <a:pt x="6128950" y="6835814"/>
                </a:cubicBezTo>
                <a:lnTo>
                  <a:pt x="6132536" y="6858000"/>
                </a:lnTo>
                <a:lnTo>
                  <a:pt x="4789511" y="6858000"/>
                </a:lnTo>
                <a:lnTo>
                  <a:pt x="1866294" y="6858000"/>
                </a:lnTo>
                <a:lnTo>
                  <a:pt x="1705866" y="6858000"/>
                </a:lnTo>
                <a:lnTo>
                  <a:pt x="1343025" y="6858000"/>
                </a:lnTo>
                <a:lnTo>
                  <a:pt x="523269" y="6858000"/>
                </a:lnTo>
                <a:lnTo>
                  <a:pt x="36284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0" name="Google Shape;570;p55"/>
          <p:cNvSpPr txBox="1">
            <a:spLocks noGrp="1"/>
          </p:cNvSpPr>
          <p:nvPr>
            <p:ph type="title"/>
          </p:nvPr>
        </p:nvSpPr>
        <p:spPr>
          <a:xfrm>
            <a:off x="798653" y="609600"/>
            <a:ext cx="5123177" cy="1330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Анна Игнатова. Всё в порядке, мама! (Детское время, 2024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)</a:t>
            </a:r>
            <a:endParaRPr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71" name="Google Shape;571;p55"/>
          <p:cNvSpPr txBox="1">
            <a:spLocks noGrp="1"/>
          </p:cNvSpPr>
          <p:nvPr>
            <p:ph type="body" idx="1"/>
          </p:nvPr>
        </p:nvSpPr>
        <p:spPr>
          <a:xfrm>
            <a:off x="1137034" y="2194102"/>
            <a:ext cx="4438036" cy="3908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rPr lang="ru-RU" sz="1700" dirty="0"/>
              <a:t>Хорошо летом живётся в посёлке Плёсово. Посёлок стоит на берегу Вуоксы. Здесь </a:t>
            </a:r>
            <a:r>
              <a:rPr lang="ru-RU" sz="1700" dirty="0" smtClean="0"/>
              <a:t>проводят </a:t>
            </a:r>
            <a:r>
              <a:rPr lang="ru-RU" sz="1700" dirty="0"/>
              <a:t>летние каникулы близнецы Лена и Володя. Здесь живёт у бабушки их друг Александр. Они купаются, ловят рыбу и катаются на лодке по островам сколько душе угодно. А какие хорошие люди вокруг, какие добрые соседи… Но жажда приключений не даёт спокойно отдыхать. Неразлучная троица подростков оказывается «в нужное время в нужном месте». Теперь они свидетели мрачного ночного происшествия. Солнечный посёлок Плёсово с милыми жителями вдруг превращается в тёмный лес с коварными злодеями.</a:t>
            </a:r>
            <a:endParaRPr dirty="0"/>
          </a:p>
        </p:txBody>
      </p:sp>
      <p:pic>
        <p:nvPicPr>
          <p:cNvPr id="572" name="Google Shape;572;p55" descr="Изображение выглядит как текст, Человеческое лицо, одежда, плакат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56884" y="717012"/>
            <a:ext cx="3785102" cy="54461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18"/>
          <p:cNvSpPr/>
          <p:nvPr/>
        </p:nvSpPr>
        <p:spPr>
          <a:xfrm>
            <a:off x="0" y="-1"/>
            <a:ext cx="11766176" cy="2061837"/>
          </a:xfrm>
          <a:custGeom>
            <a:avLst/>
            <a:gdLst/>
            <a:ahLst/>
            <a:cxnLst/>
            <a:rect l="l" t="t" r="r" b="b"/>
            <a:pathLst>
              <a:path w="10768629" h="1978172" extrusionOk="0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18"/>
          <p:cNvSpPr txBox="1">
            <a:spLocks noGrp="1"/>
          </p:cNvSpPr>
          <p:nvPr>
            <p:ph type="title"/>
          </p:nvPr>
        </p:nvSpPr>
        <p:spPr>
          <a:xfrm>
            <a:off x="1137034" y="609597"/>
            <a:ext cx="9392421" cy="1330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ru-RU" sz="2400" dirty="0"/>
              <a:t>Экспертный совет по детской литературе подготовил третий рекомендательный список, куда вошли произведения художественной и познавательной литературы, изданные в III квартале 2024 г.</a:t>
            </a:r>
            <a:endParaRPr dirty="0"/>
          </a:p>
        </p:txBody>
      </p:sp>
      <p:sp>
        <p:nvSpPr>
          <p:cNvPr id="141" name="Google Shape;141;p18"/>
          <p:cNvSpPr txBox="1">
            <a:spLocks noGrp="1"/>
          </p:cNvSpPr>
          <p:nvPr>
            <p:ph type="body" idx="1"/>
          </p:nvPr>
        </p:nvSpPr>
        <p:spPr>
          <a:xfrm>
            <a:off x="1137034" y="2198362"/>
            <a:ext cx="4958966" cy="3917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ru-RU" sz="2000" u="sng" dirty="0">
                <a:solidFill>
                  <a:schemeClr val="hlink"/>
                </a:solidFill>
                <a:hlinkClick r:id="rId3"/>
              </a:rPr>
              <a:t>https://rgdb.ru/professionalam/16517-ekspertnyj-sovet-po-detskoj-literature-podgotovil-tretij-rekomendatelnyj-spisok-knig-za-2024-god</a:t>
            </a:r>
            <a:endParaRPr sz="2000" dirty="0"/>
          </a:p>
          <a:p>
            <a:pPr marL="22860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dirty="0"/>
          </a:p>
        </p:txBody>
      </p:sp>
      <p:pic>
        <p:nvPicPr>
          <p:cNvPr id="142" name="Google Shape;142;p18" descr="Изображение выглядит как Коллекционная карточная игра, настольная игра&#10;&#10;Автоматически созданное описание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19367" y="2506607"/>
            <a:ext cx="4788505" cy="3112528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8"/>
          <p:cNvSpPr/>
          <p:nvPr/>
        </p:nvSpPr>
        <p:spPr>
          <a:xfrm rot="10800000">
            <a:off x="5381624" y="6209414"/>
            <a:ext cx="6810375" cy="648586"/>
          </a:xfrm>
          <a:custGeom>
            <a:avLst/>
            <a:gdLst/>
            <a:ahLst/>
            <a:cxnLst/>
            <a:rect l="l" t="t" r="r" b="b"/>
            <a:pathLst>
              <a:path w="10753706" h="1027260" extrusionOk="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9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19"/>
          <p:cNvSpPr txBox="1">
            <a:spLocks noGrp="1"/>
          </p:cNvSpPr>
          <p:nvPr>
            <p:ph type="title"/>
          </p:nvPr>
        </p:nvSpPr>
        <p:spPr>
          <a:xfrm>
            <a:off x="640080" y="667512"/>
            <a:ext cx="10908792" cy="1069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libri"/>
              <a:buNone/>
            </a:pPr>
            <a:r>
              <a:rPr lang="ru-RU" sz="3400" b="1" dirty="0">
                <a:solidFill>
                  <a:schemeClr val="accent2">
                    <a:lumMod val="50000"/>
                  </a:schemeClr>
                </a:solidFill>
              </a:rPr>
              <a:t>Примеры книг из рекомендательного списка Совета экспертов</a:t>
            </a:r>
            <a:endParaRPr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50" name="Google Shape;150;p19"/>
          <p:cNvSpPr/>
          <p:nvPr/>
        </p:nvSpPr>
        <p:spPr>
          <a:xfrm>
            <a:off x="3810000" y="1776977"/>
            <a:ext cx="4572000" cy="18288"/>
          </a:xfrm>
          <a:custGeom>
            <a:avLst/>
            <a:gdLst/>
            <a:ahLst/>
            <a:cxnLst/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335213" y="-5275"/>
                  <a:pt x="446637" y="2749"/>
                  <a:pt x="744583" y="0"/>
                </a:cubicBezTo>
                <a:cubicBezTo>
                  <a:pt x="1042529" y="-2749"/>
                  <a:pt x="1223095" y="8165"/>
                  <a:pt x="1352006" y="0"/>
                </a:cubicBezTo>
                <a:cubicBezTo>
                  <a:pt x="1480917" y="-8165"/>
                  <a:pt x="1803308" y="16240"/>
                  <a:pt x="2050869" y="0"/>
                </a:cubicBezTo>
                <a:cubicBezTo>
                  <a:pt x="2298430" y="-16240"/>
                  <a:pt x="2464656" y="-22054"/>
                  <a:pt x="2612571" y="0"/>
                </a:cubicBezTo>
                <a:cubicBezTo>
                  <a:pt x="2760486" y="22054"/>
                  <a:pt x="3034874" y="11895"/>
                  <a:pt x="3357154" y="0"/>
                </a:cubicBezTo>
                <a:cubicBezTo>
                  <a:pt x="3679434" y="-11895"/>
                  <a:pt x="3778145" y="-10841"/>
                  <a:pt x="4010297" y="0"/>
                </a:cubicBezTo>
                <a:cubicBezTo>
                  <a:pt x="4242449" y="10841"/>
                  <a:pt x="4385860" y="17261"/>
                  <a:pt x="4572000" y="0"/>
                </a:cubicBezTo>
                <a:cubicBezTo>
                  <a:pt x="4571443" y="8172"/>
                  <a:pt x="4571244" y="10948"/>
                  <a:pt x="4572000" y="18288"/>
                </a:cubicBezTo>
                <a:cubicBezTo>
                  <a:pt x="4352099" y="1269"/>
                  <a:pt x="4065933" y="40755"/>
                  <a:pt x="3873137" y="18288"/>
                </a:cubicBezTo>
                <a:cubicBezTo>
                  <a:pt x="3680341" y="-4179"/>
                  <a:pt x="3486903" y="33471"/>
                  <a:pt x="3265714" y="18288"/>
                </a:cubicBezTo>
                <a:cubicBezTo>
                  <a:pt x="3044525" y="3105"/>
                  <a:pt x="2683548" y="-1073"/>
                  <a:pt x="2521131" y="18288"/>
                </a:cubicBezTo>
                <a:cubicBezTo>
                  <a:pt x="2358714" y="37649"/>
                  <a:pt x="2132855" y="34593"/>
                  <a:pt x="1867989" y="18288"/>
                </a:cubicBezTo>
                <a:cubicBezTo>
                  <a:pt x="1603123" y="1983"/>
                  <a:pt x="1605373" y="2886"/>
                  <a:pt x="1352006" y="18288"/>
                </a:cubicBezTo>
                <a:cubicBezTo>
                  <a:pt x="1098639" y="33690"/>
                  <a:pt x="962100" y="16241"/>
                  <a:pt x="836023" y="18288"/>
                </a:cubicBezTo>
                <a:cubicBezTo>
                  <a:pt x="709946" y="20335"/>
                  <a:pt x="193668" y="-307"/>
                  <a:pt x="0" y="18288"/>
                </a:cubicBezTo>
                <a:cubicBezTo>
                  <a:pt x="-277" y="11188"/>
                  <a:pt x="-244" y="5848"/>
                  <a:pt x="0" y="0"/>
                </a:cubicBezTo>
                <a:close/>
              </a:path>
              <a:path w="4572000" h="18288" extrusionOk="0">
                <a:moveTo>
                  <a:pt x="0" y="0"/>
                </a:moveTo>
                <a:cubicBezTo>
                  <a:pt x="158188" y="7508"/>
                  <a:pt x="361578" y="-27091"/>
                  <a:pt x="561703" y="0"/>
                </a:cubicBezTo>
                <a:cubicBezTo>
                  <a:pt x="761828" y="27091"/>
                  <a:pt x="1133811" y="14547"/>
                  <a:pt x="1306286" y="0"/>
                </a:cubicBezTo>
                <a:cubicBezTo>
                  <a:pt x="1478761" y="-14547"/>
                  <a:pt x="1809594" y="13320"/>
                  <a:pt x="2050869" y="0"/>
                </a:cubicBezTo>
                <a:cubicBezTo>
                  <a:pt x="2292144" y="-13320"/>
                  <a:pt x="2409269" y="-14334"/>
                  <a:pt x="2612571" y="0"/>
                </a:cubicBezTo>
                <a:cubicBezTo>
                  <a:pt x="2815873" y="14334"/>
                  <a:pt x="3025009" y="33536"/>
                  <a:pt x="3311434" y="0"/>
                </a:cubicBezTo>
                <a:cubicBezTo>
                  <a:pt x="3597859" y="-33536"/>
                  <a:pt x="3695431" y="-13462"/>
                  <a:pt x="3827417" y="0"/>
                </a:cubicBezTo>
                <a:cubicBezTo>
                  <a:pt x="3959403" y="13462"/>
                  <a:pt x="4360180" y="899"/>
                  <a:pt x="4572000" y="0"/>
                </a:cubicBezTo>
                <a:cubicBezTo>
                  <a:pt x="4572481" y="8890"/>
                  <a:pt x="4572898" y="10033"/>
                  <a:pt x="4572000" y="18288"/>
                </a:cubicBezTo>
                <a:cubicBezTo>
                  <a:pt x="4356830" y="5817"/>
                  <a:pt x="4021942" y="41441"/>
                  <a:pt x="3873137" y="18288"/>
                </a:cubicBezTo>
                <a:cubicBezTo>
                  <a:pt x="3724332" y="-4865"/>
                  <a:pt x="3494019" y="36771"/>
                  <a:pt x="3174274" y="18288"/>
                </a:cubicBezTo>
                <a:cubicBezTo>
                  <a:pt x="2854529" y="-195"/>
                  <a:pt x="2861023" y="5963"/>
                  <a:pt x="2658291" y="18288"/>
                </a:cubicBezTo>
                <a:cubicBezTo>
                  <a:pt x="2455559" y="30613"/>
                  <a:pt x="2309968" y="11711"/>
                  <a:pt x="2050869" y="18288"/>
                </a:cubicBezTo>
                <a:cubicBezTo>
                  <a:pt x="1791770" y="24865"/>
                  <a:pt x="1671115" y="-4587"/>
                  <a:pt x="1306286" y="18288"/>
                </a:cubicBezTo>
                <a:cubicBezTo>
                  <a:pt x="941457" y="41163"/>
                  <a:pt x="838619" y="-9452"/>
                  <a:pt x="653143" y="18288"/>
                </a:cubicBezTo>
                <a:cubicBezTo>
                  <a:pt x="467667" y="46028"/>
                  <a:pt x="308702" y="9245"/>
                  <a:pt x="0" y="18288"/>
                </a:cubicBezTo>
                <a:cubicBezTo>
                  <a:pt x="-4" y="10872"/>
                  <a:pt x="388" y="674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1" name="Google Shape;151;p19" descr="Изображение выглядит как текст, снимок экрана, Шрифт, графический дизайн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133" y="3066874"/>
            <a:ext cx="2832069" cy="2696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9" descr="Изображение выглядит как текст, иллюстрация&#10;&#10;Автоматически созданное описание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78938" y="2999151"/>
            <a:ext cx="2832069" cy="2832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9" descr="Изображение выглядит как текст, графический дизайн, Графика, мультфильм&#10;&#10;Автоматически созданное описание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91398" y="2610546"/>
            <a:ext cx="2611258" cy="3609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9" descr="Изображение выглядит как текст, мультфильм, плакат, книга&#10;&#10;Автоматически созданное описание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161797" y="2630982"/>
            <a:ext cx="2832069" cy="356840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132683" y="5941416"/>
            <a:ext cx="29629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7"/>
              </a:rPr>
              <a:t>https://</a:t>
            </a:r>
            <a:r>
              <a:rPr lang="en-US" dirty="0" smtClean="0">
                <a:hlinkClick r:id="rId7"/>
              </a:rPr>
              <a:t>www.flip.kz/catalog?prod=3937374&amp;ysclid=m2ohs49kvr53432176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354792" y="6049138"/>
            <a:ext cx="25821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8"/>
              </a:rPr>
              <a:t>https://www.moscowbooks.ru/book/1202436</a:t>
            </a:r>
            <a:r>
              <a:rPr lang="en-US" dirty="0" smtClean="0">
                <a:hlinkClick r:id="rId8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196090" y="6267084"/>
            <a:ext cx="33239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9"/>
              </a:rPr>
              <a:t>https://www.labirint.ru/books/718258/?</a:t>
            </a:r>
            <a:r>
              <a:rPr lang="en-US" dirty="0" smtClean="0">
                <a:hlinkClick r:id="rId9"/>
              </a:rPr>
              <a:t>ysclid=m2ohxaebyq244595910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547908" y="1737360"/>
            <a:ext cx="247417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Видео </a:t>
            </a:r>
            <a:r>
              <a:rPr lang="en-US" dirty="0" smtClean="0">
                <a:hlinkClick r:id="rId10"/>
              </a:rPr>
              <a:t>https</a:t>
            </a:r>
            <a:r>
              <a:rPr lang="en-US" dirty="0">
                <a:hlinkClick r:id="rId10"/>
              </a:rPr>
              <a:t>://</a:t>
            </a:r>
            <a:r>
              <a:rPr lang="en-US" dirty="0" smtClean="0">
                <a:hlinkClick r:id="rId10"/>
              </a:rPr>
              <a:t>yandex.ru/video/preview/7738419919928169010</a:t>
            </a:r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9387049" y="6159362"/>
            <a:ext cx="248402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11"/>
              </a:rPr>
              <a:t>https://www.labirint.ru/books/1010886/?</a:t>
            </a:r>
            <a:r>
              <a:rPr lang="en-US" dirty="0" smtClean="0">
                <a:hlinkClick r:id="rId11"/>
              </a:rPr>
              <a:t>ysclid=m2oi0z0s1262009026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20"/>
          <p:cNvSpPr txBox="1">
            <a:spLocks noGrp="1"/>
          </p:cNvSpPr>
          <p:nvPr>
            <p:ph type="title"/>
          </p:nvPr>
        </p:nvSpPr>
        <p:spPr>
          <a:xfrm>
            <a:off x="1395075" y="5296403"/>
            <a:ext cx="8936410" cy="133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Опубликован октябрьский выпуск каталога «Библиогид рекомендует»</a:t>
            </a:r>
            <a:b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000" u="sng" dirty="0">
                <a:solidFill>
                  <a:schemeClr val="hlink"/>
                </a:solidFill>
                <a:hlinkClick r:id="rId3"/>
              </a:rPr>
              <a:t>https://bibliogid.ru/cat/vypuski/2024/10/otechestvennaya-khudozhestvennaya/</a:t>
            </a:r>
            <a:r>
              <a:rPr lang="ru-RU" sz="2000" dirty="0"/>
              <a:t> </a:t>
            </a:r>
            <a:endParaRPr dirty="0"/>
          </a:p>
        </p:txBody>
      </p:sp>
      <p:sp>
        <p:nvSpPr>
          <p:cNvPr id="161" name="Google Shape;161;p20"/>
          <p:cNvSpPr/>
          <p:nvPr/>
        </p:nvSpPr>
        <p:spPr>
          <a:xfrm>
            <a:off x="0" y="2559"/>
            <a:ext cx="12191999" cy="4654719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393700" dist="152400" dir="3960000" sx="93000" sy="93000" algn="t" rotWithShape="0">
              <a:srgbClr val="000000">
                <a:alpha val="35686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2" name="Google Shape;162;p20" descr="Изображение выглядит как текст, фантастика, книга, Рекламный проспект&#10;&#10;Автоматически созданное описание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649367" y="948188"/>
            <a:ext cx="2275738" cy="3251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0" descr="Изображение выглядит как текст, Человеческое лицо, одежда, человек&#10;&#10;Автоматически созданное описание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58449" y="1399494"/>
            <a:ext cx="1964243" cy="2631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0" descr="Изображение выглядит как текст, одежда, плакат, человек&#10;&#10;Автоматически созданное описание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58461" y="772215"/>
            <a:ext cx="2137568" cy="3251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0" descr="Изображение выглядит как текст, книга, Прямоугольник&#10;&#10;Автоматически созданное описание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039412" y="718293"/>
            <a:ext cx="2114024" cy="325234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645539" y="4261659"/>
            <a:ext cx="22757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8"/>
              </a:rPr>
              <a:t>https://www.ozon.ru/product/alfa-oriona-missiya-venera-1491355972</a:t>
            </a:r>
            <a:r>
              <a:rPr lang="en-US" dirty="0" smtClean="0">
                <a:hlinkClick r:id="rId8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89555" y="118263"/>
            <a:ext cx="238770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Видео </a:t>
            </a:r>
            <a:r>
              <a:rPr lang="en-US" dirty="0" smtClean="0">
                <a:hlinkClick r:id="rId9"/>
              </a:rPr>
              <a:t>https</a:t>
            </a:r>
            <a:r>
              <a:rPr lang="en-US" dirty="0">
                <a:hlinkClick r:id="rId9"/>
              </a:rPr>
              <a:t>://</a:t>
            </a:r>
            <a:r>
              <a:rPr lang="en-US" dirty="0" smtClean="0">
                <a:hlinkClick r:id="rId9"/>
              </a:rPr>
              <a:t>yandex.ru/video/preview/8078747907224612641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574472" y="4075061"/>
            <a:ext cx="304749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10"/>
              </a:rPr>
              <a:t>https://www.litres.ru/book/stanislav-vostokov/chemu-ya-mogu-nauchitsya-u-nikolaya-drozdova-70945000/?</a:t>
            </a:r>
            <a:r>
              <a:rPr lang="en-US" dirty="0" smtClean="0">
                <a:hlinkClick r:id="rId10"/>
              </a:rPr>
              <a:t>ysclid=m2oieu71bg155198268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574472" y="379873"/>
            <a:ext cx="25371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Видео обзор  книг «Чему я могу научиться </a:t>
            </a:r>
            <a:r>
              <a:rPr lang="en-US" dirty="0" smtClean="0">
                <a:hlinkClick r:id="rId11"/>
              </a:rPr>
              <a:t>https</a:t>
            </a:r>
            <a:r>
              <a:rPr lang="en-US" dirty="0">
                <a:hlinkClick r:id="rId11"/>
              </a:rPr>
              <a:t>://</a:t>
            </a:r>
            <a:r>
              <a:rPr lang="en-US" dirty="0" smtClean="0">
                <a:hlinkClick r:id="rId11"/>
              </a:rPr>
              <a:t>yandex.ru/video/preview/17009143691493892823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621962" y="4158427"/>
            <a:ext cx="262621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12"/>
              </a:rPr>
              <a:t>https://www.labirint.ru/books/962927/?</a:t>
            </a:r>
            <a:r>
              <a:rPr lang="en-US" dirty="0" smtClean="0">
                <a:hlinkClick r:id="rId12"/>
              </a:rPr>
              <a:t>ysclid=m2oijifz2f706871635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330728" y="4158427"/>
            <a:ext cx="200151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13"/>
              </a:rPr>
              <a:t>https://</a:t>
            </a:r>
            <a:r>
              <a:rPr lang="en-US" dirty="0" smtClean="0">
                <a:hlinkClick r:id="rId13"/>
              </a:rPr>
              <a:t>shop.garagemca.org/ru/books/fiction/45296.html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4"/>
          <p:cNvSpPr/>
          <p:nvPr/>
        </p:nvSpPr>
        <p:spPr>
          <a:xfrm>
            <a:off x="0" y="199505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24"/>
          <p:cNvSpPr txBox="1"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Медиа в Гайдаровке</a:t>
            </a:r>
            <a:b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17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 </a:t>
            </a:r>
            <a:r>
              <a:rPr lang="ru-RU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одном месте </a:t>
            </a:r>
            <a:r>
              <a:rPr lang="ru-RU" sz="17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можно узнавать </a:t>
            </a:r>
            <a:r>
              <a:rPr lang="ru-RU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 новинках детской литературы, читать статьи про классические произведения, слушать интервью с писателями и издателями, смотреть ролики с авторами и знакомиться с книжками, которые помогают раскрываться детям. Так </a:t>
            </a:r>
            <a:r>
              <a:rPr lang="ru-RU" sz="17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сделали в </a:t>
            </a:r>
            <a:r>
              <a:rPr lang="ru-RU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Гайдаровке. </a:t>
            </a:r>
            <a:r>
              <a:rPr lang="ru-RU" sz="17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Презентую </a:t>
            </a:r>
            <a:r>
              <a:rPr lang="ru-RU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Медиа-Гайдаровку (</a:t>
            </a:r>
            <a:r>
              <a:rPr lang="ru-RU" sz="17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https://www.gaidarovka.ru/media-gaidarovka</a:t>
            </a:r>
            <a:r>
              <a:rPr lang="ru-RU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).</a:t>
            </a:r>
            <a:endParaRPr dirty="0"/>
          </a:p>
        </p:txBody>
      </p:sp>
      <p:sp>
        <p:nvSpPr>
          <p:cNvPr id="201" name="Google Shape;201;p24"/>
          <p:cNvSpPr txBox="1">
            <a:spLocks noGrp="1"/>
          </p:cNvSpPr>
          <p:nvPr>
            <p:ph type="body" idx="1"/>
          </p:nvPr>
        </p:nvSpPr>
        <p:spPr>
          <a:xfrm>
            <a:off x="638882" y="4631161"/>
            <a:ext cx="3571810" cy="1559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ru-RU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lang="ru-RU" sz="24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lang="ru-RU" sz="24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lang="ru-RU" sz="2400" dirty="0" smtClean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</p:txBody>
      </p:sp>
      <p:sp>
        <p:nvSpPr>
          <p:cNvPr id="202" name="Google Shape;202;p24"/>
          <p:cNvSpPr/>
          <p:nvPr/>
        </p:nvSpPr>
        <p:spPr>
          <a:xfrm>
            <a:off x="643278" y="4409267"/>
            <a:ext cx="3255095" cy="18288"/>
          </a:xfrm>
          <a:custGeom>
            <a:avLst/>
            <a:gdLst/>
            <a:ahLst/>
            <a:cxnLst/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3" name="Google Shape;203;p24" descr="Изображение выглядит как текст, Шрифт, снимок экрана, дизайн&#10;&#10;Автоматически созданное описание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9956" y="4517032"/>
            <a:ext cx="3319610" cy="2340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" r="14079"/>
          <a:stretch/>
        </p:blipFill>
        <p:spPr>
          <a:xfrm>
            <a:off x="5102450" y="584154"/>
            <a:ext cx="6916189" cy="48266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5"/>
          <p:cNvSpPr/>
          <p:nvPr/>
        </p:nvSpPr>
        <p:spPr>
          <a:xfrm rot="-5400000">
            <a:off x="358254" y="-358254"/>
            <a:ext cx="6858000" cy="757450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04800" dist="317500" sx="94000" sy="94000" algn="l" rotWithShape="0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25"/>
          <p:cNvSpPr txBox="1">
            <a:spLocks noGrp="1"/>
          </p:cNvSpPr>
          <p:nvPr>
            <p:ph type="title"/>
          </p:nvPr>
        </p:nvSpPr>
        <p:spPr>
          <a:xfrm>
            <a:off x="724620" y="5386432"/>
            <a:ext cx="6032738" cy="1288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</a:rPr>
              <a:t>30 </a:t>
            </a: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</a:rPr>
              <a:t>лучших книг о подростках</a:t>
            </a:r>
            <a:r>
              <a:rPr lang="ru-RU" sz="2200" dirty="0"/>
              <a:t/>
            </a:r>
            <a:br>
              <a:rPr lang="ru-RU" sz="2200" dirty="0"/>
            </a:br>
            <a:r>
              <a:rPr lang="ru-RU" sz="2200" u="sng" dirty="0">
                <a:solidFill>
                  <a:schemeClr val="hlink"/>
                </a:solidFill>
                <a:hlinkClick r:id="rId3"/>
              </a:rPr>
              <a:t>https://journal.tinkoff.ru/list/best-teen-books/</a:t>
            </a:r>
            <a:r>
              <a:rPr lang="ru-RU" sz="2200" dirty="0"/>
              <a:t> </a:t>
            </a:r>
            <a:endParaRPr dirty="0"/>
          </a:p>
        </p:txBody>
      </p:sp>
      <p:pic>
        <p:nvPicPr>
          <p:cNvPr id="210" name="Google Shape;210;p25" descr="Изображение выглядит как текст, графический дизайн, Графика, логотип&#10;&#10;Автоматически созданное описание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4620" y="1073977"/>
            <a:ext cx="6032738" cy="27901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6791690" y="185194"/>
            <a:ext cx="5303853" cy="6516547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ru-RU" sz="1300" b="1" dirty="0"/>
              <a:t>Какие книги о подростках советуем прочитать</a:t>
            </a:r>
            <a:endParaRPr lang="ru-RU" sz="1300" dirty="0"/>
          </a:p>
          <a:p>
            <a:pPr marL="180000" lvl="0" indent="0">
              <a:lnSpc>
                <a:spcPct val="100000"/>
              </a:lnSpc>
              <a:spcBef>
                <a:spcPts val="0"/>
              </a:spcBef>
            </a:pPr>
            <a:r>
              <a:rPr lang="ru-RU" sz="1300" dirty="0">
                <a:hlinkClick r:id="rId5"/>
              </a:rPr>
              <a:t>«Чудо»</a:t>
            </a:r>
            <a:endParaRPr lang="ru-RU" sz="1300" dirty="0"/>
          </a:p>
          <a:p>
            <a:pPr marL="180000" lvl="0" indent="0">
              <a:lnSpc>
                <a:spcPct val="100000"/>
              </a:lnSpc>
              <a:spcBef>
                <a:spcPts val="0"/>
              </a:spcBef>
            </a:pPr>
            <a:r>
              <a:rPr lang="ru-RU" sz="1300" dirty="0">
                <a:hlinkClick r:id="rId6"/>
              </a:rPr>
              <a:t>«Кэлпурния»</a:t>
            </a:r>
            <a:endParaRPr lang="ru-RU" sz="1300" dirty="0"/>
          </a:p>
          <a:p>
            <a:pPr marL="180000" lvl="0" indent="0">
              <a:lnSpc>
                <a:spcPct val="100000"/>
              </a:lnSpc>
              <a:spcBef>
                <a:spcPts val="0"/>
              </a:spcBef>
            </a:pPr>
            <a:r>
              <a:rPr lang="ru-RU" sz="1300" dirty="0">
                <a:hlinkClick r:id="rId7"/>
              </a:rPr>
              <a:t>«Девочка из башни 330»</a:t>
            </a:r>
            <a:endParaRPr lang="ru-RU" sz="1300" dirty="0"/>
          </a:p>
          <a:p>
            <a:pPr marL="180000" lvl="0" indent="0">
              <a:lnSpc>
                <a:spcPct val="100000"/>
              </a:lnSpc>
              <a:spcBef>
                <a:spcPts val="0"/>
              </a:spcBef>
            </a:pPr>
            <a:r>
              <a:rPr lang="ru-RU" sz="1300" dirty="0">
                <a:hlinkClick r:id="rId8"/>
              </a:rPr>
              <a:t>«Как Гитлер украл розового кролика»</a:t>
            </a:r>
            <a:endParaRPr lang="ru-RU" sz="1300" dirty="0"/>
          </a:p>
          <a:p>
            <a:pPr marL="180000" lvl="0" indent="0">
              <a:lnSpc>
                <a:spcPct val="100000"/>
              </a:lnSpc>
              <a:spcBef>
                <a:spcPts val="0"/>
              </a:spcBef>
            </a:pPr>
            <a:r>
              <a:rPr lang="ru-RU" sz="1300" dirty="0">
                <a:hlinkClick r:id="rId9"/>
              </a:rPr>
              <a:t>«Девочка и химера. Дженни Далфин и скрытые земли. Книга первая»</a:t>
            </a:r>
            <a:endParaRPr lang="ru-RU" sz="1300" dirty="0"/>
          </a:p>
          <a:p>
            <a:pPr marL="180000" lvl="0" indent="0">
              <a:lnSpc>
                <a:spcPct val="100000"/>
              </a:lnSpc>
              <a:spcBef>
                <a:spcPts val="0"/>
              </a:spcBef>
            </a:pPr>
            <a:r>
              <a:rPr lang="ru-RU" sz="1300" dirty="0">
                <a:hlinkClick r:id="rId10"/>
              </a:rPr>
              <a:t>«Скеллиг»</a:t>
            </a:r>
            <a:endParaRPr lang="ru-RU" sz="1300" dirty="0"/>
          </a:p>
          <a:p>
            <a:pPr marL="180000" lvl="0" indent="0">
              <a:lnSpc>
                <a:spcPct val="100000"/>
              </a:lnSpc>
              <a:spcBef>
                <a:spcPts val="0"/>
              </a:spcBef>
            </a:pPr>
            <a:r>
              <a:rPr lang="ru-RU" sz="1300" dirty="0">
                <a:hlinkClick r:id="rId11"/>
              </a:rPr>
              <a:t>«Мисс Черити»</a:t>
            </a:r>
            <a:endParaRPr lang="ru-RU" sz="1300" dirty="0"/>
          </a:p>
          <a:p>
            <a:pPr marL="180000" lvl="0" indent="0">
              <a:lnSpc>
                <a:spcPct val="100000"/>
              </a:lnSpc>
              <a:spcBef>
                <a:spcPts val="0"/>
              </a:spcBef>
            </a:pPr>
            <a:r>
              <a:rPr lang="ru-RU" sz="1300" dirty="0">
                <a:hlinkClick r:id="rId12"/>
              </a:rPr>
              <a:t>«Пузырь»</a:t>
            </a:r>
            <a:endParaRPr lang="ru-RU" sz="1300" dirty="0"/>
          </a:p>
          <a:p>
            <a:pPr marL="180000" lvl="0" indent="0">
              <a:lnSpc>
                <a:spcPct val="100000"/>
              </a:lnSpc>
              <a:spcBef>
                <a:spcPts val="0"/>
              </a:spcBef>
            </a:pPr>
            <a:r>
              <a:rPr lang="ru-RU" sz="1300" dirty="0">
                <a:hlinkClick r:id="rId13"/>
              </a:rPr>
              <a:t>«Луи среди призраков»</a:t>
            </a:r>
            <a:endParaRPr lang="ru-RU" sz="1300" dirty="0"/>
          </a:p>
          <a:p>
            <a:pPr marL="180000" lvl="0" indent="0">
              <a:lnSpc>
                <a:spcPct val="100000"/>
              </a:lnSpc>
              <a:spcBef>
                <a:spcPts val="0"/>
              </a:spcBef>
            </a:pPr>
            <a:r>
              <a:rPr lang="ru-RU" sz="1300" dirty="0">
                <a:hlinkClick r:id="rId14"/>
              </a:rPr>
              <a:t>«Баллада о сломанном носе»</a:t>
            </a:r>
            <a:endParaRPr lang="ru-RU" sz="1300" dirty="0"/>
          </a:p>
          <a:p>
            <a:pPr marL="180000" indent="0">
              <a:spcBef>
                <a:spcPts val="0"/>
              </a:spcBef>
            </a:pPr>
            <a:r>
              <a:rPr lang="ru-RU" sz="1300" dirty="0"/>
              <a:t>Еще 20 книг</a:t>
            </a:r>
          </a:p>
          <a:p>
            <a:pPr marL="180000" lvl="0" indent="0">
              <a:spcBef>
                <a:spcPts val="0"/>
              </a:spcBef>
            </a:pPr>
            <a:r>
              <a:rPr lang="ru-RU" sz="1300" dirty="0">
                <a:hlinkClick r:id="rId15"/>
              </a:rPr>
              <a:t>«Первая работа. Уроки испанского»</a:t>
            </a:r>
            <a:endParaRPr lang="ru-RU" sz="1300" dirty="0"/>
          </a:p>
          <a:p>
            <a:pPr marL="180000" lvl="0" indent="0">
              <a:spcBef>
                <a:spcPts val="0"/>
              </a:spcBef>
            </a:pPr>
            <a:r>
              <a:rPr lang="ru-RU" sz="1300" dirty="0">
                <a:hlinkClick r:id="rId16"/>
              </a:rPr>
              <a:t>«Сквозь зеркала. Книга 1. Обрученные холодом»</a:t>
            </a:r>
            <a:endParaRPr lang="ru-RU" sz="1300" dirty="0"/>
          </a:p>
          <a:p>
            <a:pPr marL="180000" lvl="0" indent="0">
              <a:spcBef>
                <a:spcPts val="0"/>
              </a:spcBef>
            </a:pPr>
            <a:r>
              <a:rPr lang="ru-RU" sz="1300" dirty="0">
                <a:hlinkClick r:id="rId17"/>
              </a:rPr>
              <a:t>«Живые и взрослые»</a:t>
            </a:r>
            <a:endParaRPr lang="ru-RU" sz="1300" dirty="0"/>
          </a:p>
          <a:p>
            <a:pPr marL="180000" lvl="0" indent="0">
              <a:spcBef>
                <a:spcPts val="0"/>
              </a:spcBef>
            </a:pPr>
            <a:r>
              <a:rPr lang="ru-RU" sz="1300" dirty="0">
                <a:hlinkClick r:id="rId18"/>
              </a:rPr>
              <a:t>«Ямы»</a:t>
            </a:r>
            <a:endParaRPr lang="ru-RU" sz="1300" dirty="0"/>
          </a:p>
          <a:p>
            <a:pPr marL="180000" lvl="0" indent="0">
              <a:spcBef>
                <a:spcPts val="0"/>
              </a:spcBef>
            </a:pPr>
            <a:r>
              <a:rPr lang="ru-RU" sz="1300" dirty="0">
                <a:hlinkClick r:id="rId19"/>
              </a:rPr>
              <a:t>«Осеннее солнце»</a:t>
            </a:r>
            <a:endParaRPr lang="ru-RU" sz="1300" dirty="0"/>
          </a:p>
          <a:p>
            <a:pPr marL="180000" lvl="0" indent="0">
              <a:spcBef>
                <a:spcPts val="0"/>
              </a:spcBef>
            </a:pPr>
            <a:r>
              <a:rPr lang="ru-RU" sz="1300" dirty="0">
                <a:hlinkClick r:id="rId20"/>
              </a:rPr>
              <a:t>«Очень-очень особенный детектив»</a:t>
            </a:r>
            <a:endParaRPr lang="ru-RU" sz="1300" dirty="0"/>
          </a:p>
          <a:p>
            <a:pPr marL="180000" lvl="0" indent="0">
              <a:spcBef>
                <a:spcPts val="0"/>
              </a:spcBef>
            </a:pPr>
            <a:r>
              <a:rPr lang="ru-RU" sz="1300" dirty="0">
                <a:hlinkClick r:id="rId21"/>
              </a:rPr>
              <a:t>«Мучные младенцы»</a:t>
            </a:r>
            <a:endParaRPr lang="ru-RU" sz="1300" dirty="0"/>
          </a:p>
          <a:p>
            <a:pPr marL="180000" lvl="0" indent="0">
              <a:spcBef>
                <a:spcPts val="0"/>
              </a:spcBef>
            </a:pPr>
            <a:r>
              <a:rPr lang="ru-RU" sz="1300" dirty="0">
                <a:hlinkClick r:id="rId22"/>
              </a:rPr>
              <a:t>«Пепельный дом»</a:t>
            </a:r>
            <a:endParaRPr lang="ru-RU" sz="1300" dirty="0"/>
          </a:p>
          <a:p>
            <a:pPr marL="180000" lvl="0" indent="0">
              <a:spcBef>
                <a:spcPts val="0"/>
              </a:spcBef>
            </a:pPr>
            <a:r>
              <a:rPr lang="ru-RU" sz="1300" dirty="0">
                <a:hlinkClick r:id="rId23"/>
              </a:rPr>
              <a:t>«Дом, в котором…»</a:t>
            </a:r>
            <a:endParaRPr lang="ru-RU" sz="1300" dirty="0"/>
          </a:p>
          <a:p>
            <a:pPr marL="180000" lvl="0" indent="0">
              <a:spcBef>
                <a:spcPts val="0"/>
              </a:spcBef>
            </a:pPr>
            <a:r>
              <a:rPr lang="ru-RU" sz="1300" dirty="0">
                <a:hlinkClick r:id="rId24"/>
              </a:rPr>
              <a:t>«Девья яма»</a:t>
            </a:r>
            <a:endParaRPr lang="ru-RU" sz="1300" dirty="0"/>
          </a:p>
          <a:p>
            <a:pPr marL="180000" lvl="0" indent="0">
              <a:spcBef>
                <a:spcPts val="0"/>
              </a:spcBef>
            </a:pPr>
            <a:r>
              <a:rPr lang="ru-RU" sz="1300" dirty="0">
                <a:hlinkClick r:id="rId25"/>
              </a:rPr>
              <a:t>«Солнце в силках»</a:t>
            </a:r>
            <a:endParaRPr lang="ru-RU" sz="1300" dirty="0"/>
          </a:p>
          <a:p>
            <a:pPr marL="180000" lvl="0" indent="0">
              <a:spcBef>
                <a:spcPts val="0"/>
              </a:spcBef>
            </a:pPr>
            <a:r>
              <a:rPr lang="ru-RU" sz="1300" dirty="0">
                <a:hlinkClick r:id="rId26"/>
              </a:rPr>
              <a:t>«Большие истории для маленького солдата»</a:t>
            </a:r>
            <a:endParaRPr lang="ru-RU" sz="1300" dirty="0"/>
          </a:p>
          <a:p>
            <a:pPr marL="180000" lvl="0" indent="0">
              <a:spcBef>
                <a:spcPts val="0"/>
              </a:spcBef>
            </a:pPr>
            <a:r>
              <a:rPr lang="ru-RU" sz="1300" dirty="0">
                <a:hlinkClick r:id="rId27"/>
              </a:rPr>
              <a:t>«Берег мертвых незабудок»</a:t>
            </a:r>
            <a:endParaRPr lang="ru-RU" sz="1300" dirty="0"/>
          </a:p>
          <a:p>
            <a:pPr marL="180000" lvl="0" indent="0">
              <a:spcBef>
                <a:spcPts val="0"/>
              </a:spcBef>
            </a:pPr>
            <a:r>
              <a:rPr lang="ru-RU" sz="1300" dirty="0">
                <a:hlinkClick r:id="rId28"/>
              </a:rPr>
              <a:t>«Улица Ручей. Накануне»</a:t>
            </a:r>
            <a:endParaRPr lang="ru-RU" sz="1300" dirty="0"/>
          </a:p>
          <a:p>
            <a:pPr marL="180000" lvl="0" indent="0">
              <a:spcBef>
                <a:spcPts val="0"/>
              </a:spcBef>
            </a:pPr>
            <a:r>
              <a:rPr lang="ru-RU" sz="1300" dirty="0">
                <a:hlinkClick r:id="rId29"/>
              </a:rPr>
              <a:t>«Дерево лжи»</a:t>
            </a:r>
            <a:endParaRPr lang="ru-RU" sz="1300" dirty="0"/>
          </a:p>
          <a:p>
            <a:pPr marL="180000" lvl="0" indent="0">
              <a:spcBef>
                <a:spcPts val="0"/>
              </a:spcBef>
            </a:pPr>
            <a:r>
              <a:rPr lang="ru-RU" sz="1300" dirty="0">
                <a:hlinkClick r:id="rId30"/>
              </a:rPr>
              <a:t>«Барсук»</a:t>
            </a:r>
            <a:endParaRPr lang="ru-RU" sz="1300" dirty="0"/>
          </a:p>
          <a:p>
            <a:pPr marL="180000" lvl="0" indent="0">
              <a:spcBef>
                <a:spcPts val="0"/>
              </a:spcBef>
            </a:pPr>
            <a:r>
              <a:rPr lang="ru-RU" sz="1300" dirty="0">
                <a:hlinkClick r:id="rId31"/>
              </a:rPr>
              <a:t>«Беги и живи»</a:t>
            </a:r>
            <a:endParaRPr lang="ru-RU" sz="1300" dirty="0"/>
          </a:p>
          <a:p>
            <a:pPr marL="180000" lvl="0" indent="0">
              <a:spcBef>
                <a:spcPts val="0"/>
              </a:spcBef>
            </a:pPr>
            <a:r>
              <a:rPr lang="ru-RU" sz="1300" dirty="0">
                <a:hlinkClick r:id="rId32"/>
              </a:rPr>
              <a:t>«Голодный призрак»</a:t>
            </a:r>
            <a:endParaRPr lang="ru-RU" sz="1300" dirty="0"/>
          </a:p>
          <a:p>
            <a:pPr marL="180000" lvl="0" indent="0">
              <a:spcBef>
                <a:spcPts val="0"/>
              </a:spcBef>
            </a:pPr>
            <a:r>
              <a:rPr lang="ru-RU" sz="1300" dirty="0">
                <a:hlinkClick r:id="rId33"/>
              </a:rPr>
              <a:t>«Голос монстра»</a:t>
            </a:r>
            <a:endParaRPr lang="ru-RU" sz="1300" dirty="0"/>
          </a:p>
          <a:p>
            <a:pPr marL="180000" lvl="0" indent="0">
              <a:spcBef>
                <a:spcPts val="0"/>
              </a:spcBef>
            </a:pPr>
            <a:r>
              <a:rPr lang="ru-RU" sz="1300" dirty="0">
                <a:hlinkClick r:id="rId34"/>
              </a:rPr>
              <a:t>«Революция»</a:t>
            </a:r>
            <a:endParaRPr lang="ru-RU" sz="1300" dirty="0"/>
          </a:p>
          <a:p>
            <a:pPr marL="114300" indent="0">
              <a:buNone/>
            </a:pPr>
            <a:r>
              <a:rPr lang="ru-RU" sz="1300" dirty="0">
                <a:hlinkClick r:id="rId35"/>
              </a:rPr>
              <a:t/>
            </a:r>
            <a:br>
              <a:rPr lang="ru-RU" sz="1300" dirty="0">
                <a:hlinkClick r:id="rId35"/>
              </a:rPr>
            </a:br>
            <a:endParaRPr lang="ru-RU" sz="1300" dirty="0"/>
          </a:p>
          <a:p>
            <a:pPr marL="114300" indent="0">
              <a:buNone/>
            </a:pPr>
            <a:endParaRPr lang="ru-RU" sz="13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90288" y="3921203"/>
            <a:ext cx="222287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6"/>
              </a:rPr>
              <a:t>https://www.labirint.ru/books/684619/?</a:t>
            </a:r>
            <a:r>
              <a:rPr lang="en-US" dirty="0" smtClean="0">
                <a:hlinkClick r:id="rId36"/>
              </a:rPr>
              <a:t>ysclid=m2olwfbqpi867982037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994260" y="3864117"/>
            <a:ext cx="15859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7"/>
              </a:rPr>
              <a:t>https://www.labirint.ru/books/630349/?</a:t>
            </a:r>
            <a:r>
              <a:rPr lang="en-US" dirty="0" smtClean="0">
                <a:hlinkClick r:id="rId37"/>
              </a:rPr>
              <a:t>ysclid=m2oly7pzna6004694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913167" y="170506"/>
            <a:ext cx="17118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Видео </a:t>
            </a:r>
            <a:r>
              <a:rPr lang="en-US" dirty="0" smtClean="0">
                <a:hlinkClick r:id="rId38"/>
              </a:rPr>
              <a:t>https</a:t>
            </a:r>
            <a:r>
              <a:rPr lang="en-US" dirty="0">
                <a:hlinkClick r:id="rId38"/>
              </a:rPr>
              <a:t>://</a:t>
            </a:r>
            <a:r>
              <a:rPr lang="en-US" dirty="0" smtClean="0">
                <a:hlinkClick r:id="rId38"/>
              </a:rPr>
              <a:t>yandex.ru/video/preview/17214101009938722088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570458" y="3864117"/>
            <a:ext cx="217651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9"/>
              </a:rPr>
              <a:t>https://www.labirint.ru/books/798059/?</a:t>
            </a:r>
            <a:r>
              <a:rPr lang="en-US" dirty="0" smtClean="0">
                <a:hlinkClick r:id="rId39"/>
              </a:rPr>
              <a:t>p=34360&amp;etext=2202.U0d64qGfFoeWfCNTuPBalIn0ZVzhSWsbOiXIj7nVudJxY2lra2lxcGd4dW1wZnRp.5397b2287f2f7a4dc7f5aeab6265bde7b58a053d&amp;yclid=4047873722643120127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26"/>
          <p:cNvSpPr txBox="1">
            <a:spLocks noGrp="1"/>
          </p:cNvSpPr>
          <p:nvPr>
            <p:ph type="title"/>
          </p:nvPr>
        </p:nvSpPr>
        <p:spPr>
          <a:xfrm>
            <a:off x="842823" y="472634"/>
            <a:ext cx="5334197" cy="1708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ru-RU" sz="4000" b="1" dirty="0">
                <a:solidFill>
                  <a:schemeClr val="accent2">
                    <a:lumMod val="50000"/>
                  </a:schemeClr>
                </a:solidFill>
              </a:rPr>
              <a:t>Книжные подборки </a:t>
            </a:r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</a:rPr>
              <a:t>про учителя</a:t>
            </a:r>
            <a:endParaRPr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18" name="Google Shape;218;p26"/>
          <p:cNvSpPr txBox="1">
            <a:spLocks noGrp="1"/>
          </p:cNvSpPr>
          <p:nvPr>
            <p:ph type="body" idx="1"/>
          </p:nvPr>
        </p:nvSpPr>
        <p:spPr>
          <a:xfrm>
            <a:off x="761800" y="2470244"/>
            <a:ext cx="5334197" cy="376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ru-RU" sz="2000" dirty="0"/>
              <a:t>5 новых книг для подростков, где есть </a:t>
            </a:r>
            <a:r>
              <a:rPr lang="ru-RU" sz="2000" dirty="0" smtClean="0"/>
              <a:t>замечательные </a:t>
            </a:r>
            <a:r>
              <a:rPr lang="ru-RU" sz="2000" dirty="0"/>
              <a:t>учителя </a:t>
            </a:r>
            <a:r>
              <a:rPr lang="ru-RU" sz="2000" u="sng" dirty="0" smtClean="0">
                <a:solidFill>
                  <a:schemeClr val="hlink"/>
                </a:solidFill>
                <a:hlinkClick r:id="rId3"/>
              </a:rPr>
              <a:t>https</a:t>
            </a:r>
            <a:r>
              <a:rPr lang="ru-RU" sz="2000" u="sng" dirty="0">
                <a:solidFill>
                  <a:schemeClr val="hlink"/>
                </a:solidFill>
                <a:hlinkClick r:id="rId3"/>
              </a:rPr>
              <a:t>://bibliogid.ru/knigi/tematicheskie-obzory/17751-5-novykh-knig-dlya-podrostkov-gde-est-zamechatelnye-uchitelya</a:t>
            </a:r>
            <a:r>
              <a:rPr lang="ru-RU" sz="2000" dirty="0"/>
              <a:t> 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ru-RU" sz="2000" dirty="0"/>
              <a:t>Подборка книг про школы и учителей, где наставник играет важную роль в жизни героя </a:t>
            </a:r>
            <a:r>
              <a:rPr lang="ru-RU" sz="2000" dirty="0" smtClean="0"/>
              <a:t> </a:t>
            </a:r>
            <a:r>
              <a:rPr lang="ru-RU" sz="2000" u="sng" dirty="0">
                <a:solidFill>
                  <a:schemeClr val="hlink"/>
                </a:solidFill>
                <a:hlinkClick r:id="rId4"/>
              </a:rPr>
              <a:t>https://vk.com/@apricotbooks-podborka-knig-pro-shkoly-i-uchitelei-gde-nastavnik-igraet-va</a:t>
            </a:r>
            <a:r>
              <a:rPr lang="ru-RU" sz="2000" dirty="0"/>
              <a:t> </a:t>
            </a:r>
            <a:endParaRPr dirty="0"/>
          </a:p>
          <a:p>
            <a:pPr marL="22860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dirty="0"/>
          </a:p>
        </p:txBody>
      </p:sp>
      <p:pic>
        <p:nvPicPr>
          <p:cNvPr id="219" name="Google Shape;219;p26" descr="Изображение выглядит как Человеческое лицо, текст, книга, одежда&#10;&#10;Автоматически созданное описание"/>
          <p:cNvPicPr preferRelativeResize="0"/>
          <p:nvPr/>
        </p:nvPicPr>
        <p:blipFill rotWithShape="1">
          <a:blip r:embed="rId5">
            <a:alphaModFix/>
          </a:blip>
          <a:srcRect r="-2" b="14366"/>
          <a:stretch/>
        </p:blipFill>
        <p:spPr>
          <a:xfrm>
            <a:off x="6857797" y="-10886"/>
            <a:ext cx="5334204" cy="6868886"/>
          </a:xfrm>
          <a:prstGeom prst="rect">
            <a:avLst/>
          </a:prstGeom>
          <a:noFill/>
          <a:ln>
            <a:noFill/>
          </a:ln>
          <a:effectLst>
            <a:outerShdw blurRad="127000" dist="50800" dir="10800000" sx="99000" sy="99000" algn="r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31"/>
          <p:cNvSpPr txBox="1">
            <a:spLocks noGrp="1"/>
          </p:cNvSpPr>
          <p:nvPr>
            <p:ph type="title"/>
          </p:nvPr>
        </p:nvSpPr>
        <p:spPr>
          <a:xfrm>
            <a:off x="630936" y="640823"/>
            <a:ext cx="3419856" cy="5583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r>
              <a:rPr lang="ru-RU" sz="2200" dirty="0"/>
              <a:t>27 сентября на канале ОТР состоялась премьера программы «</a:t>
            </a:r>
            <a:r>
              <a:rPr lang="ru-RU" sz="2200" b="1" dirty="0"/>
              <a:t>Почитаем!</a:t>
            </a:r>
            <a:r>
              <a:rPr lang="ru-RU" sz="2200" dirty="0"/>
              <a:t>», рассказывающей о хорошей литературе. В каждом выпуске программы известный телеведущий, книжный эксперт и член правления Российского книжного союза </a:t>
            </a:r>
            <a:r>
              <a:rPr lang="ru-RU" sz="2200" b="1" dirty="0"/>
              <a:t>Егор Серов </a:t>
            </a:r>
            <a:r>
              <a:rPr lang="ru-RU" sz="2200" dirty="0"/>
              <a:t>будет знакомить зрителей с интересными книгами разных жанров, делиться своими впечатлениями от чтения и рассказывать о том, что делает эти книги особенными. </a:t>
            </a:r>
            <a:endParaRPr dirty="0"/>
          </a:p>
        </p:txBody>
      </p:sp>
      <p:sp>
        <p:nvSpPr>
          <p:cNvPr id="302" name="Google Shape;302;p31"/>
          <p:cNvSpPr/>
          <p:nvPr/>
        </p:nvSpPr>
        <p:spPr>
          <a:xfrm flipH="1">
            <a:off x="4267200" y="630936"/>
            <a:ext cx="18288" cy="5590381"/>
          </a:xfrm>
          <a:custGeom>
            <a:avLst/>
            <a:gdLst/>
            <a:ahLst/>
            <a:cxnLst/>
            <a:rect l="l" t="t" r="r" b="b"/>
            <a:pathLst>
              <a:path w="18288" h="5590381" fill="none" extrusionOk="0">
                <a:moveTo>
                  <a:pt x="0" y="0"/>
                </a:moveTo>
                <a:cubicBezTo>
                  <a:pt x="7726" y="-435"/>
                  <a:pt x="14198" y="437"/>
                  <a:pt x="18288" y="0"/>
                </a:cubicBezTo>
                <a:cubicBezTo>
                  <a:pt x="-5226" y="225076"/>
                  <a:pt x="46275" y="562283"/>
                  <a:pt x="18288" y="754701"/>
                </a:cubicBezTo>
                <a:cubicBezTo>
                  <a:pt x="-9699" y="947119"/>
                  <a:pt x="30081" y="1239251"/>
                  <a:pt x="18288" y="1565307"/>
                </a:cubicBezTo>
                <a:cubicBezTo>
                  <a:pt x="6495" y="1891363"/>
                  <a:pt x="7160" y="1999140"/>
                  <a:pt x="18288" y="2152297"/>
                </a:cubicBezTo>
                <a:cubicBezTo>
                  <a:pt x="29417" y="2305454"/>
                  <a:pt x="28705" y="2598333"/>
                  <a:pt x="18288" y="2906998"/>
                </a:cubicBezTo>
                <a:cubicBezTo>
                  <a:pt x="7871" y="3215663"/>
                  <a:pt x="35263" y="3327412"/>
                  <a:pt x="18288" y="3549892"/>
                </a:cubicBezTo>
                <a:cubicBezTo>
                  <a:pt x="1313" y="3772372"/>
                  <a:pt x="38561" y="3843836"/>
                  <a:pt x="18288" y="4080978"/>
                </a:cubicBezTo>
                <a:cubicBezTo>
                  <a:pt x="-1985" y="4318120"/>
                  <a:pt x="-3806" y="4511166"/>
                  <a:pt x="18288" y="4835680"/>
                </a:cubicBezTo>
                <a:cubicBezTo>
                  <a:pt x="40382" y="5160194"/>
                  <a:pt x="-13070" y="5401748"/>
                  <a:pt x="18288" y="5590381"/>
                </a:cubicBezTo>
                <a:cubicBezTo>
                  <a:pt x="12010" y="5589863"/>
                  <a:pt x="6799" y="5589982"/>
                  <a:pt x="0" y="5590381"/>
                </a:cubicBezTo>
                <a:cubicBezTo>
                  <a:pt x="-6480" y="5250523"/>
                  <a:pt x="-32148" y="5052531"/>
                  <a:pt x="0" y="4835680"/>
                </a:cubicBezTo>
                <a:cubicBezTo>
                  <a:pt x="32148" y="4618829"/>
                  <a:pt x="5352" y="4496374"/>
                  <a:pt x="0" y="4304593"/>
                </a:cubicBezTo>
                <a:cubicBezTo>
                  <a:pt x="-5352" y="4112812"/>
                  <a:pt x="9645" y="3919423"/>
                  <a:pt x="0" y="3773507"/>
                </a:cubicBezTo>
                <a:cubicBezTo>
                  <a:pt x="-9645" y="3627591"/>
                  <a:pt x="-10654" y="3330687"/>
                  <a:pt x="0" y="3186517"/>
                </a:cubicBezTo>
                <a:cubicBezTo>
                  <a:pt x="10654" y="3042347"/>
                  <a:pt x="18181" y="2635923"/>
                  <a:pt x="0" y="2487720"/>
                </a:cubicBezTo>
                <a:cubicBezTo>
                  <a:pt x="-18181" y="2339517"/>
                  <a:pt x="-7947" y="2113537"/>
                  <a:pt x="0" y="1956633"/>
                </a:cubicBezTo>
                <a:cubicBezTo>
                  <a:pt x="7947" y="1799729"/>
                  <a:pt x="-15145" y="1657735"/>
                  <a:pt x="0" y="1425547"/>
                </a:cubicBezTo>
                <a:cubicBezTo>
                  <a:pt x="15145" y="1193359"/>
                  <a:pt x="-23832" y="948054"/>
                  <a:pt x="0" y="614942"/>
                </a:cubicBezTo>
                <a:cubicBezTo>
                  <a:pt x="23832" y="281831"/>
                  <a:pt x="2816" y="129878"/>
                  <a:pt x="0" y="0"/>
                </a:cubicBezTo>
                <a:close/>
              </a:path>
              <a:path w="18288" h="5590381" extrusionOk="0">
                <a:moveTo>
                  <a:pt x="0" y="0"/>
                </a:moveTo>
                <a:cubicBezTo>
                  <a:pt x="5871" y="848"/>
                  <a:pt x="11713" y="-200"/>
                  <a:pt x="18288" y="0"/>
                </a:cubicBezTo>
                <a:cubicBezTo>
                  <a:pt x="41141" y="165299"/>
                  <a:pt x="3613" y="427555"/>
                  <a:pt x="18288" y="698798"/>
                </a:cubicBezTo>
                <a:cubicBezTo>
                  <a:pt x="32963" y="970041"/>
                  <a:pt x="19680" y="1226199"/>
                  <a:pt x="18288" y="1397595"/>
                </a:cubicBezTo>
                <a:cubicBezTo>
                  <a:pt x="16896" y="1568991"/>
                  <a:pt x="38798" y="1794517"/>
                  <a:pt x="18288" y="2152297"/>
                </a:cubicBezTo>
                <a:cubicBezTo>
                  <a:pt x="-2222" y="2510077"/>
                  <a:pt x="40846" y="2594424"/>
                  <a:pt x="18288" y="2739287"/>
                </a:cubicBezTo>
                <a:cubicBezTo>
                  <a:pt x="-4270" y="2884150"/>
                  <a:pt x="27117" y="3129706"/>
                  <a:pt x="18288" y="3493988"/>
                </a:cubicBezTo>
                <a:cubicBezTo>
                  <a:pt x="9459" y="3858270"/>
                  <a:pt x="54201" y="4041447"/>
                  <a:pt x="18288" y="4304593"/>
                </a:cubicBezTo>
                <a:cubicBezTo>
                  <a:pt x="-17625" y="4567740"/>
                  <a:pt x="49627" y="5149125"/>
                  <a:pt x="18288" y="5590381"/>
                </a:cubicBezTo>
                <a:cubicBezTo>
                  <a:pt x="10860" y="5590744"/>
                  <a:pt x="7568" y="5590157"/>
                  <a:pt x="0" y="5590381"/>
                </a:cubicBezTo>
                <a:cubicBezTo>
                  <a:pt x="36767" y="5266821"/>
                  <a:pt x="-16223" y="5116146"/>
                  <a:pt x="0" y="4835680"/>
                </a:cubicBezTo>
                <a:cubicBezTo>
                  <a:pt x="16223" y="4555214"/>
                  <a:pt x="-16316" y="4356490"/>
                  <a:pt x="0" y="4136882"/>
                </a:cubicBezTo>
                <a:cubicBezTo>
                  <a:pt x="16316" y="3917274"/>
                  <a:pt x="8005" y="3773465"/>
                  <a:pt x="0" y="3549892"/>
                </a:cubicBezTo>
                <a:cubicBezTo>
                  <a:pt x="-8005" y="3326319"/>
                  <a:pt x="27623" y="3052456"/>
                  <a:pt x="0" y="2851094"/>
                </a:cubicBezTo>
                <a:cubicBezTo>
                  <a:pt x="-27623" y="2649732"/>
                  <a:pt x="5614" y="2455815"/>
                  <a:pt x="0" y="2264104"/>
                </a:cubicBezTo>
                <a:cubicBezTo>
                  <a:pt x="-5614" y="2072393"/>
                  <a:pt x="22598" y="1990723"/>
                  <a:pt x="0" y="1733018"/>
                </a:cubicBezTo>
                <a:cubicBezTo>
                  <a:pt x="-22598" y="1475313"/>
                  <a:pt x="-6965" y="1369123"/>
                  <a:pt x="0" y="1090124"/>
                </a:cubicBezTo>
                <a:cubicBezTo>
                  <a:pt x="6965" y="811125"/>
                  <a:pt x="-19273" y="5070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3" name="Google Shape;303;p31" descr="Изображение выглядит как текст, дизайн, снимок экрана, графический дизайн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54296" y="657271"/>
            <a:ext cx="6894576" cy="3860962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31"/>
          <p:cNvSpPr txBox="1">
            <a:spLocks noGrp="1"/>
          </p:cNvSpPr>
          <p:nvPr>
            <p:ph type="body" idx="1"/>
          </p:nvPr>
        </p:nvSpPr>
        <p:spPr>
          <a:xfrm>
            <a:off x="4654296" y="4798577"/>
            <a:ext cx="6894576" cy="1428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ru-RU" sz="2200" u="sng" dirty="0">
                <a:solidFill>
                  <a:schemeClr val="hlink"/>
                </a:solidFill>
                <a:hlinkClick r:id="rId4"/>
              </a:rPr>
              <a:t>https://otr-online.ru/programmy/pochitaem/</a:t>
            </a:r>
            <a:endParaRPr sz="22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1040</Words>
  <Application>Microsoft Office PowerPoint</Application>
  <PresentationFormat>Широкоэкранный</PresentationFormat>
  <Paragraphs>113</Paragraphs>
  <Slides>24</Slides>
  <Notes>24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7" baseType="lpstr">
      <vt:lpstr>Arial</vt:lpstr>
      <vt:lpstr>Calibri</vt:lpstr>
      <vt:lpstr>Тема Office</vt:lpstr>
      <vt:lpstr>Новые детские книги и другие книжные новости октябрь 2024</vt:lpstr>
      <vt:lpstr>Публикации, обзоры, интервью</vt:lpstr>
      <vt:lpstr>Экспертный совет по детской литературе подготовил третий рекомендательный список, куда вошли произведения художественной и познавательной литературы, изданные в III квартале 2024 г.</vt:lpstr>
      <vt:lpstr>Примеры книг из рекомендательного списка Совета экспертов</vt:lpstr>
      <vt:lpstr>Опубликован октябрьский выпуск каталога «Библиогид рекомендует» https://bibliogid.ru/cat/vypuski/2024/10/otechestvennaya-khudozhestvennaya/ </vt:lpstr>
      <vt:lpstr>Медиа в Гайдаровке В одном месте можно узнавать о новинках детской литературы, читать статьи про классические произведения, слушать интервью с писателями и издателями, смотреть ролики с авторами и знакомиться с книжками, которые помогают раскрываться детям. Так сделали в Гайдаровке. Презентую Медиа-Гайдаровку (https://www.gaidarovka.ru/media-gaidarovka).</vt:lpstr>
      <vt:lpstr>30 лучших книг о подростках https://journal.tinkoff.ru/list/best-teen-books/ </vt:lpstr>
      <vt:lpstr>Книжные подборки про учителя</vt:lpstr>
      <vt:lpstr>27 сентября на канале ОТР состоялась премьера программы «Почитаем!», рассказывающей о хорошей литературе. В каждом выпуске программы известный телеведущий, книжный эксперт и член правления Российского книжного союза Егор Серов будет знакомить зрителей с интересными книгами разных жанров, делиться своими впечатлениями от чтения и рассказывать о том, что делает эти книги особенными. </vt:lpstr>
      <vt:lpstr>Подведены итоги книжной премии «Ясная поляна»</vt:lpstr>
      <vt:lpstr>Нон-фикшн</vt:lpstr>
      <vt:lpstr>Геннадий Черненко. Творцы наук российских (Детское время, 2024)</vt:lpstr>
      <vt:lpstr>Новые книги издательства «Настя и Никита»</vt:lpstr>
      <vt:lpstr>Михаил Визель. Пушкин – москвич!  (Детская литература, 2024)</vt:lpstr>
      <vt:lpstr>Книги для младших школьников</vt:lpstr>
      <vt:lpstr>Виктор Стасевич. Просветляющий суп (Детское время, 2024)</vt:lpstr>
      <vt:lpstr>Ирина Бутенко. Имя для динозавра (Нигма, 2024)</vt:lpstr>
      <vt:lpstr>Мифология для детей с красивыми иллюстрациями и объяснениями (издательство «Манн, Иванов и Фербер»)</vt:lpstr>
      <vt:lpstr>Продолжение серии «Арабелла и ворон» (издательство «Лабиринт»)</vt:lpstr>
      <vt:lpstr>Ребекка Стед, Венди Мэсс. Библиотека кота Мортимера (Манн, Иванов и Фербер, 2024)</vt:lpstr>
      <vt:lpstr>Книги для подростков</vt:lpstr>
      <vt:lpstr>Наталья Вишнякова. Как дела, Дериволков? (Пять четвертей, 2024)</vt:lpstr>
      <vt:lpstr>Анастасия Шанская. Кот прямо с неба (Самокат, 2024)</vt:lpstr>
      <vt:lpstr>Анна Игнатова. Всё в порядке, мама! (Детское время, 2024)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Новые детские книги и другие книжные новости октябрь 2024</dc:title>
  <cp:lastModifiedBy>пользователь</cp:lastModifiedBy>
  <cp:revision>20</cp:revision>
  <dcterms:modified xsi:type="dcterms:W3CDTF">2024-10-28T12:59:56Z</dcterms:modified>
</cp:coreProperties>
</file>