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71" r:id="rId8"/>
    <p:sldId id="272" r:id="rId9"/>
    <p:sldId id="27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1"/>
    <a:srgbClr val="FFFF99"/>
    <a:srgbClr val="8174BA"/>
    <a:srgbClr val="4B41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174BA"/>
            </a:gs>
            <a:gs pos="100000">
              <a:srgbClr val="4B416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enka.klesova@mail.ru" TargetMode="External"/><Relationship Id="rId4" Type="http://schemas.openxmlformats.org/officeDocument/2006/relationships/hyperlink" Target="mailto:yulialapkina2008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06794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463031"/>
            <a:ext cx="4824536" cy="1470025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 профессиональных конкурсов для педагогов</a:t>
            </a:r>
            <a:endParaRPr lang="ru-RU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6120680"/>
            <a:ext cx="5076056" cy="148478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Клёсова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инженер-программист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5949280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сентября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2024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3" descr="логотип.png"/>
          <p:cNvPicPr>
            <a:picLocks noChangeAspect="1"/>
          </p:cNvPicPr>
          <p:nvPr/>
        </p:nvPicPr>
        <p:blipFill>
          <a:blip r:embed="rId2" cstate="print"/>
          <a:srcRect l="2347" r="6487"/>
          <a:stretch>
            <a:fillRect/>
          </a:stretch>
        </p:blipFill>
        <p:spPr>
          <a:xfrm>
            <a:off x="0" y="0"/>
            <a:ext cx="4079123" cy="43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сопровождение: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qrк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1350" y="1988840"/>
            <a:ext cx="1872208" cy="1872208"/>
          </a:xfrm>
          <a:prstGeom prst="rect">
            <a:avLst/>
          </a:prstGeom>
        </p:spPr>
      </p:pic>
      <p:pic>
        <p:nvPicPr>
          <p:cNvPr id="14" name="Рисунок 13" descr="разд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1872208" cy="18722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1849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Координаторы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онлайн-марафона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Лапкина Юлия Владимировна,  заместитель директора МБУ ДПО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yulialapkina2008@mail.ru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Елена Анатольевна, инженер-программист МБУ ДПО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elenka.klesova@mail.ru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0528" y="393305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МБУ ДПО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8418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ВК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8092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популяризация профессии педагога и повышение ее престижности;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выявление и всестороння поддержка талантливым,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креативным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инициативным педагогам, владеющим передовыми технологиями;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поощрение постоянной работы учителей и воспитателей над собственным развитием, достижения новых высот в профессии;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распространение передового опыта лучших педагогов страны.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16633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года России -2025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836712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1613680215_27-p-fon-dlya-prezentatsii-uchitel-goda-33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9619" y="-56126"/>
            <a:ext cx="1516917" cy="10368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257" y="2710661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5475312"/>
              </p:ext>
            </p:extLst>
          </p:nvPr>
        </p:nvGraphicFramePr>
        <p:xfrm>
          <a:off x="467545" y="3140968"/>
          <a:ext cx="8208911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Октябрь-декабрь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года – февраль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Региональный/Зональный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Март-апрель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4" name="Рисунок 13" descr="c9de05b8d9d25ba26bdc1633e1a47a4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373216"/>
            <a:ext cx="1224136" cy="1224136"/>
          </a:xfrm>
          <a:prstGeom prst="rect">
            <a:avLst/>
          </a:prstGeom>
        </p:spPr>
      </p:pic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417840"/>
            <a:ext cx="1224136" cy="12241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720" y="5301208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62054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80920" cy="1143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формирование позитивного общественного мнения о профессии педагога дошкольного образовательного учреждения;</a:t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обновление и совершенствование системы дошкольного образования;</a:t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повышение уровня профессионального мастерства педагогов; </a:t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создание возможностей для реализации творческого потенциала педагогов дошкольных образовательных учреждений, поддержки творчески мыслящих воспитателей.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16633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257" y="2492896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4719969"/>
              </p:ext>
            </p:extLst>
          </p:nvPr>
        </p:nvGraphicFramePr>
        <p:xfrm>
          <a:off x="467545" y="2852936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Март-апрель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Заключительный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664" y="5085184"/>
            <a:ext cx="1556792" cy="15567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976" y="508518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62054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333b8a077f3a97508b630437e9561f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1539552" cy="153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5C73B5"/>
              </a:clrFrom>
              <a:clrTo>
                <a:srgbClr val="5C73B5">
                  <a:alpha val="0"/>
                </a:srgbClr>
              </a:clrTo>
            </a:clrChange>
          </a:blip>
          <a:srcRect l="2967" t="9101" r="85657" b="77247"/>
          <a:stretch/>
        </p:blipFill>
        <p:spPr>
          <a:xfrm>
            <a:off x="7380312" y="0"/>
            <a:ext cx="1655756" cy="124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8092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создание эффективных условий, обеспечивающих непрерывное профессиональное развитие, творческий и карьерный рост педагогов дополнительного образования детей в едином образовательном пространстве Российской Федерации;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консолидация профессионального педагогического сообщества, актуализация и развитие новых форм наставничества в сфере дополнительного образования детей.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Сердце отдаю детям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782669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028310"/>
              </p:ext>
            </p:extLst>
          </p:nvPr>
        </p:nvGraphicFramePr>
        <p:xfrm>
          <a:off x="467545" y="3140968"/>
          <a:ext cx="8208911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заочный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Июль-август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очный (финал)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664" y="5085184"/>
            <a:ext cx="1556792" cy="15567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976" y="508518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62054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2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061" y="-99392"/>
            <a:ext cx="1596443" cy="1368152"/>
          </a:xfrm>
          <a:prstGeom prst="rect">
            <a:avLst/>
          </a:prstGeom>
        </p:spPr>
      </p:pic>
      <p:pic>
        <p:nvPicPr>
          <p:cNvPr id="19" name="Рисунок 18" descr="a560f9097f95bc13002874010e330bf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085184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повышение профессионального уровня и наиболее полной реализации творческого потенциала педагогов-психологов,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 престижа психологической службы в системе образования в Российской Федерации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Педагог-психолог России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204864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1457679"/>
              </p:ext>
            </p:extLst>
          </p:nvPr>
        </p:nvGraphicFramePr>
        <p:xfrm>
          <a:off x="467545" y="2719184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– октябрь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20" name="Рисунок 19" descr="6806484eac83cd90ca4274f4adb703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25144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распространение среди профессионального педагогического сообщества новых форм, практик и инновационного педагогического опыта воспитания гармонично развитой и социально ответственной личности на основе духовно-нравственных ценностей, исторических и национально-культурных традиций Российской Федерации.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Воспитать человека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204864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8808755"/>
              </p:ext>
            </p:extLst>
          </p:nvPr>
        </p:nvGraphicFramePr>
        <p:xfrm>
          <a:off x="467545" y="2719184"/>
          <a:ext cx="8208911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Заявочный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Апрель-май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Полуфинал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vch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9155" y="188640"/>
            <a:ext cx="605833" cy="936104"/>
          </a:xfrm>
          <a:prstGeom prst="rect">
            <a:avLst/>
          </a:prstGeom>
        </p:spPr>
      </p:pic>
      <p:pic>
        <p:nvPicPr>
          <p:cNvPr id="19" name="Рисунок 18" descr="35ddb6051dd63a5e004f26e0a0977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653136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45840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выявление и распространение инновационного педагогического опыта лучших учителей родных языков и родных литератур и воспитателей, реализующих основные образовательные программы на родном языке, а также их поддержки и поощрения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25760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Лучший учитель родного языка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литературы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204864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114403"/>
              </p:ext>
            </p:extLst>
          </p:nvPr>
        </p:nvGraphicFramePr>
        <p:xfrm>
          <a:off x="467545" y="2719184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Август-сентябрь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4" name="Рисунок 13" descr="Новый-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1870" y="0"/>
            <a:ext cx="1562130" cy="1083797"/>
          </a:xfrm>
          <a:prstGeom prst="rect">
            <a:avLst/>
          </a:prstGeom>
        </p:spPr>
      </p:pic>
      <p:pic>
        <p:nvPicPr>
          <p:cNvPr id="20" name="Рисунок 19" descr="719bf411efc1df649d9c7cf329098d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653136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выявление талантливых педагогических работников начальной школы, их поддержка и поощрение;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 престижа педагогических работников начальной школы;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выявление и распространение лучших образцов профессионального мастерства педагогических работников начальной школы, позволяющих им добиваться высокой результативности в образовательной деятельности.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25760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Первый учитель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782669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6255556"/>
              </p:ext>
            </p:extLst>
          </p:nvPr>
        </p:nvGraphicFramePr>
        <p:xfrm>
          <a:off x="467545" y="3195816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Отборочный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Май-июнь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16632"/>
            <a:ext cx="1777778" cy="926984"/>
          </a:xfrm>
          <a:prstGeom prst="rect">
            <a:avLst/>
          </a:prstGeom>
        </p:spPr>
      </p:pic>
      <p:pic>
        <p:nvPicPr>
          <p:cNvPr id="22" name="Рисунок 21" descr="f7abb992c5de2d175d38ac4d4c8df7b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25344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5576" y="-90264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Конкурсы, реализуемые при поддержке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76" cy="755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60f5d84c0f7e1f1f001bdde0f6669d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672408" cy="367240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1124744"/>
            <a:ext cx="44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«История в школе: традиции и новации» 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4754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«За нравственный подвиг учителя»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8355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«Клевер ДНК»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23395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«Моя страна – Моя Россия»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008" y="2854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Всероссийский конкурс мастерства среди учителей обществознания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6357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Учитель-дефектолог России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1397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 здоровья  России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654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Всероссийская олимпиада «Мой первый учитель»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4359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Премия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ТопБЛОГ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Лига лекторов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335</Words>
  <Application>Microsoft Office PowerPoint</Application>
  <PresentationFormat>Экран (4:3)</PresentationFormat>
  <Paragraphs>136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Обзор профессиональных конкурсов для педагогов</vt:lpstr>
      <vt:lpstr> Цели конкурса :  - популяризация профессии педагога и повышение ее престижности;  - выявление и всестороння поддержка талантливым, креативным, инициативным педагогам, владеющим передовыми технологиями;  - поощрение постоянной работы учителей и воспитателей над собственным развитием, достижения новых высот в профессии;  - распространение передового опыта лучших педагогов страны.</vt:lpstr>
      <vt:lpstr> Цели конкурса :  - формирование позитивного общественного мнения о профессии педагога дошкольного образовательного учреждения;  - обновление и совершенствование системы дошкольного образования;  - повышение уровня профессионального мастерства педагогов;  - создание возможностей для реализации творческого потенциала педагогов дошкольных образовательных учреждений, поддержки творчески мыслящих воспитателей. </vt:lpstr>
      <vt:lpstr> Цели конкурса :  - создание эффективных условий, обеспечивающих непрерывное профессиональное развитие, творческий и карьерный рост педагогов дополнительного образования детей в едином образовательном пространстве Российской Федерации; - консолидация профессионального педагогического сообщества, актуализация и развитие новых форм наставничества в сфере дополнительного образования детей.</vt:lpstr>
      <vt:lpstr> Цели конкурса :  - повышение профессионального уровня и наиболее полной реализации творческого потенциала педагогов-психологов,  - повышение престижа психологической службы в системе образования в Российской Федерации</vt:lpstr>
      <vt:lpstr> Цель конкурса :  - распространение среди профессионального педагогического сообщества новых форм, практик и инновационного педагогического опыта воспитания гармонично развитой и социально ответственной личности на основе духовно-нравственных ценностей, исторических и национально-культурных традиций Российской Федерации.</vt:lpstr>
      <vt:lpstr> Цель конкурса :  - выявление и распространение инновационного педагогического опыта лучших учителей родных языков и родных литератур и воспитателей, реализующих основные образовательные программы на родном языке, а также их поддержки и поощрения</vt:lpstr>
      <vt:lpstr> Цели конкурса :  - выявление талантливых педагогических работников начальной школы, их поддержка и поощрение; - повышение престижа педагогических работников начальной школы;  - выявление и распространение лучших образцов профессионального мастерства педагогических работников начальной школы, позволяющих им добиваться высокой результативности в образовательной деятельности.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онлайн-марафона «Педагог нашего времени:  треки профессионального роста»</dc:title>
  <dc:creator>User</dc:creator>
  <cp:lastModifiedBy>Пользователь Windows</cp:lastModifiedBy>
  <cp:revision>20</cp:revision>
  <dcterms:created xsi:type="dcterms:W3CDTF">2022-09-16T10:56:56Z</dcterms:created>
  <dcterms:modified xsi:type="dcterms:W3CDTF">2024-09-30T12:27:19Z</dcterms:modified>
</cp:coreProperties>
</file>