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svg" ContentType="image/svg+xml"/>
  <Override PartName="/docMetadata/LabelInfo.xml" ContentType="application/vnd.ms-office.classificationlabel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4"/>
  </p:sldMasterIdLst>
  <p:notesMasterIdLst>
    <p:notesMasterId r:id="rId12"/>
  </p:notesMasterIdLst>
  <p:handoutMasterIdLst>
    <p:handoutMasterId r:id="rId13"/>
  </p:handoutMasterIdLst>
  <p:sldIdLst>
    <p:sldId id="256" r:id="rId5"/>
    <p:sldId id="257" r:id="rId6"/>
    <p:sldId id="258" r:id="rId7"/>
    <p:sldId id="262" r:id="rId8"/>
    <p:sldId id="265" r:id="rId9"/>
    <p:sldId id="264" r:id="rId10"/>
    <p:sldId id="27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8989"/>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15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38" autoAdjust="0"/>
    <p:restoredTop sz="90704" autoAdjust="0"/>
  </p:normalViewPr>
  <p:slideViewPr>
    <p:cSldViewPr snapToGrid="0">
      <p:cViewPr>
        <p:scale>
          <a:sx n="70" d="100"/>
          <a:sy n="70" d="100"/>
        </p:scale>
        <p:origin x="-972" y="-16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3E7F456E-01A6-4013-ACA5-F5492591A2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484983A3-9B9B-4D61-97C9-B9E239A315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6F32FC-4BD9-442A-A8C6-51598C909FE3}" type="datetimeFigureOut">
              <a:rPr lang="en-US" smtClean="0"/>
              <a:pPr/>
              <a:t>12/8/2022</a:t>
            </a:fld>
            <a:endParaRPr lang="en-US" dirty="0"/>
          </a:p>
        </p:txBody>
      </p:sp>
      <p:sp>
        <p:nvSpPr>
          <p:cNvPr id="4" name="Footer Placeholder 3">
            <a:extLst>
              <a:ext uri="{FF2B5EF4-FFF2-40B4-BE49-F238E27FC236}">
                <a16:creationId xmlns:a16="http://schemas.microsoft.com/office/drawing/2014/main" xmlns="" id="{5EEABE74-7A97-4D17-8390-42ADD25C33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B42C1DBD-1052-425E-BF3C-983304BED5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EEFA9E-C190-4F5C-8394-BD5F1CD55C02}" type="slidenum">
              <a:rPr lang="en-US" smtClean="0"/>
              <a:pPr/>
              <a:t>‹#›</a:t>
            </a:fld>
            <a:endParaRPr lang="en-US" dirty="0"/>
          </a:p>
        </p:txBody>
      </p:sp>
    </p:spTree>
    <p:extLst>
      <p:ext uri="{BB962C8B-B14F-4D97-AF65-F5344CB8AC3E}">
        <p14:creationId xmlns:p14="http://schemas.microsoft.com/office/powerpoint/2010/main" xmlns="" val="2324801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6371FA-A98D-41E8-93F4-09945841298A}" type="datetimeFigureOut">
              <a:rPr lang="en-US" smtClean="0"/>
              <a:pPr/>
              <a:t>12/8/2022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89C57-55D7-40A4-A101-E74FAC7A092B}" type="slidenum">
              <a:rPr lang="en-US" smtClean="0"/>
              <a:pPr/>
              <a:t>‹#›</a:t>
            </a:fld>
            <a:endParaRPr lang="en-US" dirty="0"/>
          </a:p>
        </p:txBody>
      </p:sp>
    </p:spTree>
    <p:extLst>
      <p:ext uri="{BB962C8B-B14F-4D97-AF65-F5344CB8AC3E}">
        <p14:creationId xmlns:p14="http://schemas.microsoft.com/office/powerpoint/2010/main" xmlns="" val="2839902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4.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2.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65.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6.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7.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128.svg"/><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5B3628-62D7-4A6D-A79F-34DE91DBA31E}"/>
              </a:ext>
            </a:extLst>
          </p:cNvPr>
          <p:cNvSpPr>
            <a:spLocks noGrp="1"/>
          </p:cNvSpPr>
          <p:nvPr>
            <p:ph type="ctrTitle" hasCustomPrompt="1"/>
          </p:nvPr>
        </p:nvSpPr>
        <p:spPr>
          <a:xfrm>
            <a:off x="6416040" y="4434840"/>
            <a:ext cx="4941771" cy="1122202"/>
          </a:xfrm>
        </p:spPr>
        <p:txBody>
          <a:bodyPr anchor="b">
            <a:noAutofit/>
          </a:bodyPr>
          <a:lstStyle>
            <a:lvl1pPr algn="l">
              <a:defRPr sz="3600" spc="150" baseline="0"/>
            </a:lvl1pPr>
          </a:lstStyle>
          <a:p>
            <a:r>
              <a:rPr lang="en-US"/>
              <a:t>CLICK TO EDIT MASTER TITLE STYLE</a:t>
            </a:r>
          </a:p>
        </p:txBody>
      </p:sp>
      <p:sp>
        <p:nvSpPr>
          <p:cNvPr id="3" name="Subtitle 2">
            <a:extLst>
              <a:ext uri="{FF2B5EF4-FFF2-40B4-BE49-F238E27FC236}">
                <a16:creationId xmlns:a16="http://schemas.microsoft.com/office/drawing/2014/main" xmlns="" id="{55457758-A125-4CEA-A3D5-CBD010417BD2}"/>
              </a:ext>
            </a:extLst>
          </p:cNvPr>
          <p:cNvSpPr>
            <a:spLocks noGrp="1"/>
          </p:cNvSpPr>
          <p:nvPr>
            <p:ph type="subTitle" idx="1"/>
          </p:nvPr>
        </p:nvSpPr>
        <p:spPr>
          <a:xfrm>
            <a:off x="6416041" y="5586890"/>
            <a:ext cx="4941770" cy="396660"/>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pic>
        <p:nvPicPr>
          <p:cNvPr id="8" name="Graphic 7">
            <a:extLst>
              <a:ext uri="{FF2B5EF4-FFF2-40B4-BE49-F238E27FC236}">
                <a16:creationId xmlns:a16="http://schemas.microsoft.com/office/drawing/2014/main" xmlns="" id="{A04F1E16-9A84-4D0E-9706-79C396AF6AE6}"/>
              </a:ext>
            </a:extLst>
          </p:cNvPr>
          <p:cNvPicPr>
            <a:picLocks noChangeAspect="1"/>
          </p:cNvPicPr>
          <p:nvPr userDrawn="1"/>
        </p:nvPicPr>
        <p:blipFill rotWithShape="1">
          <a:blip r:embed="rId2">
            <a:extLst>
              <a:ext uri="{96DAC541-7B7A-43D3-8B79-37D633B846F1}">
                <asvg:svgBlip xmlns:asvg="http://schemas.microsoft.com/office/drawing/2016/SVG/main" xmlns="" r:embed="rId3"/>
              </a:ext>
            </a:extLst>
          </a:blip>
          <a:srcRect l="9358" t="23650" b="-1"/>
          <a:stretch/>
        </p:blipFill>
        <p:spPr>
          <a:xfrm>
            <a:off x="0" y="0"/>
            <a:ext cx="9488312" cy="5054323"/>
          </a:xfrm>
          <a:prstGeom prst="rect">
            <a:avLst/>
          </a:prstGeom>
        </p:spPr>
      </p:pic>
    </p:spTree>
    <p:extLst>
      <p:ext uri="{BB962C8B-B14F-4D97-AF65-F5344CB8AC3E}">
        <p14:creationId xmlns:p14="http://schemas.microsoft.com/office/powerpoint/2010/main" xmlns="" val="177682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rt Art">
    <p:bg>
      <p:bgRef idx="1001">
        <a:schemeClr val="bg1"/>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xmlns="" id="{E786F69D-D4FA-4075-A7EC-8D31A184F630}"/>
              </a:ext>
              <a:ext uri="{C183D7F6-B498-43B3-948B-1728B52AA6E4}">
                <adec:decorative xmlns:adec="http://schemas.microsoft.com/office/drawing/2017/decorative" xmlns="" val="1"/>
              </a:ext>
            </a:extLst>
          </p:cNvPr>
          <p:cNvGrpSpPr/>
          <p:nvPr userDrawn="1"/>
        </p:nvGrpSpPr>
        <p:grpSpPr>
          <a:xfrm>
            <a:off x="0" y="0"/>
            <a:ext cx="2590800" cy="1027906"/>
            <a:chOff x="0" y="0"/>
            <a:chExt cx="2590800" cy="1027906"/>
          </a:xfrm>
        </p:grpSpPr>
        <p:cxnSp>
          <p:nvCxnSpPr>
            <p:cNvPr id="10" name="Straight Connector 9">
              <a:extLst>
                <a:ext uri="{FF2B5EF4-FFF2-40B4-BE49-F238E27FC236}">
                  <a16:creationId xmlns:a16="http://schemas.microsoft.com/office/drawing/2014/main" xmlns="" id="{66988B2D-0240-4256-8268-4B9FF1E72363}"/>
                </a:ext>
              </a:extLst>
            </p:cNvPr>
            <p:cNvCxnSpPr>
              <a:cxnSpLocks/>
            </p:cNvCxnSpPr>
            <p:nvPr userDrawn="1"/>
          </p:nvCxnSpPr>
          <p:spPr>
            <a:xfrm flipV="1">
              <a:off x="0" y="0"/>
              <a:ext cx="25908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xmlns="" id="{D8EEAAE1-3D04-41C3-B2D2-B3BEF34C3B27}"/>
                </a:ext>
              </a:extLst>
            </p:cNvPr>
            <p:cNvCxnSpPr>
              <a:cxnSpLocks/>
            </p:cNvCxnSpPr>
            <p:nvPr userDrawn="1"/>
          </p:nvCxnSpPr>
          <p:spPr>
            <a:xfrm flipH="1">
              <a:off x="0" y="0"/>
              <a:ext cx="704850" cy="10279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xmlns=""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7" name="SmartArt Placeholder 6">
            <a:extLst>
              <a:ext uri="{FF2B5EF4-FFF2-40B4-BE49-F238E27FC236}">
                <a16:creationId xmlns:a16="http://schemas.microsoft.com/office/drawing/2014/main" xmlns="" id="{156CA116-0F6E-4EE9-B34F-03BA07161A7A}"/>
              </a:ext>
            </a:extLst>
          </p:cNvPr>
          <p:cNvSpPr>
            <a:spLocks noGrp="1"/>
          </p:cNvSpPr>
          <p:nvPr>
            <p:ph type="dgm" sz="quarter" idx="15"/>
          </p:nvPr>
        </p:nvSpPr>
        <p:spPr>
          <a:xfrm>
            <a:off x="838200" y="2111375"/>
            <a:ext cx="10515600" cy="3744913"/>
          </a:xfrm>
        </p:spPr>
        <p:txBody>
          <a:bodyPr/>
          <a:lstStyle/>
          <a:p>
            <a:r>
              <a:rPr lang="ru-RU" smtClean="0"/>
              <a:t>Вставка рисунка SmartArt</a:t>
            </a:r>
            <a:endParaRPr lang="en-US" dirty="0"/>
          </a:p>
        </p:txBody>
      </p:sp>
      <p:sp>
        <p:nvSpPr>
          <p:cNvPr id="3" name="Date Placeholder 2">
            <a:extLst>
              <a:ext uri="{FF2B5EF4-FFF2-40B4-BE49-F238E27FC236}">
                <a16:creationId xmlns:a16="http://schemas.microsoft.com/office/drawing/2014/main" xmlns=""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xmlns=""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xmlns=""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xmlns="" val="268311559"/>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12" name="Graphic 10">
            <a:extLst>
              <a:ext uri="{FF2B5EF4-FFF2-40B4-BE49-F238E27FC236}">
                <a16:creationId xmlns:a16="http://schemas.microsoft.com/office/drawing/2014/main" xmlns="" id="{9D2AF524-D4B4-4A3A-9CE4-EDAFE1D5A37B}"/>
              </a:ext>
              <a:ext uri="{C183D7F6-B498-43B3-948B-1728B52AA6E4}">
                <adec:decorative xmlns:adec="http://schemas.microsoft.com/office/drawing/2017/decorative" xmlns="" val="1"/>
              </a:ext>
            </a:extLst>
          </p:cNvPr>
          <p:cNvSpPr/>
          <p:nvPr/>
        </p:nvSpPr>
        <p:spPr>
          <a:xfrm>
            <a:off x="2113884" y="0"/>
            <a:ext cx="10078116" cy="6858000"/>
          </a:xfrm>
          <a:custGeom>
            <a:avLst/>
            <a:gdLst>
              <a:gd name="connsiteX0" fmla="*/ 3793236 w 10078116"/>
              <a:gd name="connsiteY0" fmla="*/ 6858000 h 6858000"/>
              <a:gd name="connsiteX1" fmla="*/ 0 w 10078116"/>
              <a:gd name="connsiteY1" fmla="*/ 0 h 6858000"/>
              <a:gd name="connsiteX2" fmla="*/ 10078116 w 10078116"/>
              <a:gd name="connsiteY2" fmla="*/ 0 h 6858000"/>
              <a:gd name="connsiteX3" fmla="*/ 10078116 w 1007811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078116" h="6858000">
                <a:moveTo>
                  <a:pt x="3793236" y="6858000"/>
                </a:moveTo>
                <a:lnTo>
                  <a:pt x="0" y="0"/>
                </a:lnTo>
                <a:lnTo>
                  <a:pt x="10078116" y="0"/>
                </a:lnTo>
                <a:lnTo>
                  <a:pt x="10078116" y="6858000"/>
                </a:ln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xmlns="" id="{6E3987A5-99A6-4B33-BAAF-53159635382E}"/>
              </a:ext>
            </a:extLst>
          </p:cNvPr>
          <p:cNvSpPr>
            <a:spLocks noGrp="1"/>
          </p:cNvSpPr>
          <p:nvPr>
            <p:ph type="title" hasCustomPrompt="1"/>
          </p:nvPr>
        </p:nvSpPr>
        <p:spPr>
          <a:xfrm>
            <a:off x="838200" y="5509419"/>
            <a:ext cx="4082142" cy="585788"/>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TITLE</a:t>
            </a:r>
          </a:p>
        </p:txBody>
      </p:sp>
      <p:sp>
        <p:nvSpPr>
          <p:cNvPr id="16" name="Text Placeholder 15">
            <a:extLst>
              <a:ext uri="{FF2B5EF4-FFF2-40B4-BE49-F238E27FC236}">
                <a16:creationId xmlns:a16="http://schemas.microsoft.com/office/drawing/2014/main" xmlns="" id="{3BABF6CA-407C-4BF0-8234-1321A676E756}"/>
              </a:ext>
            </a:extLst>
          </p:cNvPr>
          <p:cNvSpPr>
            <a:spLocks noGrp="1"/>
          </p:cNvSpPr>
          <p:nvPr>
            <p:ph type="body" sz="quarter" idx="13"/>
          </p:nvPr>
        </p:nvSpPr>
        <p:spPr>
          <a:xfrm>
            <a:off x="166074" y="1507772"/>
            <a:ext cx="2141764" cy="514350"/>
          </a:xfrm>
        </p:spPr>
        <p:txBody>
          <a:bodyPr anchor="ctr">
            <a:normAutofit/>
          </a:bodyPr>
          <a:lstStyle>
            <a:lvl1pPr marL="0" indent="0" algn="r">
              <a:buNone/>
              <a:defRPr sz="2000"/>
            </a:lvl1pPr>
          </a:lstStyle>
          <a:p>
            <a:pPr lvl="0"/>
            <a:r>
              <a:rPr lang="ru-RU" smtClean="0"/>
              <a:t>Образец текста</a:t>
            </a:r>
          </a:p>
        </p:txBody>
      </p:sp>
      <p:sp>
        <p:nvSpPr>
          <p:cNvPr id="17" name="Text Placeholder 15">
            <a:extLst>
              <a:ext uri="{FF2B5EF4-FFF2-40B4-BE49-F238E27FC236}">
                <a16:creationId xmlns:a16="http://schemas.microsoft.com/office/drawing/2014/main" xmlns="" id="{76D8129B-5B68-421C-968C-3663C86EFC7C}"/>
              </a:ext>
            </a:extLst>
          </p:cNvPr>
          <p:cNvSpPr>
            <a:spLocks noGrp="1"/>
          </p:cNvSpPr>
          <p:nvPr>
            <p:ph type="body" sz="quarter" idx="14"/>
          </p:nvPr>
        </p:nvSpPr>
        <p:spPr>
          <a:xfrm>
            <a:off x="732131" y="2584097"/>
            <a:ext cx="2141764" cy="514350"/>
          </a:xfrm>
        </p:spPr>
        <p:txBody>
          <a:bodyPr anchor="ctr">
            <a:normAutofit/>
          </a:bodyPr>
          <a:lstStyle>
            <a:lvl1pPr marL="0" indent="0" algn="r">
              <a:buNone/>
              <a:defRPr sz="2000"/>
            </a:lvl1pPr>
          </a:lstStyle>
          <a:p>
            <a:pPr lvl="0"/>
            <a:r>
              <a:rPr lang="ru-RU" smtClean="0"/>
              <a:t>Образец текста</a:t>
            </a:r>
          </a:p>
        </p:txBody>
      </p:sp>
      <p:sp>
        <p:nvSpPr>
          <p:cNvPr id="18" name="Text Placeholder 15">
            <a:extLst>
              <a:ext uri="{FF2B5EF4-FFF2-40B4-BE49-F238E27FC236}">
                <a16:creationId xmlns:a16="http://schemas.microsoft.com/office/drawing/2014/main" xmlns="" id="{6C741DCA-8EBD-44F5-9D38-E938A628ADCD}"/>
              </a:ext>
            </a:extLst>
          </p:cNvPr>
          <p:cNvSpPr>
            <a:spLocks noGrp="1"/>
          </p:cNvSpPr>
          <p:nvPr>
            <p:ph type="body" sz="quarter" idx="15"/>
          </p:nvPr>
        </p:nvSpPr>
        <p:spPr>
          <a:xfrm>
            <a:off x="1338556" y="3660422"/>
            <a:ext cx="2141764" cy="514350"/>
          </a:xfrm>
        </p:spPr>
        <p:txBody>
          <a:bodyPr anchor="ctr">
            <a:normAutofit/>
          </a:bodyPr>
          <a:lstStyle>
            <a:lvl1pPr marL="0" indent="0" algn="r">
              <a:buNone/>
              <a:defRPr sz="2000"/>
            </a:lvl1pPr>
          </a:lstStyle>
          <a:p>
            <a:pPr lvl="0"/>
            <a:r>
              <a:rPr lang="ru-RU" smtClean="0"/>
              <a:t>Образец текста</a:t>
            </a:r>
          </a:p>
        </p:txBody>
      </p:sp>
      <p:sp>
        <p:nvSpPr>
          <p:cNvPr id="19" name="Text Placeholder 15">
            <a:extLst>
              <a:ext uri="{FF2B5EF4-FFF2-40B4-BE49-F238E27FC236}">
                <a16:creationId xmlns:a16="http://schemas.microsoft.com/office/drawing/2014/main" xmlns="" id="{5C43C6B1-A1BD-4A90-8B4B-F361C1BEDD26}"/>
              </a:ext>
            </a:extLst>
          </p:cNvPr>
          <p:cNvSpPr>
            <a:spLocks noGrp="1"/>
          </p:cNvSpPr>
          <p:nvPr>
            <p:ph type="body" sz="quarter" idx="16"/>
          </p:nvPr>
        </p:nvSpPr>
        <p:spPr>
          <a:xfrm>
            <a:off x="1922756" y="4736748"/>
            <a:ext cx="2141764" cy="514350"/>
          </a:xfrm>
        </p:spPr>
        <p:txBody>
          <a:bodyPr anchor="ctr">
            <a:normAutofit/>
          </a:bodyPr>
          <a:lstStyle>
            <a:lvl1pPr marL="0" indent="0" algn="r">
              <a:buNone/>
              <a:defRPr sz="2000"/>
            </a:lvl1pPr>
          </a:lstStyle>
          <a:p>
            <a:pPr lvl="0"/>
            <a:r>
              <a:rPr lang="ru-RU" smtClean="0"/>
              <a:t>Образец текста</a:t>
            </a:r>
          </a:p>
        </p:txBody>
      </p:sp>
      <p:sp>
        <p:nvSpPr>
          <p:cNvPr id="34" name="Text Placeholder 15">
            <a:extLst>
              <a:ext uri="{FF2B5EF4-FFF2-40B4-BE49-F238E27FC236}">
                <a16:creationId xmlns:a16="http://schemas.microsoft.com/office/drawing/2014/main" xmlns="" id="{0C66E1BD-33F0-4B94-BF94-CD4698F85C3D}"/>
              </a:ext>
            </a:extLst>
          </p:cNvPr>
          <p:cNvSpPr>
            <a:spLocks noGrp="1"/>
          </p:cNvSpPr>
          <p:nvPr>
            <p:ph type="body" sz="quarter" idx="17" hasCustomPrompt="1"/>
          </p:nvPr>
        </p:nvSpPr>
        <p:spPr>
          <a:xfrm>
            <a:off x="4401536" y="1613528"/>
            <a:ext cx="5102680" cy="1010842"/>
          </a:xfrm>
        </p:spPr>
        <p:txBody>
          <a:bodyPr anchor="t">
            <a:normAutofit/>
          </a:bodyPr>
          <a:lstStyle>
            <a:lvl1pPr marL="0" indent="0" algn="l">
              <a:lnSpc>
                <a:spcPct val="100000"/>
              </a:lnSpc>
              <a:buNone/>
              <a:defRPr sz="1400" spc="50" baseline="0"/>
            </a:lvl1pPr>
          </a:lstStyle>
          <a:p>
            <a:pPr lvl="0"/>
            <a:r>
              <a:rPr lang="en-US" dirty="0"/>
              <a:t>Click to edit master text style</a:t>
            </a:r>
          </a:p>
        </p:txBody>
      </p:sp>
      <p:sp>
        <p:nvSpPr>
          <p:cNvPr id="35" name="Text Placeholder 15">
            <a:extLst>
              <a:ext uri="{FF2B5EF4-FFF2-40B4-BE49-F238E27FC236}">
                <a16:creationId xmlns:a16="http://schemas.microsoft.com/office/drawing/2014/main" xmlns="" id="{2D4661B1-6559-407A-9AEC-A46A0570AE8F}"/>
              </a:ext>
            </a:extLst>
          </p:cNvPr>
          <p:cNvSpPr>
            <a:spLocks noGrp="1"/>
          </p:cNvSpPr>
          <p:nvPr>
            <p:ph type="body" sz="quarter" idx="18" hasCustomPrompt="1"/>
          </p:nvPr>
        </p:nvSpPr>
        <p:spPr>
          <a:xfrm>
            <a:off x="4986029" y="268256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6" name="Text Placeholder 15">
            <a:extLst>
              <a:ext uri="{FF2B5EF4-FFF2-40B4-BE49-F238E27FC236}">
                <a16:creationId xmlns:a16="http://schemas.microsoft.com/office/drawing/2014/main" xmlns="" id="{DCC983F7-6A25-42C0-811C-EA32138C5B80}"/>
              </a:ext>
            </a:extLst>
          </p:cNvPr>
          <p:cNvSpPr>
            <a:spLocks noGrp="1"/>
          </p:cNvSpPr>
          <p:nvPr>
            <p:ph type="body" sz="quarter" idx="19" hasCustomPrompt="1"/>
          </p:nvPr>
        </p:nvSpPr>
        <p:spPr>
          <a:xfrm>
            <a:off x="5576938" y="375539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7" name="Text Placeholder 15">
            <a:extLst>
              <a:ext uri="{FF2B5EF4-FFF2-40B4-BE49-F238E27FC236}">
                <a16:creationId xmlns:a16="http://schemas.microsoft.com/office/drawing/2014/main" xmlns="" id="{E83DA0EB-27DD-416A-8DA5-4AFDC8587E5C}"/>
              </a:ext>
            </a:extLst>
          </p:cNvPr>
          <p:cNvSpPr>
            <a:spLocks noGrp="1"/>
          </p:cNvSpPr>
          <p:nvPr>
            <p:ph type="body" sz="quarter" idx="20" hasCustomPrompt="1"/>
          </p:nvPr>
        </p:nvSpPr>
        <p:spPr>
          <a:xfrm>
            <a:off x="6175280" y="4824430"/>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5" name="Date Placeholder 4">
            <a:extLst>
              <a:ext uri="{FF2B5EF4-FFF2-40B4-BE49-F238E27FC236}">
                <a16:creationId xmlns:a16="http://schemas.microsoft.com/office/drawing/2014/main" xmlns="" id="{874DC36F-5D3E-439D-80B5-32633FC34434}"/>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6" name="Footer Placeholder 5">
            <a:extLst>
              <a:ext uri="{FF2B5EF4-FFF2-40B4-BE49-F238E27FC236}">
                <a16:creationId xmlns:a16="http://schemas.microsoft.com/office/drawing/2014/main" xmlns="" id="{6C710A8A-CEC9-4787-A745-C28DD965F7DD}"/>
              </a:ext>
            </a:extLst>
          </p:cNvPr>
          <p:cNvSpPr>
            <a:spLocks noGrp="1"/>
          </p:cNvSpPr>
          <p:nvPr>
            <p:ph type="ftr" sz="quarter" idx="11"/>
          </p:nvPr>
        </p:nvSpPr>
        <p:spPr>
          <a:xfrm>
            <a:off x="6749143" y="6356350"/>
            <a:ext cx="3775981" cy="365125"/>
          </a:xfrm>
        </p:spPr>
        <p:txBody>
          <a:bodyPr/>
          <a:lstStyle>
            <a:lvl1pPr>
              <a:defRPr sz="900"/>
            </a:lvl1pPr>
          </a:lstStyle>
          <a:p>
            <a:r>
              <a:rPr lang="en-US" dirty="0"/>
              <a:t>PRESENTATION TITLE</a:t>
            </a:r>
          </a:p>
        </p:txBody>
      </p:sp>
      <p:sp>
        <p:nvSpPr>
          <p:cNvPr id="7" name="Slide Number Placeholder 6">
            <a:extLst>
              <a:ext uri="{FF2B5EF4-FFF2-40B4-BE49-F238E27FC236}">
                <a16:creationId xmlns:a16="http://schemas.microsoft.com/office/drawing/2014/main" xmlns="" id="{4162BD04-8F01-472A-9456-4702A2218BB5}"/>
              </a:ext>
            </a:extLst>
          </p:cNvPr>
          <p:cNvSpPr>
            <a:spLocks noGrp="1"/>
          </p:cNvSpPr>
          <p:nvPr>
            <p:ph type="sldNum" sz="quarter" idx="12"/>
          </p:nvPr>
        </p:nvSpPr>
        <p:spPr>
          <a:xfrm>
            <a:off x="10810874" y="6356350"/>
            <a:ext cx="542925" cy="365125"/>
          </a:xfrm>
        </p:spPr>
        <p:txBody>
          <a:bodyPr/>
          <a:lstStyle>
            <a:lvl1pPr>
              <a:defRPr sz="900"/>
            </a:lvl1pPr>
          </a:lstStyle>
          <a:p>
            <a:fld id="{A49DFD55-3C28-40EF-9E31-A92D2E4017FF}" type="slidenum">
              <a:rPr lang="en-US" smtClean="0"/>
              <a:pPr/>
              <a:t>‹#›</a:t>
            </a:fld>
            <a:endParaRPr lang="en-US" dirty="0"/>
          </a:p>
        </p:txBody>
      </p:sp>
      <p:cxnSp>
        <p:nvCxnSpPr>
          <p:cNvPr id="3" name="Straight Connector 2">
            <a:extLst>
              <a:ext uri="{FF2B5EF4-FFF2-40B4-BE49-F238E27FC236}">
                <a16:creationId xmlns:a16="http://schemas.microsoft.com/office/drawing/2014/main" xmlns="" id="{D3795F91-C721-4363-956D-756673AE7957}"/>
              </a:ext>
              <a:ext uri="{C183D7F6-B498-43B3-948B-1728B52AA6E4}">
                <adec:decorative xmlns:adec="http://schemas.microsoft.com/office/drawing/2017/decorative" xmlns="" val="1"/>
              </a:ext>
            </a:extLst>
          </p:cNvPr>
          <p:cNvCxnSpPr>
            <a:cxnSpLocks/>
          </p:cNvCxnSpPr>
          <p:nvPr userDrawn="1"/>
        </p:nvCxnSpPr>
        <p:spPr>
          <a:xfrm>
            <a:off x="4353515" y="502393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4" name="Straight Connector 3">
            <a:extLst>
              <a:ext uri="{FF2B5EF4-FFF2-40B4-BE49-F238E27FC236}">
                <a16:creationId xmlns:a16="http://schemas.microsoft.com/office/drawing/2014/main" xmlns="" id="{8AC14461-E27D-413D-B31A-47B74646AF25}"/>
              </a:ext>
              <a:ext uri="{C183D7F6-B498-43B3-948B-1728B52AA6E4}">
                <adec:decorative xmlns:adec="http://schemas.microsoft.com/office/drawing/2017/decorative" xmlns="" val="1"/>
              </a:ext>
            </a:extLst>
          </p:cNvPr>
          <p:cNvCxnSpPr>
            <a:cxnSpLocks/>
          </p:cNvCxnSpPr>
          <p:nvPr userDrawn="1"/>
        </p:nvCxnSpPr>
        <p:spPr>
          <a:xfrm>
            <a:off x="3759917" y="3948451"/>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8" name="Straight Connector 7">
            <a:extLst>
              <a:ext uri="{FF2B5EF4-FFF2-40B4-BE49-F238E27FC236}">
                <a16:creationId xmlns:a16="http://schemas.microsoft.com/office/drawing/2014/main" xmlns="" id="{4D6AEA4C-7710-4829-BA87-8DD77F15932C}"/>
              </a:ext>
              <a:ext uri="{C183D7F6-B498-43B3-948B-1728B52AA6E4}">
                <adec:decorative xmlns:adec="http://schemas.microsoft.com/office/drawing/2017/decorative" xmlns="" val="1"/>
              </a:ext>
            </a:extLst>
          </p:cNvPr>
          <p:cNvCxnSpPr>
            <a:cxnSpLocks/>
          </p:cNvCxnSpPr>
          <p:nvPr userDrawn="1"/>
        </p:nvCxnSpPr>
        <p:spPr>
          <a:xfrm>
            <a:off x="3173453" y="2872686"/>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9" name="Straight Connector 8">
            <a:extLst>
              <a:ext uri="{FF2B5EF4-FFF2-40B4-BE49-F238E27FC236}">
                <a16:creationId xmlns:a16="http://schemas.microsoft.com/office/drawing/2014/main" xmlns="" id="{E9BD473E-6203-491C-87AC-54AC0AB23333}"/>
              </a:ext>
              <a:ext uri="{C183D7F6-B498-43B3-948B-1728B52AA6E4}">
                <adec:decorative xmlns:adec="http://schemas.microsoft.com/office/drawing/2017/decorative" xmlns="" val="1"/>
              </a:ext>
            </a:extLst>
          </p:cNvPr>
          <p:cNvCxnSpPr>
            <a:cxnSpLocks/>
          </p:cNvCxnSpPr>
          <p:nvPr userDrawn="1"/>
        </p:nvCxnSpPr>
        <p:spPr>
          <a:xfrm>
            <a:off x="2586263" y="179608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xmlns="" val="1165259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Два объекта">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CF3B5C-31C4-46BA-9FAD-72DF917A84DA}"/>
              </a:ext>
            </a:extLst>
          </p:cNvPr>
          <p:cNvSpPr>
            <a:spLocks noGrp="1"/>
          </p:cNvSpPr>
          <p:nvPr>
            <p:ph type="title" hasCustomPrompt="1"/>
          </p:nvPr>
        </p:nvSpPr>
        <p:spPr>
          <a:xfrm>
            <a:off x="2933700" y="892177"/>
            <a:ext cx="8421688" cy="1325563"/>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xmlns="" id="{B659CD1F-9DFB-4048-9B9B-2BD7D4EC6400}"/>
              </a:ext>
            </a:extLst>
          </p:cNvPr>
          <p:cNvSpPr>
            <a:spLocks noGrp="1"/>
          </p:cNvSpPr>
          <p:nvPr>
            <p:ph type="body" idx="1" hasCustomPrompt="1"/>
          </p:nvPr>
        </p:nvSpPr>
        <p:spPr>
          <a:xfrm>
            <a:off x="2933700" y="2776936"/>
            <a:ext cx="3924300"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xmlns="" id="{AC9B20CF-6B91-4562-B799-0ABDAEBC0D2A}"/>
              </a:ext>
            </a:extLst>
          </p:cNvPr>
          <p:cNvSpPr>
            <a:spLocks noGrp="1"/>
          </p:cNvSpPr>
          <p:nvPr>
            <p:ph sz="half" idx="2"/>
          </p:nvPr>
        </p:nvSpPr>
        <p:spPr>
          <a:xfrm>
            <a:off x="2933700" y="3834606"/>
            <a:ext cx="3924300"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a:extLst>
              <a:ext uri="{FF2B5EF4-FFF2-40B4-BE49-F238E27FC236}">
                <a16:creationId xmlns:a16="http://schemas.microsoft.com/office/drawing/2014/main" xmlns="" id="{B374FC39-67F6-42EA-BCD1-F69AE2F0F22D}"/>
              </a:ext>
            </a:extLst>
          </p:cNvPr>
          <p:cNvSpPr>
            <a:spLocks noGrp="1"/>
          </p:cNvSpPr>
          <p:nvPr>
            <p:ph type="body" sz="quarter" idx="3" hasCustomPrompt="1"/>
          </p:nvPr>
        </p:nvSpPr>
        <p:spPr>
          <a:xfrm>
            <a:off x="7410173" y="2776936"/>
            <a:ext cx="3943627"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xmlns="" id="{B36EE64B-44BF-4634-97BC-5ED74C6DF280}"/>
              </a:ext>
            </a:extLst>
          </p:cNvPr>
          <p:cNvSpPr>
            <a:spLocks noGrp="1"/>
          </p:cNvSpPr>
          <p:nvPr>
            <p:ph sz="quarter" idx="4"/>
          </p:nvPr>
        </p:nvSpPr>
        <p:spPr>
          <a:xfrm>
            <a:off x="7410173" y="3834606"/>
            <a:ext cx="3943627"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a:extLst>
              <a:ext uri="{FF2B5EF4-FFF2-40B4-BE49-F238E27FC236}">
                <a16:creationId xmlns:a16="http://schemas.microsoft.com/office/drawing/2014/main" xmlns=""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xmlns=""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xmlns=""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pic>
        <p:nvPicPr>
          <p:cNvPr id="11" name="Graphic 10">
            <a:extLst>
              <a:ext uri="{FF2B5EF4-FFF2-40B4-BE49-F238E27FC236}">
                <a16:creationId xmlns:a16="http://schemas.microsoft.com/office/drawing/2014/main" xmlns="" id="{EE24E1DB-1F20-4C28-8069-D9219D1F8BBD}"/>
              </a:ext>
            </a:extLst>
          </p:cNvPr>
          <p:cNvPicPr>
            <a:picLocks noChangeAspect="1"/>
          </p:cNvPicPr>
          <p:nvPr userDrawn="1"/>
        </p:nvPicPr>
        <p:blipFill rotWithShape="1">
          <a:blip r:embed="rId2">
            <a:extLst>
              <a:ext uri="{96DAC541-7B7A-43D3-8B79-37D633B846F1}">
                <asvg:svgBlip xmlns:asvg="http://schemas.microsoft.com/office/drawing/2016/SVG/main" xmlns="" r:embed="rId3"/>
              </a:ext>
            </a:extLst>
          </a:blip>
          <a:srcRect l="39434" t="20278" b="22673"/>
          <a:stretch/>
        </p:blipFill>
        <p:spPr>
          <a:xfrm>
            <a:off x="25785" y="0"/>
            <a:ext cx="4368030" cy="3912394"/>
          </a:xfrm>
          <a:prstGeom prst="rect">
            <a:avLst/>
          </a:prstGeom>
        </p:spPr>
      </p:pic>
    </p:spTree>
    <p:extLst>
      <p:ext uri="{BB962C8B-B14F-4D97-AF65-F5344CB8AC3E}">
        <p14:creationId xmlns:p14="http://schemas.microsoft.com/office/powerpoint/2010/main" xmlns="" val="2432451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xmlns="" id="{B659CD1F-9DFB-4048-9B9B-2BD7D4EC6400}"/>
              </a:ext>
            </a:extLst>
          </p:cNvPr>
          <p:cNvSpPr>
            <a:spLocks noGrp="1"/>
          </p:cNvSpPr>
          <p:nvPr>
            <p:ph type="body" idx="1" hasCustomPrompt="1"/>
          </p:nvPr>
        </p:nvSpPr>
        <p:spPr>
          <a:xfrm>
            <a:off x="1243104"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xmlns="" id="{AC9B20CF-6B91-4562-B799-0ABDAEBC0D2A}"/>
              </a:ext>
            </a:extLst>
          </p:cNvPr>
          <p:cNvSpPr>
            <a:spLocks noGrp="1"/>
          </p:cNvSpPr>
          <p:nvPr>
            <p:ph sz="half" idx="2"/>
          </p:nvPr>
        </p:nvSpPr>
        <p:spPr>
          <a:xfrm>
            <a:off x="1243104"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a:extLst>
              <a:ext uri="{FF2B5EF4-FFF2-40B4-BE49-F238E27FC236}">
                <a16:creationId xmlns:a16="http://schemas.microsoft.com/office/drawing/2014/main" xmlns="" id="{B374FC39-67F6-42EA-BCD1-F69AE2F0F22D}"/>
              </a:ext>
            </a:extLst>
          </p:cNvPr>
          <p:cNvSpPr>
            <a:spLocks noGrp="1"/>
          </p:cNvSpPr>
          <p:nvPr>
            <p:ph type="body" sz="quarter" idx="3" hasCustomPrompt="1"/>
          </p:nvPr>
        </p:nvSpPr>
        <p:spPr>
          <a:xfrm>
            <a:off x="4647665" y="2776936"/>
            <a:ext cx="2896671"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xmlns="" id="{B36EE64B-44BF-4634-97BC-5ED74C6DF280}"/>
              </a:ext>
            </a:extLst>
          </p:cNvPr>
          <p:cNvSpPr>
            <a:spLocks noGrp="1"/>
          </p:cNvSpPr>
          <p:nvPr>
            <p:ph sz="quarter" idx="4"/>
          </p:nvPr>
        </p:nvSpPr>
        <p:spPr>
          <a:xfrm>
            <a:off x="4647665" y="3834606"/>
            <a:ext cx="2896671"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1" name="Text Placeholder 2">
            <a:extLst>
              <a:ext uri="{FF2B5EF4-FFF2-40B4-BE49-F238E27FC236}">
                <a16:creationId xmlns:a16="http://schemas.microsoft.com/office/drawing/2014/main" xmlns="" id="{1F60A771-8BBC-4565-AB09-402DA7CB2780}"/>
              </a:ext>
            </a:extLst>
          </p:cNvPr>
          <p:cNvSpPr>
            <a:spLocks noGrp="1"/>
          </p:cNvSpPr>
          <p:nvPr>
            <p:ph type="body" idx="13" hasCustomPrompt="1"/>
          </p:nvPr>
        </p:nvSpPr>
        <p:spPr>
          <a:xfrm>
            <a:off x="8066421"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22" name="Content Placeholder 3">
            <a:extLst>
              <a:ext uri="{FF2B5EF4-FFF2-40B4-BE49-F238E27FC236}">
                <a16:creationId xmlns:a16="http://schemas.microsoft.com/office/drawing/2014/main" xmlns="" id="{C464A9BD-B815-4632-8F54-6EB70E48BAFF}"/>
              </a:ext>
            </a:extLst>
          </p:cNvPr>
          <p:cNvSpPr>
            <a:spLocks noGrp="1"/>
          </p:cNvSpPr>
          <p:nvPr>
            <p:ph sz="half" idx="14"/>
          </p:nvPr>
        </p:nvSpPr>
        <p:spPr>
          <a:xfrm>
            <a:off x="8066421"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a:extLst>
              <a:ext uri="{FF2B5EF4-FFF2-40B4-BE49-F238E27FC236}">
                <a16:creationId xmlns:a16="http://schemas.microsoft.com/office/drawing/2014/main" xmlns=""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xmlns=""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xmlns=""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10" name="Group 9">
            <a:extLst>
              <a:ext uri="{FF2B5EF4-FFF2-40B4-BE49-F238E27FC236}">
                <a16:creationId xmlns:a16="http://schemas.microsoft.com/office/drawing/2014/main" xmlns="" id="{B2368EF4-1233-48C7-8DB5-75844BFCD594}"/>
              </a:ext>
              <a:ext uri="{C183D7F6-B498-43B3-948B-1728B52AA6E4}">
                <adec:decorative xmlns:adec="http://schemas.microsoft.com/office/drawing/2017/decorative" xmlns="" val="1"/>
              </a:ext>
            </a:extLst>
          </p:cNvPr>
          <p:cNvGrpSpPr/>
          <p:nvPr userDrawn="1"/>
        </p:nvGrpSpPr>
        <p:grpSpPr>
          <a:xfrm>
            <a:off x="0" y="0"/>
            <a:ext cx="2238376" cy="3105150"/>
            <a:chOff x="0" y="0"/>
            <a:chExt cx="2238376" cy="3105150"/>
          </a:xfrm>
        </p:grpSpPr>
        <p:cxnSp>
          <p:nvCxnSpPr>
            <p:cNvPr id="16" name="Straight Connector 15">
              <a:extLst>
                <a:ext uri="{FF2B5EF4-FFF2-40B4-BE49-F238E27FC236}">
                  <a16:creationId xmlns:a16="http://schemas.microsoft.com/office/drawing/2014/main" xmlns="" id="{463D7850-C2A6-43CE-BBE4-8E81A0A593BF}"/>
                </a:ext>
              </a:extLst>
            </p:cNvPr>
            <p:cNvCxnSpPr>
              <a:cxnSpLocks/>
            </p:cNvCxnSpPr>
            <p:nvPr userDrawn="1"/>
          </p:nvCxnSpPr>
          <p:spPr>
            <a:xfrm flipH="1">
              <a:off x="0" y="0"/>
              <a:ext cx="1238250" cy="31051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EBAD3E03-2E3B-440C-9105-6F9D33006D66}"/>
                </a:ext>
              </a:extLst>
            </p:cNvPr>
            <p:cNvCxnSpPr>
              <a:cxnSpLocks/>
            </p:cNvCxnSpPr>
            <p:nvPr userDrawn="1"/>
          </p:nvCxnSpPr>
          <p:spPr>
            <a:xfrm flipH="1">
              <a:off x="0" y="0"/>
              <a:ext cx="2238376" cy="2476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3118896713"/>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A3821F-4537-4AE7-8829-C2E3AE60F6E1}"/>
              </a:ext>
            </a:extLst>
          </p:cNvPr>
          <p:cNvSpPr>
            <a:spLocks noGrp="1"/>
          </p:cNvSpPr>
          <p:nvPr>
            <p:ph type="title" hasCustomPrompt="1"/>
          </p:nvPr>
        </p:nvSpPr>
        <p:spPr>
          <a:xfrm>
            <a:off x="54768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xmlns="" id="{92FD4279-EA62-4397-878A-73F4948DB176}"/>
              </a:ext>
            </a:extLst>
          </p:cNvPr>
          <p:cNvSpPr>
            <a:spLocks noGrp="1"/>
          </p:cNvSpPr>
          <p:nvPr>
            <p:ph type="body" idx="1"/>
          </p:nvPr>
        </p:nvSpPr>
        <p:spPr>
          <a:xfrm>
            <a:off x="54768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grpSp>
        <p:nvGrpSpPr>
          <p:cNvPr id="4" name="Group 3">
            <a:extLst>
              <a:ext uri="{FF2B5EF4-FFF2-40B4-BE49-F238E27FC236}">
                <a16:creationId xmlns:a16="http://schemas.microsoft.com/office/drawing/2014/main" xmlns="" id="{D74AA03A-263D-4B5F-B05B-7D6923A9A4D3}"/>
              </a:ext>
            </a:extLst>
          </p:cNvPr>
          <p:cNvGrpSpPr/>
          <p:nvPr userDrawn="1"/>
        </p:nvGrpSpPr>
        <p:grpSpPr>
          <a:xfrm>
            <a:off x="0" y="0"/>
            <a:ext cx="4762501" cy="5186363"/>
            <a:chOff x="0" y="0"/>
            <a:chExt cx="4762501" cy="5186363"/>
          </a:xfrm>
        </p:grpSpPr>
        <p:cxnSp>
          <p:nvCxnSpPr>
            <p:cNvPr id="23" name="Straight Connector 22">
              <a:extLst>
                <a:ext uri="{FF2B5EF4-FFF2-40B4-BE49-F238E27FC236}">
                  <a16:creationId xmlns:a16="http://schemas.microsoft.com/office/drawing/2014/main" xmlns="" id="{D87F08D6-2CA7-4A5A-BE34-07113DCA535D}"/>
                </a:ext>
              </a:extLst>
            </p:cNvPr>
            <p:cNvCxnSpPr>
              <a:cxnSpLocks/>
            </p:cNvCxnSpPr>
            <p:nvPr userDrawn="1"/>
          </p:nvCxnSpPr>
          <p:spPr>
            <a:xfrm flipH="1" flipV="1">
              <a:off x="0" y="876300"/>
              <a:ext cx="4762500" cy="1628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xmlns="" id="{A768C87F-B9C3-4DFF-8454-F3F52CE4346B}"/>
                </a:ext>
              </a:extLst>
            </p:cNvPr>
            <p:cNvCxnSpPr>
              <a:cxnSpLocks/>
            </p:cNvCxnSpPr>
            <p:nvPr userDrawn="1"/>
          </p:nvCxnSpPr>
          <p:spPr>
            <a:xfrm flipH="1" flipV="1">
              <a:off x="2638425" y="0"/>
              <a:ext cx="2124076" cy="51863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Date Placeholder 6">
            <a:extLst>
              <a:ext uri="{FF2B5EF4-FFF2-40B4-BE49-F238E27FC236}">
                <a16:creationId xmlns:a16="http://schemas.microsoft.com/office/drawing/2014/main" xmlns="" id="{71F34533-9677-48AF-9374-976825F4BB7E}"/>
              </a:ext>
            </a:extLst>
          </p:cNvPr>
          <p:cNvSpPr>
            <a:spLocks noGrp="1"/>
          </p:cNvSpPr>
          <p:nvPr>
            <p:ph type="dt" sz="half" idx="10"/>
          </p:nvPr>
        </p:nvSpPr>
        <p:spPr>
          <a:xfrm>
            <a:off x="838200" y="6356350"/>
            <a:ext cx="2743200" cy="365125"/>
          </a:xfrm>
        </p:spPr>
        <p:txBody>
          <a:bodyPr/>
          <a:lstStyle>
            <a:lvl1pPr>
              <a:defRPr sz="900"/>
            </a:lvl1pPr>
          </a:lstStyle>
          <a:p>
            <a:r>
              <a:rPr lang="en-US" dirty="0"/>
              <a:t>20XX</a:t>
            </a:r>
          </a:p>
        </p:txBody>
      </p:sp>
      <p:sp>
        <p:nvSpPr>
          <p:cNvPr id="22" name="Footer Placeholder 7">
            <a:extLst>
              <a:ext uri="{FF2B5EF4-FFF2-40B4-BE49-F238E27FC236}">
                <a16:creationId xmlns:a16="http://schemas.microsoft.com/office/drawing/2014/main" xmlns="" id="{4FAB8A26-B99E-4F96-8327-A932A14F2C03}"/>
              </a:ext>
            </a:extLst>
          </p:cNvPr>
          <p:cNvSpPr>
            <a:spLocks noGrp="1"/>
          </p:cNvSpPr>
          <p:nvPr>
            <p:ph type="ftr" sz="quarter" idx="11"/>
          </p:nvPr>
        </p:nvSpPr>
        <p:spPr>
          <a:xfrm>
            <a:off x="4038600" y="6356350"/>
            <a:ext cx="4114800" cy="365125"/>
          </a:xfrm>
        </p:spPr>
        <p:txBody>
          <a:bodyPr/>
          <a:lstStyle>
            <a:lvl1pPr>
              <a:defRPr sz="900"/>
            </a:lvl1pPr>
          </a:lstStyle>
          <a:p>
            <a:r>
              <a:rPr lang="en-US" dirty="0"/>
              <a:t>PRESENTATION TITLE</a:t>
            </a:r>
          </a:p>
        </p:txBody>
      </p:sp>
      <p:sp>
        <p:nvSpPr>
          <p:cNvPr id="24" name="Slide Number Placeholder 8">
            <a:extLst>
              <a:ext uri="{FF2B5EF4-FFF2-40B4-BE49-F238E27FC236}">
                <a16:creationId xmlns:a16="http://schemas.microsoft.com/office/drawing/2014/main" xmlns="" id="{EB0962D2-BCC3-48AB-A769-2A7327D29191}"/>
              </a:ext>
            </a:extLst>
          </p:cNvPr>
          <p:cNvSpPr>
            <a:spLocks noGrp="1"/>
          </p:cNvSpPr>
          <p:nvPr>
            <p:ph type="sldNum" sz="quarter" idx="12"/>
          </p:nvPr>
        </p:nvSpPr>
        <p:spPr>
          <a:xfrm>
            <a:off x="8610600" y="6356350"/>
            <a:ext cx="2743200"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xmlns="" val="917780591"/>
      </p:ext>
    </p:extLst>
  </p:cSld>
  <p:clrMapOvr>
    <a:masterClrMapping/>
  </p:clrMapOvr>
  <p:extLst>
    <p:ext uri="{DCECCB84-F9BA-43D5-87BE-67443E8EF086}">
      <p15:sldGuideLst xmlns:p15="http://schemas.microsoft.com/office/powerpoint/2012/main" xmlns="">
        <p15:guide id="1" pos="300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5B3628-62D7-4A6D-A79F-34DE91DBA31E}"/>
              </a:ext>
            </a:extLst>
          </p:cNvPr>
          <p:cNvSpPr>
            <a:spLocks noGrp="1"/>
          </p:cNvSpPr>
          <p:nvPr>
            <p:ph type="ctrTitle" hasCustomPrompt="1"/>
          </p:nvPr>
        </p:nvSpPr>
        <p:spPr>
          <a:xfrm>
            <a:off x="4267200" y="1615736"/>
            <a:ext cx="4179570" cy="1524735"/>
          </a:xfrm>
        </p:spPr>
        <p:txBody>
          <a:bodyPr anchor="b">
            <a:noAutofit/>
          </a:bodyPr>
          <a:lstStyle>
            <a:lvl1pPr algn="l">
              <a:defRPr sz="3600" spc="150" baseline="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xmlns="" id="{55457758-A125-4CEA-A3D5-CBD010417BD2}"/>
              </a:ext>
            </a:extLst>
          </p:cNvPr>
          <p:cNvSpPr>
            <a:spLocks noGrp="1"/>
          </p:cNvSpPr>
          <p:nvPr>
            <p:ph type="subTitle" idx="1"/>
          </p:nvPr>
        </p:nvSpPr>
        <p:spPr>
          <a:xfrm>
            <a:off x="4267200" y="3238103"/>
            <a:ext cx="4179570" cy="1371997"/>
          </a:xfrm>
        </p:spPr>
        <p:txBody>
          <a:bodyPr>
            <a:normAutofit/>
          </a:bodyPr>
          <a:lstStyle>
            <a:lvl1pPr marL="0" indent="0" algn="l">
              <a:lnSpc>
                <a:spcPct val="150000"/>
              </a:lnSpc>
              <a:buNone/>
              <a:defRPr sz="1400"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a:p>
        </p:txBody>
      </p:sp>
      <p:pic>
        <p:nvPicPr>
          <p:cNvPr id="6" name="Graphic 5">
            <a:extLst>
              <a:ext uri="{FF2B5EF4-FFF2-40B4-BE49-F238E27FC236}">
                <a16:creationId xmlns:a16="http://schemas.microsoft.com/office/drawing/2014/main" xmlns="" id="{ED3361C9-310A-4255-A94E-B77588962DA5}"/>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0" y="0"/>
            <a:ext cx="3176938" cy="6858000"/>
          </a:xfrm>
          <a:prstGeom prst="rect">
            <a:avLst/>
          </a:prstGeom>
        </p:spPr>
      </p:pic>
      <p:sp>
        <p:nvSpPr>
          <p:cNvPr id="9" name="Date Placeholder 6">
            <a:extLst>
              <a:ext uri="{FF2B5EF4-FFF2-40B4-BE49-F238E27FC236}">
                <a16:creationId xmlns:a16="http://schemas.microsoft.com/office/drawing/2014/main" xmlns="" id="{BF358517-D7B7-40D0-A9D0-B650C80898AC}"/>
              </a:ext>
            </a:extLst>
          </p:cNvPr>
          <p:cNvSpPr>
            <a:spLocks noGrp="1"/>
          </p:cNvSpPr>
          <p:nvPr>
            <p:ph type="dt" sz="half" idx="10"/>
          </p:nvPr>
        </p:nvSpPr>
        <p:spPr>
          <a:xfrm>
            <a:off x="4267200" y="6356350"/>
            <a:ext cx="1774371" cy="365125"/>
          </a:xfrm>
        </p:spPr>
        <p:txBody>
          <a:bodyPr/>
          <a:lstStyle>
            <a:lvl1pPr>
              <a:defRPr sz="900"/>
            </a:lvl1pPr>
          </a:lstStyle>
          <a:p>
            <a:r>
              <a:rPr lang="en-US" dirty="0"/>
              <a:t>20XX</a:t>
            </a:r>
          </a:p>
        </p:txBody>
      </p:sp>
      <p:sp>
        <p:nvSpPr>
          <p:cNvPr id="10" name="Footer Placeholder 7">
            <a:extLst>
              <a:ext uri="{FF2B5EF4-FFF2-40B4-BE49-F238E27FC236}">
                <a16:creationId xmlns:a16="http://schemas.microsoft.com/office/drawing/2014/main" xmlns="" id="{6026D44C-0B39-4DE1-A0FC-5615DDAAE3CE}"/>
              </a:ext>
            </a:extLst>
          </p:cNvPr>
          <p:cNvSpPr>
            <a:spLocks noGrp="1"/>
          </p:cNvSpPr>
          <p:nvPr>
            <p:ph type="ftr" sz="quarter" idx="11"/>
          </p:nvPr>
        </p:nvSpPr>
        <p:spPr>
          <a:xfrm>
            <a:off x="6479721" y="6356350"/>
            <a:ext cx="2661557" cy="365125"/>
          </a:xfrm>
        </p:spPr>
        <p:txBody>
          <a:bodyPr/>
          <a:lstStyle>
            <a:lvl1pPr>
              <a:defRPr sz="900"/>
            </a:lvl1pPr>
          </a:lstStyle>
          <a:p>
            <a:r>
              <a:rPr lang="en-US" dirty="0"/>
              <a:t>PRESENTATION TITLE</a:t>
            </a:r>
          </a:p>
        </p:txBody>
      </p:sp>
      <p:sp>
        <p:nvSpPr>
          <p:cNvPr id="11" name="Slide Number Placeholder 8">
            <a:extLst>
              <a:ext uri="{FF2B5EF4-FFF2-40B4-BE49-F238E27FC236}">
                <a16:creationId xmlns:a16="http://schemas.microsoft.com/office/drawing/2014/main" xmlns="" id="{0F8222B4-B618-42C4-8BDB-D2E4DF2F22C3}"/>
              </a:ext>
            </a:extLst>
          </p:cNvPr>
          <p:cNvSpPr>
            <a:spLocks noGrp="1"/>
          </p:cNvSpPr>
          <p:nvPr>
            <p:ph type="sldNum" sz="quarter" idx="12"/>
          </p:nvPr>
        </p:nvSpPr>
        <p:spPr>
          <a:xfrm>
            <a:off x="9579428" y="6356350"/>
            <a:ext cx="1774371"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xmlns="" val="129114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bg>
      <p:bgPr>
        <a:solidFill>
          <a:schemeClr val="tx1"/>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xmlns="" id="{D514C6BF-376E-43E8-881D-2E767426990A}"/>
              </a:ext>
            </a:extLst>
          </p:cNvPr>
          <p:cNvPicPr>
            <a:picLocks noChangeAspect="1"/>
          </p:cNvPicPr>
          <p:nvPr userDrawn="1"/>
        </p:nvPicPr>
        <p:blipFill rotWithShape="1">
          <a:blip r:embed="rId2">
            <a:extLst>
              <a:ext uri="{96DAC541-7B7A-43D3-8B79-37D633B846F1}">
                <asvg:svgBlip xmlns:asvg="http://schemas.microsoft.com/office/drawing/2016/SVG/main" xmlns="" r:embed="rId3"/>
              </a:ext>
            </a:extLst>
          </a:blip>
          <a:srcRect t="18301" r="28341" b="23071"/>
          <a:stretch/>
        </p:blipFill>
        <p:spPr>
          <a:xfrm>
            <a:off x="5488815" y="0"/>
            <a:ext cx="6703185" cy="6858000"/>
          </a:xfrm>
          <a:prstGeom prst="rect">
            <a:avLst/>
          </a:prstGeom>
        </p:spPr>
      </p:pic>
      <p:sp>
        <p:nvSpPr>
          <p:cNvPr id="2" name="Title 1">
            <a:extLst>
              <a:ext uri="{FF2B5EF4-FFF2-40B4-BE49-F238E27FC236}">
                <a16:creationId xmlns:a16="http://schemas.microsoft.com/office/drawing/2014/main" xmlns="" id="{3F0A9B92-C2D0-466A-A680-A35832C452B3}"/>
              </a:ext>
            </a:extLst>
          </p:cNvPr>
          <p:cNvSpPr>
            <a:spLocks noGrp="1"/>
          </p:cNvSpPr>
          <p:nvPr>
            <p:ph type="title" hasCustomPrompt="1"/>
          </p:nvPr>
        </p:nvSpPr>
        <p:spPr>
          <a:xfrm>
            <a:off x="1333500" y="1020445"/>
            <a:ext cx="2895600" cy="1325563"/>
          </a:xfrm>
        </p:spPr>
        <p:txBody>
          <a:bodyPr anchor="b">
            <a:normAutofit/>
          </a:bodyPr>
          <a:lstStyle>
            <a:lvl1pPr>
              <a:defRPr sz="2800" spc="150" baseline="0">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xmlns="" id="{2DA41CE6-5A88-4C5C-B2A4-6A5D2153B16F}"/>
              </a:ext>
            </a:extLst>
          </p:cNvPr>
          <p:cNvSpPr>
            <a:spLocks noGrp="1"/>
          </p:cNvSpPr>
          <p:nvPr>
            <p:ph idx="1"/>
          </p:nvPr>
        </p:nvSpPr>
        <p:spPr>
          <a:xfrm>
            <a:off x="1333500" y="2924175"/>
            <a:ext cx="2895600" cy="2519363"/>
          </a:xfrm>
        </p:spPr>
        <p:txBody>
          <a:bodyPr>
            <a:normAutofit/>
          </a:bodyPr>
          <a:lstStyle>
            <a:lvl1pPr marL="0" indent="0">
              <a:lnSpc>
                <a:spcPct val="150000"/>
              </a:lnSpc>
              <a:buNone/>
              <a:defRPr sz="1400">
                <a:solidFill>
                  <a:schemeClr val="bg1"/>
                </a:solidFill>
              </a:defRPr>
            </a:lvl1pPr>
            <a:lvl2pPr marL="457200" indent="0">
              <a:lnSpc>
                <a:spcPct val="150000"/>
              </a:lnSpc>
              <a:buNone/>
              <a:defRPr sz="1400">
                <a:solidFill>
                  <a:schemeClr val="bg1"/>
                </a:solidFill>
              </a:defRPr>
            </a:lvl2pPr>
            <a:lvl3pPr marL="914400" indent="0">
              <a:lnSpc>
                <a:spcPct val="150000"/>
              </a:lnSpc>
              <a:buNone/>
              <a:defRPr sz="1400">
                <a:solidFill>
                  <a:schemeClr val="bg1"/>
                </a:solidFill>
              </a:defRPr>
            </a:lvl3pPr>
            <a:lvl4pPr marL="1371600" indent="0">
              <a:lnSpc>
                <a:spcPct val="150000"/>
              </a:lnSpc>
              <a:buNone/>
              <a:defRPr sz="1400">
                <a:solidFill>
                  <a:schemeClr val="bg1"/>
                </a:solidFill>
              </a:defRPr>
            </a:lvl4pPr>
            <a:lvl5pPr marL="1828800" indent="0">
              <a:lnSpc>
                <a:spcPct val="150000"/>
              </a:lnSpc>
              <a:buNone/>
              <a:defRPr sz="1400">
                <a:solidFill>
                  <a:schemeClr val="bg1"/>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a:extLst>
              <a:ext uri="{FF2B5EF4-FFF2-40B4-BE49-F238E27FC236}">
                <a16:creationId xmlns:a16="http://schemas.microsoft.com/office/drawing/2014/main" xmlns="" id="{A39F5093-3C53-4152-B8FE-0522E0795269}"/>
              </a:ext>
            </a:extLst>
          </p:cNvPr>
          <p:cNvSpPr>
            <a:spLocks noGrp="1"/>
          </p:cNvSpPr>
          <p:nvPr>
            <p:ph type="dt" sz="half" idx="10"/>
          </p:nvPr>
        </p:nvSpPr>
        <p:spPr>
          <a:xfrm>
            <a:off x="1333500" y="6356350"/>
            <a:ext cx="985157"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xmlns="" id="{7727F11D-8AF8-44D6-A48B-D8C7779B8B08}"/>
              </a:ext>
            </a:extLst>
          </p:cNvPr>
          <p:cNvSpPr>
            <a:spLocks noGrp="1"/>
          </p:cNvSpPr>
          <p:nvPr>
            <p:ph type="ftr" sz="quarter" idx="11"/>
          </p:nvPr>
        </p:nvSpPr>
        <p:spPr>
          <a:xfrm>
            <a:off x="2669886" y="6356349"/>
            <a:ext cx="2482842"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xmlns="" id="{658C0879-6B0F-4AF6-A997-EC61DA8964AE}"/>
              </a:ext>
            </a:extLst>
          </p:cNvPr>
          <p:cNvSpPr>
            <a:spLocks noGrp="1"/>
          </p:cNvSpPr>
          <p:nvPr>
            <p:ph type="sldNum" sz="quarter" idx="12"/>
          </p:nvPr>
        </p:nvSpPr>
        <p:spPr>
          <a:xfrm>
            <a:off x="5536305" y="6356350"/>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xmlns="" val="98212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A3821F-4537-4AE7-8829-C2E3AE60F6E1}"/>
              </a:ext>
            </a:extLst>
          </p:cNvPr>
          <p:cNvSpPr>
            <a:spLocks noGrp="1"/>
          </p:cNvSpPr>
          <p:nvPr>
            <p:ph type="title" hasCustomPrompt="1"/>
          </p:nvPr>
        </p:nvSpPr>
        <p:spPr>
          <a:xfrm>
            <a:off x="13620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xmlns="" id="{92FD4279-EA62-4397-878A-73F4948DB176}"/>
              </a:ext>
            </a:extLst>
          </p:cNvPr>
          <p:cNvSpPr>
            <a:spLocks noGrp="1"/>
          </p:cNvSpPr>
          <p:nvPr>
            <p:ph type="body" idx="1"/>
          </p:nvPr>
        </p:nvSpPr>
        <p:spPr>
          <a:xfrm>
            <a:off x="13620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a:extLst>
              <a:ext uri="{FF2B5EF4-FFF2-40B4-BE49-F238E27FC236}">
                <a16:creationId xmlns:a16="http://schemas.microsoft.com/office/drawing/2014/main" xmlns="" id="{9C11EBF9-6826-475B-8079-C11128991BAE}"/>
              </a:ext>
            </a:extLst>
          </p:cNvPr>
          <p:cNvSpPr>
            <a:spLocks noGrp="1"/>
          </p:cNvSpPr>
          <p:nvPr>
            <p:ph type="dt" sz="half" idx="10"/>
          </p:nvPr>
        </p:nvSpPr>
        <p:spPr>
          <a:xfrm>
            <a:off x="838200" y="6356350"/>
            <a:ext cx="1219200"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xmlns="" id="{3FB726A3-DF54-47D2-8C3A-34FD43A19E8E}"/>
              </a:ext>
            </a:extLst>
          </p:cNvPr>
          <p:cNvSpPr>
            <a:spLocks noGrp="1"/>
          </p:cNvSpPr>
          <p:nvPr>
            <p:ph type="ftr" sz="quarter" idx="11"/>
          </p:nvPr>
        </p:nvSpPr>
        <p:spPr>
          <a:xfrm>
            <a:off x="2463800" y="6356350"/>
            <a:ext cx="3479800"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xmlns="" id="{D0CD125A-4493-4967-9146-841D0EF3BC63}"/>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7" name="Group 6">
            <a:extLst>
              <a:ext uri="{FF2B5EF4-FFF2-40B4-BE49-F238E27FC236}">
                <a16:creationId xmlns:a16="http://schemas.microsoft.com/office/drawing/2014/main" xmlns="" id="{D7A1CF8B-3479-49A3-A30E-2F2ECE962075}"/>
              </a:ext>
            </a:extLst>
          </p:cNvPr>
          <p:cNvGrpSpPr/>
          <p:nvPr userDrawn="1"/>
        </p:nvGrpSpPr>
        <p:grpSpPr>
          <a:xfrm>
            <a:off x="6953250" y="-25401"/>
            <a:ext cx="5238750" cy="6902451"/>
            <a:chOff x="6953250" y="-25401"/>
            <a:chExt cx="5238750" cy="6902451"/>
          </a:xfrm>
        </p:grpSpPr>
        <p:cxnSp>
          <p:nvCxnSpPr>
            <p:cNvPr id="14" name="Straight Connector 13">
              <a:extLst>
                <a:ext uri="{FF2B5EF4-FFF2-40B4-BE49-F238E27FC236}">
                  <a16:creationId xmlns:a16="http://schemas.microsoft.com/office/drawing/2014/main" xmlns="" id="{49FBD260-5143-4B12-B9F8-33E48D548909}"/>
                </a:ext>
              </a:extLst>
            </p:cNvPr>
            <p:cNvCxnSpPr/>
            <p:nvPr userDrawn="1"/>
          </p:nvCxnSpPr>
          <p:spPr>
            <a:xfrm>
              <a:off x="9096375" y="1497012"/>
              <a:ext cx="3095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D87F08D6-2CA7-4A5A-BE34-07113DCA535D}"/>
                </a:ext>
              </a:extLst>
            </p:cNvPr>
            <p:cNvCxnSpPr/>
            <p:nvPr userDrawn="1"/>
          </p:nvCxnSpPr>
          <p:spPr>
            <a:xfrm flipH="1">
              <a:off x="6953250" y="-25401"/>
              <a:ext cx="3790950" cy="69024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424973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Brea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5B3628-62D7-4A6D-A79F-34DE91DBA31E}"/>
              </a:ext>
            </a:extLst>
          </p:cNvPr>
          <p:cNvSpPr>
            <a:spLocks noGrp="1"/>
          </p:cNvSpPr>
          <p:nvPr>
            <p:ph type="ctrTitle" hasCustomPrompt="1"/>
          </p:nvPr>
        </p:nvSpPr>
        <p:spPr>
          <a:xfrm>
            <a:off x="6991350" y="2148840"/>
            <a:ext cx="4179570" cy="1715531"/>
          </a:xfrm>
        </p:spPr>
        <p:txBody>
          <a:bodyPr anchor="b">
            <a:noAutofit/>
          </a:bodyPr>
          <a:lstStyle>
            <a:lvl1pPr algn="l">
              <a:defRPr sz="3600" spc="150" baseline="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xmlns="" id="{55457758-A125-4CEA-A3D5-CBD010417BD2}"/>
              </a:ext>
            </a:extLst>
          </p:cNvPr>
          <p:cNvSpPr>
            <a:spLocks noGrp="1"/>
          </p:cNvSpPr>
          <p:nvPr>
            <p:ph type="subTitle" idx="1"/>
          </p:nvPr>
        </p:nvSpPr>
        <p:spPr>
          <a:xfrm>
            <a:off x="6991350" y="3962003"/>
            <a:ext cx="4179570" cy="365125"/>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a:p>
        </p:txBody>
      </p:sp>
      <p:pic>
        <p:nvPicPr>
          <p:cNvPr id="5" name="Graphic 4">
            <a:extLst>
              <a:ext uri="{FF2B5EF4-FFF2-40B4-BE49-F238E27FC236}">
                <a16:creationId xmlns:a16="http://schemas.microsoft.com/office/drawing/2014/main" xmlns="" id="{F05D2CCB-CCFC-4A8A-ADA9-C1E4D13B9681}"/>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0" y="828675"/>
            <a:ext cx="5876925" cy="5200650"/>
          </a:xfrm>
          <a:prstGeom prst="rect">
            <a:avLst/>
          </a:prstGeom>
        </p:spPr>
      </p:pic>
    </p:spTree>
    <p:extLst>
      <p:ext uri="{BB962C8B-B14F-4D97-AF65-F5344CB8AC3E}">
        <p14:creationId xmlns:p14="http://schemas.microsoft.com/office/powerpoint/2010/main" xmlns="" val="269951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Date Placeholder 2">
            <a:extLst>
              <a:ext uri="{FF2B5EF4-FFF2-40B4-BE49-F238E27FC236}">
                <a16:creationId xmlns:a16="http://schemas.microsoft.com/office/drawing/2014/main" xmlns=""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xmlns=""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xmlns=""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
        <p:nvSpPr>
          <p:cNvPr id="7" name="Chart Placeholder 6">
            <a:extLst>
              <a:ext uri="{FF2B5EF4-FFF2-40B4-BE49-F238E27FC236}">
                <a16:creationId xmlns:a16="http://schemas.microsoft.com/office/drawing/2014/main" xmlns="" id="{08AF2DB4-A973-4307-B59C-6058A138835C}"/>
              </a:ext>
            </a:extLst>
          </p:cNvPr>
          <p:cNvSpPr>
            <a:spLocks noGrp="1"/>
          </p:cNvSpPr>
          <p:nvPr>
            <p:ph type="chart" sz="quarter" idx="13"/>
          </p:nvPr>
        </p:nvSpPr>
        <p:spPr>
          <a:xfrm>
            <a:off x="838200" y="2111608"/>
            <a:ext cx="10515600" cy="3744912"/>
          </a:xfrm>
        </p:spPr>
        <p:txBody>
          <a:bodyPr/>
          <a:lstStyle/>
          <a:p>
            <a:r>
              <a:rPr lang="ru-RU" smtClean="0"/>
              <a:t>Вставка диаграммы</a:t>
            </a:r>
            <a:endParaRPr lang="en-US" dirty="0"/>
          </a:p>
        </p:txBody>
      </p:sp>
    </p:spTree>
    <p:extLst>
      <p:ext uri="{BB962C8B-B14F-4D97-AF65-F5344CB8AC3E}">
        <p14:creationId xmlns:p14="http://schemas.microsoft.com/office/powerpoint/2010/main" xmlns="" val="1485277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8" name="Table Placeholder 7">
            <a:extLst>
              <a:ext uri="{FF2B5EF4-FFF2-40B4-BE49-F238E27FC236}">
                <a16:creationId xmlns:a16="http://schemas.microsoft.com/office/drawing/2014/main" xmlns="" id="{C3975522-461E-4D79-B5B9-BF9471B54688}"/>
              </a:ext>
            </a:extLst>
          </p:cNvPr>
          <p:cNvSpPr>
            <a:spLocks noGrp="1"/>
          </p:cNvSpPr>
          <p:nvPr>
            <p:ph type="tbl" sz="quarter" idx="14"/>
          </p:nvPr>
        </p:nvSpPr>
        <p:spPr>
          <a:xfrm>
            <a:off x="838200" y="2111381"/>
            <a:ext cx="10515600" cy="3744913"/>
          </a:xfrm>
        </p:spPr>
        <p:txBody>
          <a:bodyPr/>
          <a:lstStyle/>
          <a:p>
            <a:r>
              <a:rPr lang="ru-RU" smtClean="0"/>
              <a:t>Вставка таблицы</a:t>
            </a:r>
            <a:endParaRPr lang="en-US" dirty="0"/>
          </a:p>
        </p:txBody>
      </p:sp>
      <p:sp>
        <p:nvSpPr>
          <p:cNvPr id="3" name="Date Placeholder 2">
            <a:extLst>
              <a:ext uri="{FF2B5EF4-FFF2-40B4-BE49-F238E27FC236}">
                <a16:creationId xmlns:a16="http://schemas.microsoft.com/office/drawing/2014/main" xmlns=""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xmlns=""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xmlns=""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xmlns="" val="337068003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xmlns="" id="{AEE644D4-F9A4-4237-BD5C-4B97ABA9337E}"/>
              </a:ext>
              <a:ext uri="{C183D7F6-B498-43B3-948B-1728B52AA6E4}">
                <adec:decorative xmlns:adec="http://schemas.microsoft.com/office/drawing/2017/decorative" xmlns="" val="1"/>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0" y="0"/>
            <a:ext cx="5581650" cy="6858000"/>
          </a:xfrm>
          <a:prstGeom prst="rect">
            <a:avLst/>
          </a:prstGeom>
        </p:spPr>
      </p:pic>
      <p:sp>
        <p:nvSpPr>
          <p:cNvPr id="2" name="Title 1">
            <a:extLst>
              <a:ext uri="{FF2B5EF4-FFF2-40B4-BE49-F238E27FC236}">
                <a16:creationId xmlns:a16="http://schemas.microsoft.com/office/drawing/2014/main" xmlns="" id="{C2FF67A8-55FA-435D-A18C-96D63D22B53E}"/>
              </a:ext>
            </a:extLst>
          </p:cNvPr>
          <p:cNvSpPr>
            <a:spLocks noGrp="1"/>
          </p:cNvSpPr>
          <p:nvPr>
            <p:ph type="title" hasCustomPrompt="1"/>
          </p:nvPr>
        </p:nvSpPr>
        <p:spPr>
          <a:xfrm>
            <a:off x="4657724" y="2809875"/>
            <a:ext cx="6696075" cy="1909763"/>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10" name="Subtitle 2">
            <a:extLst>
              <a:ext uri="{FF2B5EF4-FFF2-40B4-BE49-F238E27FC236}">
                <a16:creationId xmlns:a16="http://schemas.microsoft.com/office/drawing/2014/main" xmlns="" id="{104828DA-5EC5-4A00-9A7B-CD9668EF24D1}"/>
              </a:ext>
            </a:extLst>
          </p:cNvPr>
          <p:cNvSpPr>
            <a:spLocks noGrp="1"/>
          </p:cNvSpPr>
          <p:nvPr>
            <p:ph type="subTitle" idx="1"/>
          </p:nvPr>
        </p:nvSpPr>
        <p:spPr>
          <a:xfrm>
            <a:off x="4657725" y="5028803"/>
            <a:ext cx="6696074" cy="365125"/>
          </a:xfrm>
        </p:spPr>
        <p:txBody>
          <a:bodyPr anchor="b">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a:p>
        </p:txBody>
      </p:sp>
      <p:sp>
        <p:nvSpPr>
          <p:cNvPr id="3" name="Date Placeholder 2">
            <a:extLst>
              <a:ext uri="{FF2B5EF4-FFF2-40B4-BE49-F238E27FC236}">
                <a16:creationId xmlns:a16="http://schemas.microsoft.com/office/drawing/2014/main" xmlns="" id="{D9303E9A-96BC-4283-A6E1-5948AEB119F4}"/>
              </a:ext>
            </a:extLst>
          </p:cNvPr>
          <p:cNvSpPr>
            <a:spLocks noGrp="1"/>
          </p:cNvSpPr>
          <p:nvPr>
            <p:ph type="dt" sz="half" idx="10"/>
          </p:nvPr>
        </p:nvSpPr>
        <p:spPr>
          <a:xfrm>
            <a:off x="4676774" y="6356350"/>
            <a:ext cx="1695450" cy="365125"/>
          </a:xfrm>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xmlns="" id="{45A19C49-052B-4D3E-B227-1D787463CE96}"/>
              </a:ext>
            </a:extLst>
          </p:cNvPr>
          <p:cNvSpPr>
            <a:spLocks noGrp="1"/>
          </p:cNvSpPr>
          <p:nvPr>
            <p:ph type="ftr" sz="quarter" idx="11"/>
          </p:nvPr>
        </p:nvSpPr>
        <p:spPr>
          <a:xfrm>
            <a:off x="6743699" y="6356350"/>
            <a:ext cx="2543175" cy="365125"/>
          </a:xfrm>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xmlns="" id="{4E5E724A-95F0-41B6-A77E-EDD067272C27}"/>
              </a:ext>
            </a:extLst>
          </p:cNvPr>
          <p:cNvSpPr>
            <a:spLocks noGrp="1"/>
          </p:cNvSpPr>
          <p:nvPr>
            <p:ph type="sldNum" sz="quarter" idx="12"/>
          </p:nvPr>
        </p:nvSpPr>
        <p:spPr>
          <a:xfrm>
            <a:off x="9658350" y="6356350"/>
            <a:ext cx="1695450" cy="365125"/>
          </a:xfrm>
        </p:spPr>
        <p:txBody>
          <a:bodyPr/>
          <a:lstStyle>
            <a:lvl1pPr>
              <a:defRPr sz="900"/>
            </a:lvl1pPr>
          </a:lstStyle>
          <a:p>
            <a:fld id="{A49DFD55-3C28-40EF-9E31-A92D2E4017FF}" type="slidenum">
              <a:rPr lang="en-US" smtClean="0"/>
              <a:pPr/>
              <a:t>‹#›</a:t>
            </a:fld>
            <a:endParaRPr lang="en-US" dirty="0"/>
          </a:p>
        </p:txBody>
      </p:sp>
      <p:cxnSp>
        <p:nvCxnSpPr>
          <p:cNvPr id="9" name="Straight Connector 8">
            <a:extLst>
              <a:ext uri="{FF2B5EF4-FFF2-40B4-BE49-F238E27FC236}">
                <a16:creationId xmlns:a16="http://schemas.microsoft.com/office/drawing/2014/main" xmlns="" id="{BDAC7E4E-FE06-4E90-8107-6B543E5515ED}"/>
              </a:ext>
              <a:ext uri="{C183D7F6-B498-43B3-948B-1728B52AA6E4}">
                <adec:decorative xmlns:adec="http://schemas.microsoft.com/office/drawing/2017/decorative" xmlns="" val="1"/>
              </a:ext>
            </a:extLst>
          </p:cNvPr>
          <p:cNvCxnSpPr/>
          <p:nvPr userDrawn="1"/>
        </p:nvCxnSpPr>
        <p:spPr>
          <a:xfrm flipV="1">
            <a:off x="2209800" y="0"/>
            <a:ext cx="243840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203065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Slide 4 Peop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xmlns="" id="{B0BDE76A-30A6-4268-9656-28A484C3DCC9}"/>
              </a:ext>
            </a:extLst>
          </p:cNvPr>
          <p:cNvSpPr>
            <a:spLocks noGrp="1"/>
          </p:cNvSpPr>
          <p:nvPr>
            <p:ph type="pic" sz="quarter" idx="14"/>
          </p:nvPr>
        </p:nvSpPr>
        <p:spPr>
          <a:xfrm>
            <a:off x="1487181" y="2886074"/>
            <a:ext cx="1845511" cy="1845511"/>
          </a:xfrm>
          <a:solidFill>
            <a:schemeClr val="bg1">
              <a:lumMod val="95000"/>
            </a:schemeClr>
          </a:solidFill>
        </p:spPr>
        <p:txBody>
          <a:bodyPr/>
          <a:lstStyle/>
          <a:p>
            <a:r>
              <a:rPr lang="ru-RU" smtClean="0"/>
              <a:t>Вставка рисунка</a:t>
            </a:r>
            <a:endParaRPr lang="en-US" dirty="0"/>
          </a:p>
        </p:txBody>
      </p:sp>
      <p:sp>
        <p:nvSpPr>
          <p:cNvPr id="3" name="Text Placeholder 2">
            <a:extLst>
              <a:ext uri="{FF2B5EF4-FFF2-40B4-BE49-F238E27FC236}">
                <a16:creationId xmlns:a16="http://schemas.microsoft.com/office/drawing/2014/main" xmlns="" id="{B659CD1F-9DFB-4048-9B9B-2BD7D4EC6400}"/>
              </a:ext>
            </a:extLst>
          </p:cNvPr>
          <p:cNvSpPr>
            <a:spLocks noGrp="1"/>
          </p:cNvSpPr>
          <p:nvPr>
            <p:ph type="body" idx="1" hasCustomPrompt="1"/>
          </p:nvPr>
        </p:nvSpPr>
        <p:spPr>
          <a:xfrm>
            <a:off x="1228568"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xmlns="" id="{A02C0876-23F7-41FA-9AC9-721097D1A3CD}"/>
              </a:ext>
            </a:extLst>
          </p:cNvPr>
          <p:cNvSpPr>
            <a:spLocks noGrp="1"/>
          </p:cNvSpPr>
          <p:nvPr>
            <p:ph type="body" idx="21" hasCustomPrompt="1"/>
          </p:nvPr>
        </p:nvSpPr>
        <p:spPr>
          <a:xfrm>
            <a:off x="1487181" y="5464114"/>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17" name="Picture Placeholder 10">
            <a:extLst>
              <a:ext uri="{FF2B5EF4-FFF2-40B4-BE49-F238E27FC236}">
                <a16:creationId xmlns:a16="http://schemas.microsoft.com/office/drawing/2014/main" xmlns="" id="{C4CA5C9C-91D5-44B1-A82A-A49732B4691A}"/>
              </a:ext>
            </a:extLst>
          </p:cNvPr>
          <p:cNvSpPr>
            <a:spLocks noGrp="1"/>
          </p:cNvSpPr>
          <p:nvPr>
            <p:ph type="pic" sz="quarter" idx="15"/>
          </p:nvPr>
        </p:nvSpPr>
        <p:spPr>
          <a:xfrm>
            <a:off x="3836914" y="2886074"/>
            <a:ext cx="1845511" cy="1845511"/>
          </a:xfrm>
          <a:solidFill>
            <a:schemeClr val="bg1">
              <a:lumMod val="95000"/>
            </a:schemeClr>
          </a:solidFill>
        </p:spPr>
        <p:txBody>
          <a:bodyPr/>
          <a:lstStyle/>
          <a:p>
            <a:r>
              <a:rPr lang="ru-RU" smtClean="0"/>
              <a:t>Вставка рисунка</a:t>
            </a:r>
            <a:endParaRPr lang="en-US" dirty="0"/>
          </a:p>
        </p:txBody>
      </p:sp>
      <p:sp>
        <p:nvSpPr>
          <p:cNvPr id="23" name="Text Placeholder 2">
            <a:extLst>
              <a:ext uri="{FF2B5EF4-FFF2-40B4-BE49-F238E27FC236}">
                <a16:creationId xmlns:a16="http://schemas.microsoft.com/office/drawing/2014/main" xmlns="" id="{572D0301-10F1-41B4-BEF8-C53FA4D66214}"/>
              </a:ext>
            </a:extLst>
          </p:cNvPr>
          <p:cNvSpPr>
            <a:spLocks noGrp="1"/>
          </p:cNvSpPr>
          <p:nvPr>
            <p:ph type="body" idx="18" hasCustomPrompt="1"/>
          </p:nvPr>
        </p:nvSpPr>
        <p:spPr>
          <a:xfrm>
            <a:off x="3578300" y="5084524"/>
            <a:ext cx="233081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xmlns="" id="{7ADEB263-F204-4A78-A5E0-7361EFE0B921}"/>
              </a:ext>
            </a:extLst>
          </p:cNvPr>
          <p:cNvSpPr>
            <a:spLocks noGrp="1"/>
          </p:cNvSpPr>
          <p:nvPr>
            <p:ph type="body" idx="22" hasCustomPrompt="1"/>
          </p:nvPr>
        </p:nvSpPr>
        <p:spPr>
          <a:xfrm>
            <a:off x="3836913" y="5478796"/>
            <a:ext cx="1855949"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8" name="Picture Placeholder 10">
            <a:extLst>
              <a:ext uri="{FF2B5EF4-FFF2-40B4-BE49-F238E27FC236}">
                <a16:creationId xmlns:a16="http://schemas.microsoft.com/office/drawing/2014/main" xmlns="" id="{4EBC7D6F-397D-4C5A-AA62-F683F88531A2}"/>
              </a:ext>
            </a:extLst>
          </p:cNvPr>
          <p:cNvSpPr>
            <a:spLocks noGrp="1"/>
          </p:cNvSpPr>
          <p:nvPr>
            <p:ph type="pic" sz="quarter" idx="16"/>
          </p:nvPr>
        </p:nvSpPr>
        <p:spPr>
          <a:xfrm>
            <a:off x="6327578" y="2886074"/>
            <a:ext cx="1845511" cy="1845511"/>
          </a:xfrm>
          <a:solidFill>
            <a:schemeClr val="bg1">
              <a:lumMod val="95000"/>
            </a:schemeClr>
          </a:solidFill>
        </p:spPr>
        <p:txBody>
          <a:bodyPr/>
          <a:lstStyle/>
          <a:p>
            <a:pPr lvl="1"/>
            <a:r>
              <a:rPr lang="ru-RU" smtClean="0"/>
              <a:t>Вставка рисунка</a:t>
            </a:r>
            <a:endParaRPr lang="en-US" dirty="0"/>
          </a:p>
        </p:txBody>
      </p:sp>
      <p:sp>
        <p:nvSpPr>
          <p:cNvPr id="24" name="Text Placeholder 2">
            <a:extLst>
              <a:ext uri="{FF2B5EF4-FFF2-40B4-BE49-F238E27FC236}">
                <a16:creationId xmlns:a16="http://schemas.microsoft.com/office/drawing/2014/main" xmlns="" id="{E767B9DE-7410-43CC-90CF-52D67EF03D48}"/>
              </a:ext>
            </a:extLst>
          </p:cNvPr>
          <p:cNvSpPr>
            <a:spLocks noGrp="1"/>
          </p:cNvSpPr>
          <p:nvPr>
            <p:ph type="body" idx="19" hasCustomPrompt="1"/>
          </p:nvPr>
        </p:nvSpPr>
        <p:spPr>
          <a:xfrm>
            <a:off x="6068964"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8" name="Text Placeholder 2">
            <a:extLst>
              <a:ext uri="{FF2B5EF4-FFF2-40B4-BE49-F238E27FC236}">
                <a16:creationId xmlns:a16="http://schemas.microsoft.com/office/drawing/2014/main" xmlns="" id="{103678F5-B025-46E2-BD45-E77861487165}"/>
              </a:ext>
            </a:extLst>
          </p:cNvPr>
          <p:cNvSpPr>
            <a:spLocks noGrp="1"/>
          </p:cNvSpPr>
          <p:nvPr>
            <p:ph type="body" idx="23" hasCustomPrompt="1"/>
          </p:nvPr>
        </p:nvSpPr>
        <p:spPr>
          <a:xfrm>
            <a:off x="6327577" y="5478796"/>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xmlns="" id="{92E6B581-A522-4758-A9A4-8B9C7B860CF2}"/>
              </a:ext>
            </a:extLst>
          </p:cNvPr>
          <p:cNvSpPr>
            <a:spLocks noGrp="1"/>
          </p:cNvSpPr>
          <p:nvPr>
            <p:ph type="pic" sz="quarter" idx="17"/>
          </p:nvPr>
        </p:nvSpPr>
        <p:spPr>
          <a:xfrm>
            <a:off x="8747458" y="2886074"/>
            <a:ext cx="1845511" cy="1845511"/>
          </a:xfrm>
          <a:solidFill>
            <a:schemeClr val="bg1">
              <a:lumMod val="95000"/>
            </a:schemeClr>
          </a:solidFill>
        </p:spPr>
        <p:txBody>
          <a:bodyPr/>
          <a:lstStyle/>
          <a:p>
            <a:r>
              <a:rPr lang="ru-RU" smtClean="0"/>
              <a:t>Вставка рисунка</a:t>
            </a:r>
            <a:endParaRPr lang="en-US" dirty="0"/>
          </a:p>
        </p:txBody>
      </p:sp>
      <p:sp>
        <p:nvSpPr>
          <p:cNvPr id="25" name="Text Placeholder 2">
            <a:extLst>
              <a:ext uri="{FF2B5EF4-FFF2-40B4-BE49-F238E27FC236}">
                <a16:creationId xmlns:a16="http://schemas.microsoft.com/office/drawing/2014/main" xmlns="" id="{E13DFE1F-4534-4828-990E-B052F51FC65C}"/>
              </a:ext>
            </a:extLst>
          </p:cNvPr>
          <p:cNvSpPr>
            <a:spLocks noGrp="1"/>
          </p:cNvSpPr>
          <p:nvPr>
            <p:ph type="body" idx="20" hasCustomPrompt="1"/>
          </p:nvPr>
        </p:nvSpPr>
        <p:spPr>
          <a:xfrm>
            <a:off x="8488845" y="5084524"/>
            <a:ext cx="231770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xmlns="" id="{7E3F385B-4DD9-4F3C-A02B-179B9FA61292}"/>
              </a:ext>
            </a:extLst>
          </p:cNvPr>
          <p:cNvSpPr>
            <a:spLocks noGrp="1"/>
          </p:cNvSpPr>
          <p:nvPr>
            <p:ph type="body" idx="24" hasCustomPrompt="1"/>
          </p:nvPr>
        </p:nvSpPr>
        <p:spPr>
          <a:xfrm>
            <a:off x="8747458" y="5464114"/>
            <a:ext cx="1845510"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xmlns=""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xmlns=""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xmlns=""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4" name="Group 3">
            <a:extLst>
              <a:ext uri="{FF2B5EF4-FFF2-40B4-BE49-F238E27FC236}">
                <a16:creationId xmlns:a16="http://schemas.microsoft.com/office/drawing/2014/main" xmlns="" id="{73C911F2-9041-416A-B83C-F23B354E063B}"/>
              </a:ext>
              <a:ext uri="{C183D7F6-B498-43B3-948B-1728B52AA6E4}">
                <adec:decorative xmlns:adec="http://schemas.microsoft.com/office/drawing/2017/decorative" xmlns="" val="1"/>
              </a:ext>
            </a:extLst>
          </p:cNvPr>
          <p:cNvGrpSpPr/>
          <p:nvPr userDrawn="1"/>
        </p:nvGrpSpPr>
        <p:grpSpPr>
          <a:xfrm>
            <a:off x="7334250" y="0"/>
            <a:ext cx="4857750" cy="1724025"/>
            <a:chOff x="7334250" y="0"/>
            <a:chExt cx="4857750" cy="1724025"/>
          </a:xfrm>
        </p:grpSpPr>
        <p:cxnSp>
          <p:nvCxnSpPr>
            <p:cNvPr id="10" name="Straight Connector 9">
              <a:extLst>
                <a:ext uri="{FF2B5EF4-FFF2-40B4-BE49-F238E27FC236}">
                  <a16:creationId xmlns:a16="http://schemas.microsoft.com/office/drawing/2014/main" xmlns="" id="{4E4B72DA-52CB-4D39-A342-8857B4D959B2}"/>
                </a:ext>
              </a:extLst>
            </p:cNvPr>
            <p:cNvCxnSpPr/>
            <p:nvPr userDrawn="1"/>
          </p:nvCxnSpPr>
          <p:spPr>
            <a:xfrm flipH="1" flipV="1">
              <a:off x="7334250" y="0"/>
              <a:ext cx="485775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21D9BCDA-DFB7-41A4-A7C7-CEE86CEDCBE5}"/>
                </a:ext>
              </a:extLst>
            </p:cNvPr>
            <p:cNvCxnSpPr>
              <a:cxnSpLocks/>
            </p:cNvCxnSpPr>
            <p:nvPr userDrawn="1"/>
          </p:nvCxnSpPr>
          <p:spPr>
            <a:xfrm>
              <a:off x="11487150" y="0"/>
              <a:ext cx="704850" cy="1724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295122785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Slide 8 People">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xmlns="" id="{187AAB93-862D-455E-9E73-3D0DAEFDEDB4}"/>
              </a:ext>
              <a:ext uri="{C183D7F6-B498-43B3-948B-1728B52AA6E4}">
                <adec:decorative xmlns:adec="http://schemas.microsoft.com/office/drawing/2017/decorative" xmlns="" val="1"/>
              </a:ext>
            </a:extLst>
          </p:cNvPr>
          <p:cNvGrpSpPr/>
          <p:nvPr userDrawn="1"/>
        </p:nvGrpSpPr>
        <p:grpSpPr>
          <a:xfrm>
            <a:off x="0" y="473953"/>
            <a:ext cx="12192000" cy="5621336"/>
            <a:chOff x="0" y="473953"/>
            <a:chExt cx="12192000" cy="5621336"/>
          </a:xfrm>
        </p:grpSpPr>
        <p:pic>
          <p:nvPicPr>
            <p:cNvPr id="13" name="Graphic 12">
              <a:extLst>
                <a:ext uri="{FF2B5EF4-FFF2-40B4-BE49-F238E27FC236}">
                  <a16:creationId xmlns:a16="http://schemas.microsoft.com/office/drawing/2014/main" xmlns="" id="{B0DFD584-E5CF-41EF-B51E-679CE22DDF93}"/>
                </a:ext>
              </a:extLst>
            </p:cNvPr>
            <p:cNvPicPr>
              <a:picLocks noChangeAspect="1"/>
            </p:cNvPicPr>
            <p:nvPr userDrawn="1"/>
          </p:nvPicPr>
          <p:blipFill>
            <a:blip r:embed="rId2">
              <a:extLst>
                <a:ext uri="{96DAC541-7B7A-43D3-8B79-37D633B846F1}">
                  <asvg:svgBlip xmlns:asvg="http://schemas.microsoft.com/office/drawing/2016/SVG/main" xmlns="" r:embed="rId3"/>
                </a:ext>
              </a:extLst>
            </a:blip>
            <a:stretch>
              <a:fillRect/>
            </a:stretch>
          </p:blipFill>
          <p:spPr>
            <a:xfrm>
              <a:off x="0" y="473953"/>
              <a:ext cx="2057400" cy="1647825"/>
            </a:xfrm>
            <a:prstGeom prst="rect">
              <a:avLst/>
            </a:prstGeom>
          </p:spPr>
        </p:pic>
        <p:pic>
          <p:nvPicPr>
            <p:cNvPr id="14" name="Graphic 13">
              <a:extLst>
                <a:ext uri="{FF2B5EF4-FFF2-40B4-BE49-F238E27FC236}">
                  <a16:creationId xmlns:a16="http://schemas.microsoft.com/office/drawing/2014/main" xmlns="" id="{E5C02DDF-25A6-42C7-9525-F279CE2095C0}"/>
                </a:ext>
              </a:extLst>
            </p:cNvPr>
            <p:cNvPicPr>
              <a:picLocks noChangeAspect="1"/>
            </p:cNvPicPr>
            <p:nvPr userDrawn="1"/>
          </p:nvPicPr>
          <p:blipFill>
            <a:blip r:embed="rId4">
              <a:extLst>
                <a:ext uri="{96DAC541-7B7A-43D3-8B79-37D633B846F1}">
                  <asvg:svgBlip xmlns:asvg="http://schemas.microsoft.com/office/drawing/2016/SVG/main" xmlns="" r:embed="rId5"/>
                </a:ext>
              </a:extLst>
            </a:blip>
            <a:stretch>
              <a:fillRect/>
            </a:stretch>
          </p:blipFill>
          <p:spPr>
            <a:xfrm>
              <a:off x="11049000" y="5180889"/>
              <a:ext cx="1143000" cy="914400"/>
            </a:xfrm>
            <a:prstGeom prst="rect">
              <a:avLst/>
            </a:prstGeom>
          </p:spPr>
        </p:pic>
      </p:grpSp>
      <p:sp>
        <p:nvSpPr>
          <p:cNvPr id="2" name="Title 1">
            <a:extLst>
              <a:ext uri="{FF2B5EF4-FFF2-40B4-BE49-F238E27FC236}">
                <a16:creationId xmlns:a16="http://schemas.microsoft.com/office/drawing/2014/main" xmlns=""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xmlns="" id="{B0BDE76A-30A6-4268-9656-28A484C3DCC9}"/>
              </a:ext>
            </a:extLst>
          </p:cNvPr>
          <p:cNvSpPr>
            <a:spLocks noGrp="1"/>
          </p:cNvSpPr>
          <p:nvPr>
            <p:ph type="pic" sz="quarter" idx="14"/>
          </p:nvPr>
        </p:nvSpPr>
        <p:spPr>
          <a:xfrm>
            <a:off x="1877176" y="2428875"/>
            <a:ext cx="1066800" cy="1066800"/>
          </a:xfrm>
          <a:solidFill>
            <a:schemeClr val="tx1"/>
          </a:solidFill>
        </p:spPr>
        <p:txBody>
          <a:bodyPr>
            <a:normAutofit/>
          </a:bodyPr>
          <a:lstStyle>
            <a:lvl1pPr marL="0" indent="0" algn="l">
              <a:lnSpc>
                <a:spcPct val="100000"/>
              </a:lnSpc>
              <a:buFont typeface="Arial" panose="020B0604020202020204" pitchFamily="34" charset="0"/>
              <a:buNone/>
              <a:defRPr sz="900">
                <a:solidFill>
                  <a:sysClr val="windowText" lastClr="000000"/>
                </a:solidFill>
              </a:defRPr>
            </a:lvl1pPr>
          </a:lstStyle>
          <a:p>
            <a:r>
              <a:rPr lang="ru-RU" smtClean="0"/>
              <a:t>Вставка рисунка</a:t>
            </a:r>
            <a:endParaRPr lang="en-US" dirty="0"/>
          </a:p>
        </p:txBody>
      </p:sp>
      <p:sp>
        <p:nvSpPr>
          <p:cNvPr id="3" name="Text Placeholder 2">
            <a:extLst>
              <a:ext uri="{FF2B5EF4-FFF2-40B4-BE49-F238E27FC236}">
                <a16:creationId xmlns:a16="http://schemas.microsoft.com/office/drawing/2014/main" xmlns="" id="{B659CD1F-9DFB-4048-9B9B-2BD7D4EC6400}"/>
              </a:ext>
            </a:extLst>
          </p:cNvPr>
          <p:cNvSpPr>
            <a:spLocks noGrp="1"/>
          </p:cNvSpPr>
          <p:nvPr>
            <p:ph type="body" idx="1" hasCustomPrompt="1"/>
          </p:nvPr>
        </p:nvSpPr>
        <p:spPr>
          <a:xfrm>
            <a:off x="1500168"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xmlns="" id="{A02C0876-23F7-41FA-9AC9-721097D1A3CD}"/>
              </a:ext>
            </a:extLst>
          </p:cNvPr>
          <p:cNvSpPr>
            <a:spLocks noGrp="1"/>
          </p:cNvSpPr>
          <p:nvPr>
            <p:ph type="body" idx="21" hasCustomPrompt="1"/>
          </p:nvPr>
        </p:nvSpPr>
        <p:spPr>
          <a:xfrm>
            <a:off x="1500168"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7" name="Picture Placeholder 10">
            <a:extLst>
              <a:ext uri="{FF2B5EF4-FFF2-40B4-BE49-F238E27FC236}">
                <a16:creationId xmlns:a16="http://schemas.microsoft.com/office/drawing/2014/main" xmlns="" id="{C4CA5C9C-91D5-44B1-A82A-A49732B4691A}"/>
              </a:ext>
            </a:extLst>
          </p:cNvPr>
          <p:cNvSpPr>
            <a:spLocks noGrp="1"/>
          </p:cNvSpPr>
          <p:nvPr>
            <p:ph type="pic" sz="quarter" idx="15"/>
          </p:nvPr>
        </p:nvSpPr>
        <p:spPr>
          <a:xfrm>
            <a:off x="4226270"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ru-RU" smtClean="0"/>
              <a:t>Вставка рисунка</a:t>
            </a:r>
            <a:endParaRPr lang="en-US" dirty="0"/>
          </a:p>
        </p:txBody>
      </p:sp>
      <p:sp>
        <p:nvSpPr>
          <p:cNvPr id="23" name="Text Placeholder 2">
            <a:extLst>
              <a:ext uri="{FF2B5EF4-FFF2-40B4-BE49-F238E27FC236}">
                <a16:creationId xmlns:a16="http://schemas.microsoft.com/office/drawing/2014/main" xmlns="" id="{572D0301-10F1-41B4-BEF8-C53FA4D66214}"/>
              </a:ext>
            </a:extLst>
          </p:cNvPr>
          <p:cNvSpPr>
            <a:spLocks noGrp="1"/>
          </p:cNvSpPr>
          <p:nvPr>
            <p:ph type="body" idx="18" hasCustomPrompt="1"/>
          </p:nvPr>
        </p:nvSpPr>
        <p:spPr>
          <a:xfrm>
            <a:off x="3849262"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xmlns="" id="{7ADEB263-F204-4A78-A5E0-7361EFE0B921}"/>
              </a:ext>
            </a:extLst>
          </p:cNvPr>
          <p:cNvSpPr>
            <a:spLocks noGrp="1"/>
          </p:cNvSpPr>
          <p:nvPr>
            <p:ph type="body" idx="22" hasCustomPrompt="1"/>
          </p:nvPr>
        </p:nvSpPr>
        <p:spPr>
          <a:xfrm>
            <a:off x="3849262"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32" name="Picture Placeholder 10">
            <a:extLst>
              <a:ext uri="{FF2B5EF4-FFF2-40B4-BE49-F238E27FC236}">
                <a16:creationId xmlns:a16="http://schemas.microsoft.com/office/drawing/2014/main" xmlns="" id="{1938DB4D-239F-4E8E-8802-0470B0131189}"/>
              </a:ext>
            </a:extLst>
          </p:cNvPr>
          <p:cNvSpPr>
            <a:spLocks noGrp="1"/>
          </p:cNvSpPr>
          <p:nvPr>
            <p:ph type="pic" sz="quarter" idx="37"/>
          </p:nvPr>
        </p:nvSpPr>
        <p:spPr>
          <a:xfrm>
            <a:off x="665558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ru-RU" smtClean="0"/>
              <a:t>Вставка рисунка</a:t>
            </a:r>
            <a:endParaRPr lang="en-US" dirty="0"/>
          </a:p>
        </p:txBody>
      </p:sp>
      <p:sp>
        <p:nvSpPr>
          <p:cNvPr id="24" name="Text Placeholder 2">
            <a:extLst>
              <a:ext uri="{FF2B5EF4-FFF2-40B4-BE49-F238E27FC236}">
                <a16:creationId xmlns:a16="http://schemas.microsoft.com/office/drawing/2014/main" xmlns="" id="{E767B9DE-7410-43CC-90CF-52D67EF03D48}"/>
              </a:ext>
            </a:extLst>
          </p:cNvPr>
          <p:cNvSpPr>
            <a:spLocks noGrp="1"/>
          </p:cNvSpPr>
          <p:nvPr>
            <p:ph type="body" idx="19" hasCustomPrompt="1"/>
          </p:nvPr>
        </p:nvSpPr>
        <p:spPr>
          <a:xfrm>
            <a:off x="6198355" y="3654378"/>
            <a:ext cx="2105135"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28" name="Text Placeholder 2">
            <a:extLst>
              <a:ext uri="{FF2B5EF4-FFF2-40B4-BE49-F238E27FC236}">
                <a16:creationId xmlns:a16="http://schemas.microsoft.com/office/drawing/2014/main" xmlns="" id="{103678F5-B025-46E2-BD45-E77861487165}"/>
              </a:ext>
            </a:extLst>
          </p:cNvPr>
          <p:cNvSpPr>
            <a:spLocks noGrp="1"/>
          </p:cNvSpPr>
          <p:nvPr>
            <p:ph type="body" idx="23" hasCustomPrompt="1"/>
          </p:nvPr>
        </p:nvSpPr>
        <p:spPr>
          <a:xfrm>
            <a:off x="6095999" y="3809747"/>
            <a:ext cx="2299855"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xmlns="" id="{92E6B581-A522-4758-A9A4-8B9C7B860CF2}"/>
              </a:ext>
            </a:extLst>
          </p:cNvPr>
          <p:cNvSpPr>
            <a:spLocks noGrp="1"/>
          </p:cNvSpPr>
          <p:nvPr>
            <p:ph type="pic" sz="quarter" idx="17"/>
          </p:nvPr>
        </p:nvSpPr>
        <p:spPr>
          <a:xfrm>
            <a:off x="913681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ru-RU" smtClean="0"/>
              <a:t>Вставка рисунка</a:t>
            </a:r>
            <a:endParaRPr lang="en-US" dirty="0"/>
          </a:p>
        </p:txBody>
      </p:sp>
      <p:sp>
        <p:nvSpPr>
          <p:cNvPr id="25" name="Text Placeholder 2">
            <a:extLst>
              <a:ext uri="{FF2B5EF4-FFF2-40B4-BE49-F238E27FC236}">
                <a16:creationId xmlns:a16="http://schemas.microsoft.com/office/drawing/2014/main" xmlns="" id="{E13DFE1F-4534-4828-990E-B052F51FC65C}"/>
              </a:ext>
            </a:extLst>
          </p:cNvPr>
          <p:cNvSpPr>
            <a:spLocks noGrp="1"/>
          </p:cNvSpPr>
          <p:nvPr>
            <p:ph type="body" idx="20" hasCustomPrompt="1"/>
          </p:nvPr>
        </p:nvSpPr>
        <p:spPr>
          <a:xfrm>
            <a:off x="8759806"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xmlns="" id="{7E3F385B-4DD9-4F3C-A02B-179B9FA61292}"/>
              </a:ext>
            </a:extLst>
          </p:cNvPr>
          <p:cNvSpPr>
            <a:spLocks noGrp="1"/>
          </p:cNvSpPr>
          <p:nvPr>
            <p:ph type="body" idx="24" hasCustomPrompt="1"/>
          </p:nvPr>
        </p:nvSpPr>
        <p:spPr>
          <a:xfrm>
            <a:off x="8744480" y="3809747"/>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5" name="Picture Placeholder 10">
            <a:extLst>
              <a:ext uri="{FF2B5EF4-FFF2-40B4-BE49-F238E27FC236}">
                <a16:creationId xmlns:a16="http://schemas.microsoft.com/office/drawing/2014/main" xmlns="" id="{1EBAEB1D-A7F9-4F90-B642-4277D3802BAB}"/>
              </a:ext>
            </a:extLst>
          </p:cNvPr>
          <p:cNvSpPr>
            <a:spLocks noGrp="1"/>
          </p:cNvSpPr>
          <p:nvPr>
            <p:ph type="pic" sz="quarter" idx="26"/>
          </p:nvPr>
        </p:nvSpPr>
        <p:spPr>
          <a:xfrm>
            <a:off x="1877176"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ru-RU" smtClean="0"/>
              <a:t>Вставка рисунка</a:t>
            </a:r>
            <a:endParaRPr lang="en-US" dirty="0"/>
          </a:p>
        </p:txBody>
      </p:sp>
      <p:sp>
        <p:nvSpPr>
          <p:cNvPr id="54" name="Text Placeholder 2">
            <a:extLst>
              <a:ext uri="{FF2B5EF4-FFF2-40B4-BE49-F238E27FC236}">
                <a16:creationId xmlns:a16="http://schemas.microsoft.com/office/drawing/2014/main" xmlns="" id="{22930C5B-603C-494E-A467-8B394D01D406}"/>
              </a:ext>
            </a:extLst>
          </p:cNvPr>
          <p:cNvSpPr>
            <a:spLocks noGrp="1"/>
          </p:cNvSpPr>
          <p:nvPr>
            <p:ph type="body" idx="25" hasCustomPrompt="1"/>
          </p:nvPr>
        </p:nvSpPr>
        <p:spPr>
          <a:xfrm>
            <a:off x="1500168"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2" name="Text Placeholder 2">
            <a:extLst>
              <a:ext uri="{FF2B5EF4-FFF2-40B4-BE49-F238E27FC236}">
                <a16:creationId xmlns:a16="http://schemas.microsoft.com/office/drawing/2014/main" xmlns="" id="{540C455F-A23B-493F-B95E-AB485D91DA6A}"/>
              </a:ext>
            </a:extLst>
          </p:cNvPr>
          <p:cNvSpPr>
            <a:spLocks noGrp="1"/>
          </p:cNvSpPr>
          <p:nvPr>
            <p:ph type="body" idx="33" hasCustomPrompt="1"/>
          </p:nvPr>
        </p:nvSpPr>
        <p:spPr>
          <a:xfrm>
            <a:off x="1500168"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6" name="Picture Placeholder 10">
            <a:extLst>
              <a:ext uri="{FF2B5EF4-FFF2-40B4-BE49-F238E27FC236}">
                <a16:creationId xmlns:a16="http://schemas.microsoft.com/office/drawing/2014/main" xmlns="" id="{9461A69E-14C8-4325-89AF-D4257C1C05BA}"/>
              </a:ext>
            </a:extLst>
          </p:cNvPr>
          <p:cNvSpPr>
            <a:spLocks noGrp="1"/>
          </p:cNvSpPr>
          <p:nvPr>
            <p:ph type="pic" sz="quarter" idx="27"/>
          </p:nvPr>
        </p:nvSpPr>
        <p:spPr>
          <a:xfrm>
            <a:off x="4226270"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ru-RU" smtClean="0"/>
              <a:t>Вставка рисунка</a:t>
            </a:r>
            <a:endParaRPr lang="en-US" dirty="0"/>
          </a:p>
        </p:txBody>
      </p:sp>
      <p:sp>
        <p:nvSpPr>
          <p:cNvPr id="59" name="Text Placeholder 2">
            <a:extLst>
              <a:ext uri="{FF2B5EF4-FFF2-40B4-BE49-F238E27FC236}">
                <a16:creationId xmlns:a16="http://schemas.microsoft.com/office/drawing/2014/main" xmlns="" id="{6D1C374C-DAF7-40EF-B279-4EC7A2AFE6A2}"/>
              </a:ext>
            </a:extLst>
          </p:cNvPr>
          <p:cNvSpPr>
            <a:spLocks noGrp="1"/>
          </p:cNvSpPr>
          <p:nvPr>
            <p:ph type="body" idx="30" hasCustomPrompt="1"/>
          </p:nvPr>
        </p:nvSpPr>
        <p:spPr>
          <a:xfrm>
            <a:off x="3849262"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3" name="Text Placeholder 2">
            <a:extLst>
              <a:ext uri="{FF2B5EF4-FFF2-40B4-BE49-F238E27FC236}">
                <a16:creationId xmlns:a16="http://schemas.microsoft.com/office/drawing/2014/main" xmlns="" id="{421FF438-E4E8-4643-BCB3-4A1C12429042}"/>
              </a:ext>
            </a:extLst>
          </p:cNvPr>
          <p:cNvSpPr>
            <a:spLocks noGrp="1"/>
          </p:cNvSpPr>
          <p:nvPr>
            <p:ph type="body" idx="34" hasCustomPrompt="1"/>
          </p:nvPr>
        </p:nvSpPr>
        <p:spPr>
          <a:xfrm>
            <a:off x="3849262"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33" name="Picture Placeholder 10">
            <a:extLst>
              <a:ext uri="{FF2B5EF4-FFF2-40B4-BE49-F238E27FC236}">
                <a16:creationId xmlns:a16="http://schemas.microsoft.com/office/drawing/2014/main" xmlns="" id="{E029C5CA-EDDA-4BF9-9051-8B09E98EE1E2}"/>
              </a:ext>
            </a:extLst>
          </p:cNvPr>
          <p:cNvSpPr>
            <a:spLocks noGrp="1"/>
          </p:cNvSpPr>
          <p:nvPr>
            <p:ph type="pic" sz="quarter" idx="38"/>
          </p:nvPr>
        </p:nvSpPr>
        <p:spPr>
          <a:xfrm>
            <a:off x="665558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ru-RU" smtClean="0"/>
              <a:t>Вставка рисунка</a:t>
            </a:r>
            <a:endParaRPr lang="en-US" dirty="0"/>
          </a:p>
        </p:txBody>
      </p:sp>
      <p:sp>
        <p:nvSpPr>
          <p:cNvPr id="60" name="Text Placeholder 2">
            <a:extLst>
              <a:ext uri="{FF2B5EF4-FFF2-40B4-BE49-F238E27FC236}">
                <a16:creationId xmlns:a16="http://schemas.microsoft.com/office/drawing/2014/main" xmlns="" id="{D4FEDD19-A7BA-45BB-93A0-F1E896C9F26D}"/>
              </a:ext>
            </a:extLst>
          </p:cNvPr>
          <p:cNvSpPr>
            <a:spLocks noGrp="1"/>
          </p:cNvSpPr>
          <p:nvPr>
            <p:ph type="body" idx="31" hasCustomPrompt="1"/>
          </p:nvPr>
        </p:nvSpPr>
        <p:spPr>
          <a:xfrm>
            <a:off x="633992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4" name="Text Placeholder 2">
            <a:extLst>
              <a:ext uri="{FF2B5EF4-FFF2-40B4-BE49-F238E27FC236}">
                <a16:creationId xmlns:a16="http://schemas.microsoft.com/office/drawing/2014/main" xmlns="" id="{A12F0175-7AEE-46B1-9590-D4A427680DC7}"/>
              </a:ext>
            </a:extLst>
          </p:cNvPr>
          <p:cNvSpPr>
            <a:spLocks noGrp="1"/>
          </p:cNvSpPr>
          <p:nvPr>
            <p:ph type="body" idx="35" hasCustomPrompt="1"/>
          </p:nvPr>
        </p:nvSpPr>
        <p:spPr>
          <a:xfrm>
            <a:off x="6339926" y="5668583"/>
            <a:ext cx="1813474"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58" name="Picture Placeholder 10">
            <a:extLst>
              <a:ext uri="{FF2B5EF4-FFF2-40B4-BE49-F238E27FC236}">
                <a16:creationId xmlns:a16="http://schemas.microsoft.com/office/drawing/2014/main" xmlns="" id="{622ED9F4-EB9B-4588-8501-BFECB846EE73}"/>
              </a:ext>
            </a:extLst>
          </p:cNvPr>
          <p:cNvSpPr>
            <a:spLocks noGrp="1"/>
          </p:cNvSpPr>
          <p:nvPr>
            <p:ph type="pic" sz="quarter" idx="29"/>
          </p:nvPr>
        </p:nvSpPr>
        <p:spPr>
          <a:xfrm>
            <a:off x="913681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ru-RU" smtClean="0"/>
              <a:t>Вставка рисунка</a:t>
            </a:r>
            <a:endParaRPr lang="en-US" dirty="0"/>
          </a:p>
        </p:txBody>
      </p:sp>
      <p:sp>
        <p:nvSpPr>
          <p:cNvPr id="61" name="Text Placeholder 2">
            <a:extLst>
              <a:ext uri="{FF2B5EF4-FFF2-40B4-BE49-F238E27FC236}">
                <a16:creationId xmlns:a16="http://schemas.microsoft.com/office/drawing/2014/main" xmlns="" id="{5026D39F-46AB-4680-9A52-F367344A3531}"/>
              </a:ext>
            </a:extLst>
          </p:cNvPr>
          <p:cNvSpPr>
            <a:spLocks noGrp="1"/>
          </p:cNvSpPr>
          <p:nvPr>
            <p:ph type="body" idx="32" hasCustomPrompt="1"/>
          </p:nvPr>
        </p:nvSpPr>
        <p:spPr>
          <a:xfrm>
            <a:off x="875980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5" name="Text Placeholder 2">
            <a:extLst>
              <a:ext uri="{FF2B5EF4-FFF2-40B4-BE49-F238E27FC236}">
                <a16:creationId xmlns:a16="http://schemas.microsoft.com/office/drawing/2014/main" xmlns="" id="{04E11FE2-6320-4E8C-A5B3-8104AF329ADA}"/>
              </a:ext>
            </a:extLst>
          </p:cNvPr>
          <p:cNvSpPr>
            <a:spLocks noGrp="1"/>
          </p:cNvSpPr>
          <p:nvPr>
            <p:ph type="body" idx="36" hasCustomPrompt="1"/>
          </p:nvPr>
        </p:nvSpPr>
        <p:spPr>
          <a:xfrm>
            <a:off x="8744480" y="5668583"/>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xmlns="" id="{F255C16C-AA88-4BBF-8040-11ECFED618E0}"/>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8" name="Footer Placeholder 7">
            <a:extLst>
              <a:ext uri="{FF2B5EF4-FFF2-40B4-BE49-F238E27FC236}">
                <a16:creationId xmlns:a16="http://schemas.microsoft.com/office/drawing/2014/main" xmlns="" id="{CBE560E3-F935-488F-8F0E-191D7B6B54B8}"/>
              </a:ext>
            </a:extLst>
          </p:cNvPr>
          <p:cNvSpPr>
            <a:spLocks noGrp="1"/>
          </p:cNvSpPr>
          <p:nvPr>
            <p:ph type="ftr" sz="quarter" idx="11"/>
          </p:nvPr>
        </p:nvSpPr>
        <p:spPr/>
        <p:txBody>
          <a:bodyPr/>
          <a:lstStyle>
            <a:lvl1pPr>
              <a:defRPr sz="900">
                <a:solidFill>
                  <a:srgbClr val="898989"/>
                </a:solidFill>
              </a:defRPr>
            </a:lvl1pPr>
          </a:lstStyle>
          <a:p>
            <a:r>
              <a:rPr lang="en-US" dirty="0"/>
              <a:t>PRESENTATION TITLE</a:t>
            </a:r>
          </a:p>
        </p:txBody>
      </p:sp>
      <p:sp>
        <p:nvSpPr>
          <p:cNvPr id="9" name="Slide Number Placeholder 8">
            <a:extLst>
              <a:ext uri="{FF2B5EF4-FFF2-40B4-BE49-F238E27FC236}">
                <a16:creationId xmlns:a16="http://schemas.microsoft.com/office/drawing/2014/main" xmlns="" id="{9B9CD8B2-CC23-467F-B0EE-2CC06D6308BD}"/>
              </a:ext>
            </a:extLst>
          </p:cNvPr>
          <p:cNvSpPr>
            <a:spLocks noGrp="1"/>
          </p:cNvSpPr>
          <p:nvPr>
            <p:ph type="sldNum" sz="quarter" idx="12"/>
          </p:nvPr>
        </p:nvSpPr>
        <p:spPr/>
        <p:txBody>
          <a:bodyPr/>
          <a:lstStyle>
            <a:lvl1pPr>
              <a:defRPr sz="900">
                <a:solidFill>
                  <a:srgbClr val="898989"/>
                </a:solidFill>
              </a:defRPr>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xmlns="" val="285712064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8F4C17E5-24ED-44BC-BA50-02EF90355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a:p>
        </p:txBody>
      </p:sp>
      <p:sp>
        <p:nvSpPr>
          <p:cNvPr id="3" name="Text Placeholder 2">
            <a:extLst>
              <a:ext uri="{FF2B5EF4-FFF2-40B4-BE49-F238E27FC236}">
                <a16:creationId xmlns:a16="http://schemas.microsoft.com/office/drawing/2014/main" xmlns="" id="{4833D101-3AF0-4F06-90ED-B83615C36C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a:extLst>
              <a:ext uri="{FF2B5EF4-FFF2-40B4-BE49-F238E27FC236}">
                <a16:creationId xmlns:a16="http://schemas.microsoft.com/office/drawing/2014/main" xmlns="" id="{C2AE9FDE-AF95-49F8-A927-35A23C9E6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20XX</a:t>
            </a:r>
          </a:p>
        </p:txBody>
      </p:sp>
      <p:sp>
        <p:nvSpPr>
          <p:cNvPr id="5" name="Footer Placeholder 4">
            <a:extLst>
              <a:ext uri="{FF2B5EF4-FFF2-40B4-BE49-F238E27FC236}">
                <a16:creationId xmlns:a16="http://schemas.microsoft.com/office/drawing/2014/main" xmlns="" id="{CC2E900D-8FF9-4E80-860D-89C2D3B4E4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xmlns="" id="{F1A66A0C-1415-46A3-A1FF-BE18C70873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xmlns="" val="2319061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66" r:id="rId5"/>
    <p:sldLayoutId id="2147483667" r:id="rId6"/>
    <p:sldLayoutId id="2147483654" r:id="rId7"/>
    <p:sldLayoutId id="2147483663" r:id="rId8"/>
    <p:sldLayoutId id="2147483662" r:id="rId9"/>
    <p:sldLayoutId id="2147483668" r:id="rId10"/>
    <p:sldLayoutId id="2147483652" r:id="rId11"/>
    <p:sldLayoutId id="2147483653" r:id="rId12"/>
    <p:sldLayoutId id="2147483660" r:id="rId13"/>
    <p:sldLayoutId id="2147483664" r:id="rId14"/>
    <p:sldLayoutId id="2147483665" r:id="rId15"/>
  </p:sldLayoutIdLst>
  <p:hf hdr="0"/>
  <p:txStyles>
    <p:titleStyle>
      <a:lvl1pPr algn="l" defTabSz="914400" rtl="0" eaLnBrk="1" latinLnBrk="0" hangingPunct="1">
        <a:lnSpc>
          <a:spcPct val="90000"/>
        </a:lnSpc>
        <a:spcBef>
          <a:spcPct val="0"/>
        </a:spcBef>
        <a:buNone/>
        <a:defRPr sz="44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E75451-6A4B-484B-9ED1-353CCE25B0F4}"/>
              </a:ext>
            </a:extLst>
          </p:cNvPr>
          <p:cNvSpPr>
            <a:spLocks noGrp="1"/>
          </p:cNvSpPr>
          <p:nvPr>
            <p:ph type="ctrTitle"/>
          </p:nvPr>
        </p:nvSpPr>
        <p:spPr>
          <a:xfrm>
            <a:off x="4835856" y="3487003"/>
            <a:ext cx="7055894" cy="2947916"/>
          </a:xfrm>
        </p:spPr>
        <p:txBody>
          <a:bodyPr/>
          <a:lstStyle/>
          <a:p>
            <a:pPr algn="r"/>
            <a:r>
              <a:rPr lang="ru-RU" sz="2800" dirty="0" smtClean="0">
                <a:latin typeface="Century Gothic" pitchFamily="34" charset="0"/>
                <a:ea typeface="Batang" pitchFamily="18" charset="-127"/>
              </a:rPr>
              <a:t>Памятка пользователю по обеспечению безопасности при использовании квалифицированной электронной подписи и средств электронной подписи</a:t>
            </a:r>
            <a:endParaRPr lang="ru-RU" sz="2800" dirty="0">
              <a:latin typeface="Century Gothic" pitchFamily="34" charset="0"/>
              <a:ea typeface="Batang" pitchFamily="18" charset="-127"/>
            </a:endParaRPr>
          </a:p>
        </p:txBody>
      </p:sp>
    </p:spTree>
    <p:extLst>
      <p:ext uri="{BB962C8B-B14F-4D97-AF65-F5344CB8AC3E}">
        <p14:creationId xmlns:p14="http://schemas.microsoft.com/office/powerpoint/2010/main" xmlns="" val="25860588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xmlns="" id="{1BEF5859-10C9-4588-9727-B9362E26C29D}"/>
              </a:ext>
            </a:extLst>
          </p:cNvPr>
          <p:cNvSpPr>
            <a:spLocks noGrp="1"/>
          </p:cNvSpPr>
          <p:nvPr>
            <p:ph idx="1"/>
          </p:nvPr>
        </p:nvSpPr>
        <p:spPr>
          <a:xfrm>
            <a:off x="396331" y="941695"/>
            <a:ext cx="5321300" cy="4490422"/>
          </a:xfrm>
        </p:spPr>
        <p:txBody>
          <a:bodyPr>
            <a:normAutofit fontScale="92500"/>
          </a:bodyPr>
          <a:lstStyle/>
          <a:p>
            <a:pPr marL="342900" indent="-342900">
              <a:buAutoNum type="arabicPeriod"/>
            </a:pPr>
            <a:r>
              <a:rPr lang="ru-RU" sz="1600" b="1" dirty="0" smtClean="0">
                <a:latin typeface="Century Gothic" pitchFamily="34" charset="0"/>
                <a:ea typeface="Batang" pitchFamily="18" charset="-127"/>
              </a:rPr>
              <a:t>Не </a:t>
            </a:r>
            <a:r>
              <a:rPr lang="ru-RU" sz="1600" b="1" dirty="0" smtClean="0">
                <a:latin typeface="Century Gothic" pitchFamily="34" charset="0"/>
                <a:ea typeface="Batang" pitchFamily="18" charset="-127"/>
              </a:rPr>
              <a:t>доверяйте</a:t>
            </a:r>
            <a:r>
              <a:rPr lang="ru-RU" sz="1600" dirty="0" smtClean="0">
                <a:latin typeface="Century Gothic" pitchFamily="34" charset="0"/>
                <a:ea typeface="Batang" pitchFamily="18" charset="-127"/>
              </a:rPr>
              <a:t> Ваш компьютер для обслуживания посторонним лицам, исключите </a:t>
            </a:r>
            <a:r>
              <a:rPr lang="ru-RU" sz="1600" b="1" dirty="0" smtClean="0">
                <a:latin typeface="Century Gothic" pitchFamily="34" charset="0"/>
                <a:ea typeface="Batang" pitchFamily="18" charset="-127"/>
              </a:rPr>
              <a:t>бесконтрольный</a:t>
            </a:r>
            <a:r>
              <a:rPr lang="ru-RU" sz="1600" dirty="0" smtClean="0">
                <a:latin typeface="Century Gothic" pitchFamily="34" charset="0"/>
                <a:ea typeface="Batang" pitchFamily="18" charset="-127"/>
              </a:rPr>
              <a:t>  доступ в помещения, в которых размещаются средства ЭП</a:t>
            </a:r>
            <a:r>
              <a:rPr lang="ru-RU" sz="1600" dirty="0" smtClean="0">
                <a:latin typeface="Century Gothic" pitchFamily="34" charset="0"/>
                <a:ea typeface="Batang" pitchFamily="18" charset="-127"/>
              </a:rPr>
              <a:t>.</a:t>
            </a:r>
          </a:p>
          <a:p>
            <a:pPr marL="342900" indent="-342900" algn="just">
              <a:buAutoNum type="arabicPeriod"/>
            </a:pPr>
            <a:endParaRPr lang="ru-RU" sz="1600" dirty="0" smtClean="0">
              <a:latin typeface="Century Gothic" pitchFamily="34" charset="0"/>
              <a:ea typeface="Batang" pitchFamily="18" charset="-127"/>
            </a:endParaRPr>
          </a:p>
          <a:p>
            <a:r>
              <a:rPr lang="ru-RU" sz="1600" dirty="0" smtClean="0">
                <a:latin typeface="Century Gothic" pitchFamily="34" charset="0"/>
                <a:ea typeface="Batang" pitchFamily="18" charset="-127"/>
              </a:rPr>
              <a:t> 2. </a:t>
            </a:r>
            <a:r>
              <a:rPr lang="ru-RU" sz="1600" b="1" dirty="0" smtClean="0">
                <a:latin typeface="Century Gothic" pitchFamily="34" charset="0"/>
                <a:ea typeface="Batang" pitchFamily="18" charset="-127"/>
              </a:rPr>
              <a:t>Не передавайте никому личный ключевой носитель и не сообщайте PIN-код доступа к нему кому бы то ни было!</a:t>
            </a:r>
            <a:r>
              <a:rPr lang="ru-RU" sz="1600" dirty="0" smtClean="0">
                <a:latin typeface="Century Gothic" pitchFamily="34" charset="0"/>
                <a:ea typeface="Batang" pitchFamily="18" charset="-127"/>
              </a:rPr>
              <a:t> Доступ к ключевым носителям должен быть только у их владельцев! </a:t>
            </a:r>
            <a:r>
              <a:rPr lang="ru-RU" sz="1600" b="1" dirty="0" smtClean="0">
                <a:latin typeface="Century Gothic" pitchFamily="34" charset="0"/>
                <a:ea typeface="Batang" pitchFamily="18" charset="-127"/>
              </a:rPr>
              <a:t>Категорически запрещается оставлять личный ключевой носитель </a:t>
            </a:r>
            <a:r>
              <a:rPr lang="ru-RU" sz="1600" b="1" dirty="0" err="1" smtClean="0">
                <a:latin typeface="Century Gothic" pitchFamily="34" charset="0"/>
                <a:ea typeface="Batang" pitchFamily="18" charset="-127"/>
              </a:rPr>
              <a:t>и\или</a:t>
            </a:r>
            <a:r>
              <a:rPr lang="ru-RU" sz="1600" b="1" dirty="0" smtClean="0">
                <a:latin typeface="Century Gothic" pitchFamily="34" charset="0"/>
                <a:ea typeface="Batang" pitchFamily="18" charset="-127"/>
              </a:rPr>
              <a:t> PIN-код доступа к нему без присмотра!</a:t>
            </a:r>
            <a:endParaRPr lang="ru-RU" sz="1600" dirty="0" smtClean="0">
              <a:latin typeface="Century Gothic" pitchFamily="34" charset="0"/>
              <a:ea typeface="Batang" pitchFamily="18" charset="-127"/>
            </a:endParaRPr>
          </a:p>
          <a:p>
            <a:endParaRPr lang="ru-RU" dirty="0"/>
          </a:p>
        </p:txBody>
      </p:sp>
    </p:spTree>
    <p:extLst>
      <p:ext uri="{BB962C8B-B14F-4D97-AF65-F5344CB8AC3E}">
        <p14:creationId xmlns:p14="http://schemas.microsoft.com/office/powerpoint/2010/main" xmlns="" val="1713219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9D5232F9-FD00-464A-9F17-619C91AEF8F3}"/>
              </a:ext>
            </a:extLst>
          </p:cNvPr>
          <p:cNvSpPr>
            <a:spLocks noGrp="1"/>
          </p:cNvSpPr>
          <p:nvPr>
            <p:ph type="body" idx="1"/>
          </p:nvPr>
        </p:nvSpPr>
        <p:spPr>
          <a:xfrm>
            <a:off x="423080" y="532262"/>
            <a:ext cx="6823881" cy="5363571"/>
          </a:xfrm>
        </p:spPr>
        <p:txBody>
          <a:bodyPr>
            <a:noAutofit/>
          </a:bodyPr>
          <a:lstStyle/>
          <a:p>
            <a:r>
              <a:rPr lang="ru-RU" sz="1600" dirty="0" smtClean="0">
                <a:latin typeface="Century Gothic" pitchFamily="34" charset="0"/>
              </a:rPr>
              <a:t>3. Работайте под учетной записью обычного пользователя (</a:t>
            </a:r>
            <a:r>
              <a:rPr lang="ru-RU" sz="1600" b="1" dirty="0" smtClean="0">
                <a:latin typeface="Century Gothic" pitchFamily="34" charset="0"/>
              </a:rPr>
              <a:t>без прав администратора) с надежным паролем</a:t>
            </a:r>
            <a:r>
              <a:rPr lang="ru-RU" sz="1600" dirty="0" smtClean="0">
                <a:latin typeface="Century Gothic" pitchFamily="34" charset="0"/>
              </a:rPr>
              <a:t> (от 8 символов). </a:t>
            </a:r>
            <a:endParaRPr lang="ru-RU" sz="1600" dirty="0" smtClean="0">
              <a:latin typeface="Century Gothic" pitchFamily="34" charset="0"/>
            </a:endParaRPr>
          </a:p>
          <a:p>
            <a:endParaRPr lang="ru-RU" sz="1600" dirty="0" smtClean="0">
              <a:latin typeface="Century Gothic" pitchFamily="34" charset="0"/>
            </a:endParaRPr>
          </a:p>
          <a:p>
            <a:r>
              <a:rPr lang="ru-RU" sz="1600" dirty="0" smtClean="0">
                <a:latin typeface="Century Gothic" pitchFamily="34" charset="0"/>
              </a:rPr>
              <a:t>4. </a:t>
            </a:r>
            <a:r>
              <a:rPr lang="ru-RU" sz="1600" b="1" dirty="0" smtClean="0">
                <a:latin typeface="Century Gothic" pitchFamily="34" charset="0"/>
              </a:rPr>
              <a:t>Не отключайте антивирусное программное обеспечение</a:t>
            </a:r>
            <a:r>
              <a:rPr lang="ru-RU" sz="1600" dirty="0" smtClean="0">
                <a:latin typeface="Century Gothic" pitchFamily="34" charset="0"/>
              </a:rPr>
              <a:t>, настройте регулярное обновление антивирусных баз, установите </a:t>
            </a:r>
            <a:r>
              <a:rPr lang="ru-RU" sz="1600" b="1" dirty="0" smtClean="0">
                <a:latin typeface="Century Gothic" pitchFamily="34" charset="0"/>
              </a:rPr>
              <a:t>максимальный уровень безопасности параметров сетевой защиты (при работе через Интернет) и включите защиту паролем на изменение настроек.</a:t>
            </a:r>
            <a:r>
              <a:rPr lang="ru-RU" sz="1600" dirty="0" smtClean="0">
                <a:latin typeface="Century Gothic" pitchFamily="34" charset="0"/>
              </a:rPr>
              <a:t> </a:t>
            </a:r>
            <a:endParaRPr lang="ru-RU" sz="1600" dirty="0" smtClean="0">
              <a:latin typeface="Century Gothic" pitchFamily="34" charset="0"/>
            </a:endParaRPr>
          </a:p>
          <a:p>
            <a:endParaRPr lang="ru-RU" sz="1600" dirty="0" smtClean="0">
              <a:latin typeface="Century Gothic" pitchFamily="34" charset="0"/>
            </a:endParaRPr>
          </a:p>
          <a:p>
            <a:r>
              <a:rPr lang="ru-RU" sz="1600" dirty="0" smtClean="0">
                <a:latin typeface="Century Gothic" pitchFamily="34" charset="0"/>
              </a:rPr>
              <a:t>5. Будьте очень осторожны при получении сообщений </a:t>
            </a:r>
            <a:r>
              <a:rPr lang="ru-RU" sz="1600" b="1" dirty="0" smtClean="0">
                <a:latin typeface="Century Gothic" pitchFamily="34" charset="0"/>
              </a:rPr>
              <a:t>с файлами-вложениями</a:t>
            </a:r>
            <a:r>
              <a:rPr lang="ru-RU" sz="1600" dirty="0" smtClean="0">
                <a:latin typeface="Century Gothic" pitchFamily="34" charset="0"/>
              </a:rPr>
              <a:t>. Обращайте внимание </a:t>
            </a:r>
            <a:r>
              <a:rPr lang="ru-RU" sz="1600" b="1" dirty="0" smtClean="0">
                <a:latin typeface="Century Gothic" pitchFamily="34" charset="0"/>
              </a:rPr>
              <a:t>на расширение файла</a:t>
            </a:r>
            <a:r>
              <a:rPr lang="ru-RU" sz="1600" dirty="0" smtClean="0">
                <a:latin typeface="Century Gothic" pitchFamily="34" charset="0"/>
              </a:rPr>
              <a:t>. Вредоносные файлы часто маскируются под обычные графические, аудио- и </a:t>
            </a:r>
            <a:r>
              <a:rPr lang="ru-RU" sz="1600" dirty="0" err="1" smtClean="0">
                <a:latin typeface="Century Gothic" pitchFamily="34" charset="0"/>
              </a:rPr>
              <a:t>видеофайлы</a:t>
            </a:r>
            <a:r>
              <a:rPr lang="ru-RU" sz="1600" dirty="0" smtClean="0">
                <a:latin typeface="Century Gothic" pitchFamily="34" charset="0"/>
              </a:rPr>
              <a:t>. Для того чтобы видеть настоящее расширение файла, обязательно включите в системе </a:t>
            </a:r>
            <a:r>
              <a:rPr lang="ru-RU" sz="1600" b="1" dirty="0" smtClean="0">
                <a:latin typeface="Century Gothic" pitchFamily="34" charset="0"/>
              </a:rPr>
              <a:t>режим отображения расширений файлов</a:t>
            </a:r>
            <a:r>
              <a:rPr lang="ru-RU" sz="1600" dirty="0" smtClean="0">
                <a:latin typeface="Century Gothic" pitchFamily="34" charset="0"/>
              </a:rPr>
              <a:t>. Проводите полную еженедельную проверку компьютера на наличие вирусов.</a:t>
            </a:r>
            <a:endParaRPr lang="en-US" sz="1600" dirty="0">
              <a:latin typeface="Century Gothic" pitchFamily="34" charset="0"/>
            </a:endParaRPr>
          </a:p>
        </p:txBody>
      </p:sp>
    </p:spTree>
    <p:extLst>
      <p:ext uri="{BB962C8B-B14F-4D97-AF65-F5344CB8AC3E}">
        <p14:creationId xmlns:p14="http://schemas.microsoft.com/office/powerpoint/2010/main" xmlns="" val="3571516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FE5F11-B7B9-4B80-8C6A-A8A7A7190B77}"/>
              </a:ext>
            </a:extLst>
          </p:cNvPr>
          <p:cNvSpPr>
            <a:spLocks noGrp="1"/>
          </p:cNvSpPr>
          <p:nvPr>
            <p:ph type="ctrTitle"/>
          </p:nvPr>
        </p:nvSpPr>
        <p:spPr>
          <a:xfrm>
            <a:off x="5977719" y="873457"/>
            <a:ext cx="5886734" cy="4735773"/>
          </a:xfrm>
        </p:spPr>
        <p:txBody>
          <a:bodyPr/>
          <a:lstStyle/>
          <a:p>
            <a:r>
              <a:rPr lang="ru-RU" sz="1600" dirty="0" smtClean="0">
                <a:latin typeface="Century Gothic" pitchFamily="34" charset="0"/>
              </a:rPr>
              <a:t>6. В случае необходимости доступа в информационно-телекоммуникационную сеть «Интернет», установите и настройте на компьютере </a:t>
            </a:r>
            <a:r>
              <a:rPr lang="ru-RU" sz="1600" b="1" dirty="0" smtClean="0">
                <a:latin typeface="Century Gothic" pitchFamily="34" charset="0"/>
              </a:rPr>
              <a:t>персональный межсетевой экран</a:t>
            </a:r>
            <a:r>
              <a:rPr lang="ru-RU" sz="1600" dirty="0" smtClean="0">
                <a:latin typeface="Century Gothic" pitchFamily="34" charset="0"/>
              </a:rPr>
              <a:t>, разрешив доступ только к доверенным ресурсам сети «Интернет</a:t>
            </a:r>
            <a:r>
              <a:rPr lang="ru-RU" sz="1600" dirty="0" smtClean="0">
                <a:latin typeface="Century Gothic" pitchFamily="34" charset="0"/>
              </a:rPr>
              <a:t>». </a:t>
            </a:r>
            <a:br>
              <a:rPr lang="ru-RU" sz="1600" dirty="0" smtClean="0">
                <a:latin typeface="Century Gothic" pitchFamily="34" charset="0"/>
              </a:rPr>
            </a:br>
            <a:r>
              <a:rPr lang="ru-RU" sz="1600" dirty="0" smtClean="0">
                <a:latin typeface="Century Gothic" pitchFamily="34" charset="0"/>
              </a:rPr>
              <a:t/>
            </a:r>
            <a:br>
              <a:rPr lang="ru-RU" sz="1600" dirty="0" smtClean="0">
                <a:latin typeface="Century Gothic" pitchFamily="34" charset="0"/>
              </a:rPr>
            </a:br>
            <a:r>
              <a:rPr lang="ru-RU" sz="1600" dirty="0" smtClean="0">
                <a:latin typeface="Century Gothic" pitchFamily="34" charset="0"/>
              </a:rPr>
              <a:t/>
            </a:r>
            <a:br>
              <a:rPr lang="ru-RU" sz="1600" dirty="0" smtClean="0">
                <a:latin typeface="Century Gothic" pitchFamily="34" charset="0"/>
              </a:rPr>
            </a:br>
            <a:r>
              <a:rPr lang="ru-RU" sz="1600" dirty="0" smtClean="0">
                <a:latin typeface="Century Gothic" pitchFamily="34" charset="0"/>
              </a:rPr>
              <a:t>7. Для предотвращения удаленного управления Вашим компьютером злоумышленниками не допускайте установки кем бы то ни было на </a:t>
            </a:r>
            <a:r>
              <a:rPr lang="ru-RU" sz="1600" b="1" dirty="0" smtClean="0">
                <a:latin typeface="Century Gothic" pitchFamily="34" charset="0"/>
              </a:rPr>
              <a:t>компьютер программ удаленного администрирования.</a:t>
            </a:r>
            <a:r>
              <a:rPr lang="ru-RU" sz="1600" dirty="0" smtClean="0">
                <a:latin typeface="Century Gothic" pitchFamily="34" charset="0"/>
              </a:rPr>
              <a:t> Периодически </a:t>
            </a:r>
            <a:r>
              <a:rPr lang="ru-RU" sz="1600" dirty="0" smtClean="0">
                <a:latin typeface="Century Gothic" pitchFamily="34" charset="0"/>
              </a:rPr>
              <a:t>контролируйте установленное и запущенное (работающее) на компьютере </a:t>
            </a:r>
            <a:r>
              <a:rPr lang="ru-RU" sz="1600" dirty="0" smtClean="0">
                <a:latin typeface="Century Gothic" pitchFamily="34" charset="0"/>
              </a:rPr>
              <a:t>ПО</a:t>
            </a:r>
            <a:r>
              <a:rPr lang="ru-RU" sz="1600" dirty="0" smtClean="0">
                <a:latin typeface="Century Gothic" pitchFamily="34" charset="0"/>
              </a:rPr>
              <a:t>.</a:t>
            </a:r>
            <a:endParaRPr lang="ru-RU" sz="1600" dirty="0">
              <a:latin typeface="Century Gothic" pitchFamily="34" charset="0"/>
            </a:endParaRPr>
          </a:p>
        </p:txBody>
      </p:sp>
    </p:spTree>
    <p:extLst>
      <p:ext uri="{BB962C8B-B14F-4D97-AF65-F5344CB8AC3E}">
        <p14:creationId xmlns:p14="http://schemas.microsoft.com/office/powerpoint/2010/main" xmlns="" val="3797280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4A2CD4-732A-43E4-BCB9-CBA2055E0AC6}"/>
              </a:ext>
            </a:extLst>
          </p:cNvPr>
          <p:cNvSpPr>
            <a:spLocks noGrp="1"/>
          </p:cNvSpPr>
          <p:nvPr>
            <p:ph type="title"/>
          </p:nvPr>
        </p:nvSpPr>
        <p:spPr>
          <a:xfrm>
            <a:off x="4258102" y="1214652"/>
            <a:ext cx="7451678" cy="4531056"/>
          </a:xfrm>
        </p:spPr>
        <p:txBody>
          <a:bodyPr>
            <a:normAutofit/>
          </a:bodyPr>
          <a:lstStyle/>
          <a:p>
            <a:r>
              <a:rPr lang="ru-RU" sz="1600" dirty="0" smtClean="0">
                <a:latin typeface="Century Gothic" pitchFamily="34" charset="0"/>
              </a:rPr>
              <a:t>8. </a:t>
            </a:r>
            <a:r>
              <a:rPr lang="ru-RU" sz="1600" b="1" dirty="0" smtClean="0">
                <a:latin typeface="Century Gothic" pitchFamily="34" charset="0"/>
              </a:rPr>
              <a:t>Блокируйте</a:t>
            </a:r>
            <a:r>
              <a:rPr lang="ru-RU" sz="1600" dirty="0" smtClean="0">
                <a:latin typeface="Century Gothic" pitchFamily="34" charset="0"/>
              </a:rPr>
              <a:t> компьютер при уходе с рабочего места, при длительном отсутствии </a:t>
            </a:r>
            <a:r>
              <a:rPr lang="ru-RU" sz="1600" b="1" dirty="0" smtClean="0">
                <a:latin typeface="Century Gothic" pitchFamily="34" charset="0"/>
              </a:rPr>
              <a:t>– обязательно выключайте</a:t>
            </a:r>
            <a:r>
              <a:rPr lang="ru-RU" sz="1600" dirty="0" smtClean="0">
                <a:latin typeface="Century Gothic" pitchFamily="34" charset="0"/>
              </a:rPr>
              <a:t> компьютер. </a:t>
            </a:r>
            <a:r>
              <a:rPr lang="ru-RU" sz="1600" dirty="0" smtClean="0">
                <a:latin typeface="Century Gothic" pitchFamily="34" charset="0"/>
              </a:rPr>
              <a:t/>
            </a:r>
            <a:br>
              <a:rPr lang="ru-RU" sz="1600" dirty="0" smtClean="0">
                <a:latin typeface="Century Gothic" pitchFamily="34" charset="0"/>
              </a:rPr>
            </a:br>
            <a:r>
              <a:rPr lang="ru-RU" sz="1600" dirty="0" smtClean="0">
                <a:latin typeface="Century Gothic" pitchFamily="34" charset="0"/>
              </a:rPr>
              <a:t/>
            </a:r>
            <a:br>
              <a:rPr lang="ru-RU" sz="1600" dirty="0" smtClean="0">
                <a:latin typeface="Century Gothic" pitchFamily="34" charset="0"/>
              </a:rPr>
            </a:br>
            <a:r>
              <a:rPr lang="ru-RU" sz="1600" dirty="0" smtClean="0">
                <a:latin typeface="Century Gothic" pitchFamily="34" charset="0"/>
              </a:rPr>
              <a:t/>
            </a:r>
            <a:br>
              <a:rPr lang="ru-RU" sz="1600" dirty="0" smtClean="0">
                <a:latin typeface="Century Gothic" pitchFamily="34" charset="0"/>
              </a:rPr>
            </a:br>
            <a:r>
              <a:rPr lang="ru-RU" sz="1600" dirty="0" smtClean="0">
                <a:latin typeface="Century Gothic" pitchFamily="34" charset="0"/>
              </a:rPr>
              <a:t>9. </a:t>
            </a:r>
            <a:r>
              <a:rPr lang="ru-RU" sz="1600" dirty="0" smtClean="0">
                <a:latin typeface="Century Gothic" pitchFamily="34" charset="0"/>
              </a:rPr>
              <a:t>Если Вы работаете </a:t>
            </a:r>
            <a:r>
              <a:rPr lang="ru-RU" sz="1600" b="1" dirty="0" smtClean="0">
                <a:latin typeface="Century Gothic" pitchFamily="34" charset="0"/>
              </a:rPr>
              <a:t>на ноутбуке (переносном компьютере), не храните его вместе со всеми атрибутами доступа (личный ключевой носитель</a:t>
            </a:r>
            <a:r>
              <a:rPr lang="ru-RU" sz="1600" dirty="0" smtClean="0">
                <a:latin typeface="Century Gothic" pitchFamily="34" charset="0"/>
              </a:rPr>
              <a:t>, PIN-коды к нему, логин и пароль). </a:t>
            </a:r>
            <a:r>
              <a:rPr lang="ru-RU" sz="1600" dirty="0" smtClean="0">
                <a:latin typeface="Century Gothic" pitchFamily="34" charset="0"/>
              </a:rPr>
              <a:t/>
            </a:r>
            <a:br>
              <a:rPr lang="ru-RU" sz="1600" dirty="0" smtClean="0">
                <a:latin typeface="Century Gothic" pitchFamily="34" charset="0"/>
              </a:rPr>
            </a:br>
            <a:r>
              <a:rPr lang="ru-RU" sz="1600" dirty="0" smtClean="0">
                <a:latin typeface="Century Gothic" pitchFamily="34" charset="0"/>
              </a:rPr>
              <a:t/>
            </a:r>
            <a:br>
              <a:rPr lang="ru-RU" sz="1600" dirty="0" smtClean="0">
                <a:latin typeface="Century Gothic" pitchFamily="34" charset="0"/>
              </a:rPr>
            </a:br>
            <a:r>
              <a:rPr lang="ru-RU" sz="1600" dirty="0" smtClean="0">
                <a:latin typeface="Century Gothic" pitchFamily="34" charset="0"/>
              </a:rPr>
              <a:t/>
            </a:r>
            <a:br>
              <a:rPr lang="ru-RU" sz="1600" dirty="0" smtClean="0">
                <a:latin typeface="Century Gothic" pitchFamily="34" charset="0"/>
              </a:rPr>
            </a:br>
            <a:r>
              <a:rPr lang="ru-RU" sz="1600" dirty="0" smtClean="0">
                <a:latin typeface="Century Gothic" pitchFamily="34" charset="0"/>
              </a:rPr>
              <a:t>10. В случае </a:t>
            </a:r>
            <a:r>
              <a:rPr lang="ru-RU" sz="1600" b="1" dirty="0" smtClean="0">
                <a:latin typeface="Century Gothic" pitchFamily="34" charset="0"/>
              </a:rPr>
              <a:t>утраты</a:t>
            </a:r>
            <a:r>
              <a:rPr lang="ru-RU" sz="1600" dirty="0" smtClean="0">
                <a:latin typeface="Century Gothic" pitchFamily="34" charset="0"/>
              </a:rPr>
              <a:t> личного ключевого носителя или PIN-кода доступа к нему для блокировки использования Вашего ключа подписи посторонними лицами немедленно известите Удостоверяющий центр о нарушении конфиденциальности </a:t>
            </a:r>
            <a:r>
              <a:rPr lang="ru-RU" sz="1600" b="1" dirty="0" smtClean="0">
                <a:latin typeface="Century Gothic" pitchFamily="34" charset="0"/>
              </a:rPr>
              <a:t>ключа ЭП.</a:t>
            </a:r>
            <a:r>
              <a:rPr lang="ru-RU" sz="1600" dirty="0" smtClean="0">
                <a:latin typeface="Century Gothic" pitchFamily="34" charset="0"/>
              </a:rPr>
              <a:t> </a:t>
            </a:r>
            <a:endParaRPr lang="ru-RU" sz="1600" dirty="0">
              <a:latin typeface="Century Gothic" pitchFamily="34" charset="0"/>
            </a:endParaRPr>
          </a:p>
        </p:txBody>
      </p:sp>
    </p:spTree>
    <p:extLst>
      <p:ext uri="{BB962C8B-B14F-4D97-AF65-F5344CB8AC3E}">
        <p14:creationId xmlns:p14="http://schemas.microsoft.com/office/powerpoint/2010/main" xmlns="" val="7443797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6A2D15-4D68-4BF7-9421-032AE6C8852C}"/>
              </a:ext>
            </a:extLst>
          </p:cNvPr>
          <p:cNvSpPr>
            <a:spLocks noGrp="1"/>
          </p:cNvSpPr>
          <p:nvPr>
            <p:ph type="title"/>
          </p:nvPr>
        </p:nvSpPr>
        <p:spPr>
          <a:xfrm>
            <a:off x="1296538" y="1015006"/>
            <a:ext cx="9433387" cy="5290260"/>
          </a:xfrm>
        </p:spPr>
        <p:txBody>
          <a:bodyPr>
            <a:normAutofit/>
          </a:bodyPr>
          <a:lstStyle/>
          <a:p>
            <a:pPr algn="l"/>
            <a:r>
              <a:rPr lang="ru-RU" sz="1600" dirty="0" smtClean="0">
                <a:latin typeface="Century Gothic" pitchFamily="34" charset="0"/>
              </a:rPr>
              <a:t>11. </a:t>
            </a:r>
            <a:r>
              <a:rPr lang="ru-RU" sz="1600" b="1" dirty="0" smtClean="0">
                <a:latin typeface="Century Gothic" pitchFamily="34" charset="0"/>
              </a:rPr>
              <a:t>ЗАПРЕЩАЕТСЯ</a:t>
            </a:r>
            <a:r>
              <a:rPr lang="ru-RU" sz="1600" dirty="0" smtClean="0">
                <a:latin typeface="Century Gothic" pitchFamily="34" charset="0"/>
              </a:rPr>
              <a:t> устанавливать режим </a:t>
            </a:r>
            <a:r>
              <a:rPr lang="ru-RU" sz="1600" b="1" dirty="0" smtClean="0">
                <a:latin typeface="Century Gothic" pitchFamily="34" charset="0"/>
              </a:rPr>
              <a:t>«Включить кэширование»</a:t>
            </a:r>
            <a:r>
              <a:rPr lang="ru-RU" sz="1600" dirty="0" smtClean="0">
                <a:latin typeface="Century Gothic" pitchFamily="34" charset="0"/>
              </a:rPr>
              <a:t> в настройках режима работы криптопровайдера. Кэширование заключается в том, что считанные с ключевого носителя ключи останутся загруженными в памяти службы хранения ключей и будут доступны любому приложению после извлечения ключевого носителя из считывателя и до завершения работы компьютера. </a:t>
            </a:r>
            <a:r>
              <a:rPr lang="ru-RU" sz="1600" dirty="0" smtClean="0">
                <a:latin typeface="Century Gothic" pitchFamily="34" charset="0"/>
              </a:rPr>
              <a:t>Это означает, что в случае хакерской атаки на Ваш компьютер, злоумышленник сможет воспользоваться загруженными ключами для выработки ЭП от Вашего имени. </a:t>
            </a:r>
            <a:r>
              <a:rPr lang="ru-RU" sz="1600" dirty="0" smtClean="0">
                <a:latin typeface="Century Gothic" pitchFamily="34" charset="0"/>
              </a:rPr>
              <a:t/>
            </a:r>
            <a:br>
              <a:rPr lang="ru-RU" sz="1600" dirty="0" smtClean="0">
                <a:latin typeface="Century Gothic" pitchFamily="34" charset="0"/>
              </a:rPr>
            </a:br>
            <a:r>
              <a:rPr lang="ru-RU" sz="1600" dirty="0" smtClean="0">
                <a:latin typeface="Century Gothic" pitchFamily="34" charset="0"/>
              </a:rPr>
              <a:t/>
            </a:r>
            <a:br>
              <a:rPr lang="ru-RU" sz="1600" dirty="0" smtClean="0">
                <a:latin typeface="Century Gothic" pitchFamily="34" charset="0"/>
              </a:rPr>
            </a:br>
            <a:r>
              <a:rPr lang="ru-RU" sz="1600" dirty="0" smtClean="0">
                <a:latin typeface="Century Gothic" pitchFamily="34" charset="0"/>
              </a:rPr>
              <a:t/>
            </a:r>
            <a:br>
              <a:rPr lang="ru-RU" sz="1600" dirty="0" smtClean="0">
                <a:latin typeface="Century Gothic" pitchFamily="34" charset="0"/>
              </a:rPr>
            </a:br>
            <a:r>
              <a:rPr lang="ru-RU" sz="1600" dirty="0" smtClean="0">
                <a:latin typeface="Century Gothic" pitchFamily="34" charset="0"/>
              </a:rPr>
              <a:t>12. Если вам в течение сеанса работы со средствами ЭП приходится многократно использовать ключевой носитель, то для ускорения работы используйте настройку криптопровайдера «Запомнить пароль». После завершения сеанса работы обязательно удалите запомненные пароли, для чего используйте возможности криптопровайдера.</a:t>
            </a:r>
            <a:r>
              <a:rPr lang="en-US" sz="1600" dirty="0" smtClean="0">
                <a:latin typeface="Century Gothic" pitchFamily="34" charset="0"/>
              </a:rPr>
              <a:t>MEET </a:t>
            </a:r>
            <a:r>
              <a:rPr lang="en-US" sz="1600" dirty="0">
                <a:latin typeface="Century Gothic" pitchFamily="34" charset="0"/>
              </a:rPr>
              <a:t>OUR </a:t>
            </a:r>
            <a:r>
              <a:rPr lang="en-US" sz="1600" dirty="0" smtClean="0">
                <a:latin typeface="Century Gothic" pitchFamily="34" charset="0"/>
              </a:rPr>
              <a:t>TEAM</a:t>
            </a:r>
            <a:r>
              <a:rPr lang="ru-RU" sz="1600" dirty="0" smtClean="0">
                <a:latin typeface="Century Gothic" pitchFamily="34" charset="0"/>
              </a:rPr>
              <a:t/>
            </a:r>
            <a:br>
              <a:rPr lang="ru-RU" sz="1600" dirty="0" smtClean="0">
                <a:latin typeface="Century Gothic" pitchFamily="34" charset="0"/>
              </a:rPr>
            </a:br>
            <a:r>
              <a:rPr lang="ru-RU" sz="1600" dirty="0" smtClean="0">
                <a:latin typeface="Century Gothic" pitchFamily="34" charset="0"/>
              </a:rPr>
              <a:t/>
            </a:r>
            <a:br>
              <a:rPr lang="ru-RU" sz="1600" dirty="0" smtClean="0">
                <a:latin typeface="Century Gothic" pitchFamily="34" charset="0"/>
              </a:rPr>
            </a:br>
            <a:r>
              <a:rPr lang="ru-RU" sz="1600" dirty="0" smtClean="0">
                <a:latin typeface="Century Gothic" pitchFamily="34" charset="0"/>
              </a:rPr>
              <a:t/>
            </a:r>
            <a:br>
              <a:rPr lang="ru-RU" sz="1600" dirty="0" smtClean="0">
                <a:latin typeface="Century Gothic" pitchFamily="34" charset="0"/>
              </a:rPr>
            </a:br>
            <a:r>
              <a:rPr lang="ru-RU" sz="1600" dirty="0" smtClean="0">
                <a:latin typeface="Century Gothic" pitchFamily="34" charset="0"/>
              </a:rPr>
              <a:t/>
            </a:r>
            <a:br>
              <a:rPr lang="ru-RU" sz="1600" dirty="0" smtClean="0">
                <a:latin typeface="Century Gothic" pitchFamily="34" charset="0"/>
              </a:rPr>
            </a:br>
            <a:r>
              <a:rPr lang="ru-RU" sz="1600" dirty="0" smtClean="0">
                <a:latin typeface="Century Gothic" pitchFamily="34" charset="0"/>
              </a:rPr>
              <a:t/>
            </a:r>
            <a:br>
              <a:rPr lang="ru-RU" sz="1600" dirty="0" smtClean="0">
                <a:latin typeface="Century Gothic" pitchFamily="34" charset="0"/>
              </a:rPr>
            </a:br>
            <a:r>
              <a:rPr lang="ru-RU" sz="1600" b="1" dirty="0" smtClean="0"/>
              <a:t> </a:t>
            </a:r>
            <a:r>
              <a:rPr lang="ru-RU" sz="1600" b="1" dirty="0" smtClean="0">
                <a:latin typeface="Century Gothic" pitchFamily="34" charset="0"/>
              </a:rPr>
              <a:t>Номер тех. </a:t>
            </a:r>
            <a:r>
              <a:rPr lang="ru-RU" sz="1600" b="1" dirty="0" smtClean="0">
                <a:latin typeface="Century Gothic" pitchFamily="34" charset="0"/>
              </a:rPr>
              <a:t>поддержки в случае не исправной работы ЭЦП: 27-99-96</a:t>
            </a:r>
            <a:r>
              <a:rPr lang="ru-RU" sz="1600" dirty="0" smtClean="0"/>
              <a:t/>
            </a:r>
            <a:br>
              <a:rPr lang="ru-RU" sz="1600" dirty="0" smtClean="0"/>
            </a:br>
            <a:endParaRPr lang="en-US" sz="1600" dirty="0">
              <a:latin typeface="Century Gothic" pitchFamily="34" charset="0"/>
            </a:endParaRPr>
          </a:p>
        </p:txBody>
      </p:sp>
    </p:spTree>
    <p:extLst>
      <p:ext uri="{BB962C8B-B14F-4D97-AF65-F5344CB8AC3E}">
        <p14:creationId xmlns:p14="http://schemas.microsoft.com/office/powerpoint/2010/main" xmlns="" val="26193012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DF1EDE-5423-435C-B149-87AB1BC22B83}"/>
              </a:ext>
            </a:extLst>
          </p:cNvPr>
          <p:cNvSpPr>
            <a:spLocks noGrp="1"/>
          </p:cNvSpPr>
          <p:nvPr>
            <p:ph type="ctrTitle"/>
          </p:nvPr>
        </p:nvSpPr>
        <p:spPr>
          <a:xfrm>
            <a:off x="4267200" y="1615736"/>
            <a:ext cx="4179570" cy="1524735"/>
          </a:xfrm>
        </p:spPr>
        <p:txBody>
          <a:bodyPr/>
          <a:lstStyle/>
          <a:p>
            <a:r>
              <a:rPr lang="en-US" dirty="0"/>
              <a:t>THANK YOU</a:t>
            </a:r>
          </a:p>
        </p:txBody>
      </p:sp>
      <p:sp>
        <p:nvSpPr>
          <p:cNvPr id="3" name="Subtitle 2">
            <a:extLst>
              <a:ext uri="{FF2B5EF4-FFF2-40B4-BE49-F238E27FC236}">
                <a16:creationId xmlns:a16="http://schemas.microsoft.com/office/drawing/2014/main" xmlns="" id="{AF64C29E-DF30-4DC6-AB95-2016F9A703B6}"/>
              </a:ext>
            </a:extLst>
          </p:cNvPr>
          <p:cNvSpPr>
            <a:spLocks noGrp="1"/>
          </p:cNvSpPr>
          <p:nvPr>
            <p:ph type="subTitle" idx="1"/>
          </p:nvPr>
        </p:nvSpPr>
        <p:spPr>
          <a:xfrm>
            <a:off x="4267199" y="3238103"/>
            <a:ext cx="6050508" cy="1743330"/>
          </a:xfrm>
        </p:spPr>
        <p:txBody>
          <a:bodyPr>
            <a:normAutofit/>
          </a:bodyPr>
          <a:lstStyle/>
          <a:p>
            <a:r>
              <a:rPr lang="ru-RU" sz="1600" dirty="0" smtClean="0">
                <a:latin typeface="Century Gothic" pitchFamily="34" charset="0"/>
              </a:rPr>
              <a:t>Отдел консалтинга (</a:t>
            </a:r>
            <a:r>
              <a:rPr lang="ru-RU" sz="1600" dirty="0" smtClean="0">
                <a:latin typeface="Century Gothic" pitchFamily="34" charset="0"/>
              </a:rPr>
              <a:t>МБУ ДПО </a:t>
            </a:r>
            <a:r>
              <a:rPr lang="ru-RU" sz="1600" dirty="0" err="1" smtClean="0">
                <a:latin typeface="Century Gothic" pitchFamily="34" charset="0"/>
              </a:rPr>
              <a:t>ЦЭМиИМС</a:t>
            </a:r>
            <a:r>
              <a:rPr lang="ru-RU" sz="1600" dirty="0" smtClean="0">
                <a:latin typeface="Century Gothic" pitchFamily="34" charset="0"/>
              </a:rPr>
              <a:t>)</a:t>
            </a:r>
            <a:endParaRPr lang="en-US" sz="1600" dirty="0">
              <a:latin typeface="Century Gothic" pitchFamily="34" charset="0"/>
            </a:endParaRPr>
          </a:p>
          <a:p>
            <a:r>
              <a:rPr lang="en-US" sz="1600" dirty="0" smtClean="0">
                <a:latin typeface="Century Gothic" pitchFamily="34" charset="0"/>
              </a:rPr>
              <a:t>otdel.konsaltinga@mail.ru </a:t>
            </a:r>
            <a:endParaRPr lang="ru-RU" sz="1600" dirty="0" smtClean="0">
              <a:latin typeface="Century Gothic" pitchFamily="34" charset="0"/>
            </a:endParaRPr>
          </a:p>
        </p:txBody>
      </p:sp>
      <p:sp>
        <p:nvSpPr>
          <p:cNvPr id="4" name="Date Placeholder 3">
            <a:extLst>
              <a:ext uri="{FF2B5EF4-FFF2-40B4-BE49-F238E27FC236}">
                <a16:creationId xmlns:a16="http://schemas.microsoft.com/office/drawing/2014/main" xmlns="" id="{A47C7382-18E7-4821-8C61-461D6BBE08FC}"/>
              </a:ext>
            </a:extLst>
          </p:cNvPr>
          <p:cNvSpPr>
            <a:spLocks noGrp="1"/>
          </p:cNvSpPr>
          <p:nvPr>
            <p:ph type="dt" sz="half" idx="10"/>
          </p:nvPr>
        </p:nvSpPr>
        <p:spPr>
          <a:xfrm>
            <a:off x="4267200" y="6356350"/>
            <a:ext cx="1774371" cy="365125"/>
          </a:xfrm>
        </p:spPr>
        <p:txBody>
          <a:bodyPr/>
          <a:lstStyle/>
          <a:p>
            <a:r>
              <a:rPr lang="en-US" dirty="0" smtClean="0"/>
              <a:t>20</a:t>
            </a:r>
            <a:r>
              <a:rPr lang="ru-RU" dirty="0" smtClean="0"/>
              <a:t>22 г.</a:t>
            </a:r>
            <a:endParaRPr lang="en-US" dirty="0"/>
          </a:p>
        </p:txBody>
      </p:sp>
    </p:spTree>
    <p:extLst>
      <p:ext uri="{BB962C8B-B14F-4D97-AF65-F5344CB8AC3E}">
        <p14:creationId xmlns:p14="http://schemas.microsoft.com/office/powerpoint/2010/main" xmlns="" val="1969787568"/>
      </p:ext>
    </p:extLst>
  </p:cSld>
  <p:clrMapOvr>
    <a:masterClrMapping/>
  </p:clrMapOvr>
  <p:timing>
    <p:tnLst>
      <p:par>
        <p:cTn id="1" dur="indefinite" restart="never" nodeType="tmRoot"/>
      </p:par>
    </p:tnLst>
  </p:timing>
</p:sld>
</file>

<file path=ppt/theme/theme1.xml><?xml version="1.0" encoding="utf-8"?>
<a:theme xmlns:a="http://schemas.openxmlformats.org/drawingml/2006/main" name="tf67328976_win32">
  <a:themeElements>
    <a:clrScheme name="Custom 149">
      <a:dk1>
        <a:sysClr val="windowText" lastClr="000000"/>
      </a:dk1>
      <a:lt1>
        <a:sysClr val="window" lastClr="FFFFFF"/>
      </a:lt1>
      <a:dk2>
        <a:srgbClr val="44546A"/>
      </a:dk2>
      <a:lt2>
        <a:srgbClr val="E7E6E6"/>
      </a:lt2>
      <a:accent1>
        <a:srgbClr val="E9E6DF"/>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56">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Minimalist Presentation_tm67328976_Win32_LW_SL_v3" id="{B5A5B451-F186-4F05-917D-430247B33515}" vid="{C0610F80-F57F-4E6B-A096-3AEBDD5FC5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C43685-694E-4579-B109-3C418D49DA65}">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0FD6FE22-81A0-4500-AFD0-342D21BB9A2C}">
  <ds:schemaRefs>
    <ds:schemaRef ds:uri="http://schemas.microsoft.com/sharepoint/v3/contenttype/forms"/>
  </ds:schemaRefs>
</ds:datastoreItem>
</file>

<file path=customXml/itemProps3.xml><?xml version="1.0" encoding="utf-8"?>
<ds:datastoreItem xmlns:ds="http://schemas.openxmlformats.org/officeDocument/2006/customXml" ds:itemID="{CC96B61E-1B64-430F-934F-7D1B900280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tf67328976_win32</Template>
  <TotalTime>0</TotalTime>
  <Words>330</Words>
  <Application>Microsoft Office PowerPoint</Application>
  <PresentationFormat>Произвольный</PresentationFormat>
  <Paragraphs>16</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tf67328976_win32</vt:lpstr>
      <vt:lpstr>Памятка пользователю по обеспечению безопасности при использовании квалифицированной электронной подписи и средств электронной подписи</vt:lpstr>
      <vt:lpstr>Слайд 2</vt:lpstr>
      <vt:lpstr>Слайд 3</vt:lpstr>
      <vt:lpstr>6. В случае необходимости доступа в информационно-телекоммуникационную сеть «Интернет», установите и настройте на компьютере персональный межсетевой экран, разрешив доступ только к доверенным ресурсам сети «Интернет».    7. Для предотвращения удаленного управления Вашим компьютером злоумышленниками не допускайте установки кем бы то ни было на компьютер программ удаленного администрирования. Периодически контролируйте установленное и запущенное (работающее) на компьютере ПО.</vt:lpstr>
      <vt:lpstr>8. Блокируйте компьютер при уходе с рабочего места, при длительном отсутствии – обязательно выключайте компьютер.    9. Если Вы работаете на ноутбуке (переносном компьютере), не храните его вместе со всеми атрибутами доступа (личный ключевой носитель, PIN-коды к нему, логин и пароль).    10. В случае утраты личного ключевого носителя или PIN-кода доступа к нему для блокировки использования Вашего ключа подписи посторонними лицами немедленно известите Удостоверяющий центр о нарушении конфиденциальности ключа ЭП. </vt:lpstr>
      <vt:lpstr>11. ЗАПРЕЩАЕТСЯ устанавливать режим «Включить кэширование» в настройках режима работы криптопровайдера. Кэширование заключается в том, что считанные с ключевого носителя ключи останутся загруженными в памяти службы хранения ключей и будут доступны любому приложению после извлечения ключевого носителя из считывателя и до завершения работы компьютера. Это означает, что в случае хакерской атаки на Ваш компьютер, злоумышленник сможет воспользоваться загруженными ключами для выработки ЭП от Вашего имени.    12. Если вам в течение сеанса работы со средствами ЭП приходится многократно использовать ключевой носитель, то для ускорения работы используйте настройку криптопровайдера «Запомнить пароль». После завершения сеанса работы обязательно удалите запомненные пароли, для чего используйте возможности криптопровайдера.MEET OUR TEAM      Номер тех. поддержки в случае не исправной работы ЭЦП: 27-99-96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2022-12-08T11:32:23Z</dcterms:created>
  <dcterms:modified xsi:type="dcterms:W3CDTF">2022-12-08T11:51:25Z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