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94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851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272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0539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082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4033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671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2920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703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3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845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20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512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007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63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57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21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CF6B47-7F33-4034-99ED-8A2416BF009C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45231B-41F3-4E96-993F-4E45C973C5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09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7441" y="2060619"/>
            <a:ext cx="7302136" cy="30338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/>
              <a:t>СТРАТЕГИИ ПОДГОТОВКИ </a:t>
            </a:r>
            <a:r>
              <a:rPr lang="ru-RU" sz="3200" b="1" dirty="0" smtClean="0"/>
              <a:t>К ВЫПОЛНЕНИЮ ЗАДАНИЙ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ПИСЬМЕННОЙ</a:t>
            </a:r>
            <a:r>
              <a:rPr lang="ru-RU" sz="3200" b="1" dirty="0" smtClean="0"/>
              <a:t> </a:t>
            </a:r>
            <a:r>
              <a:rPr lang="ru-RU" sz="3200" b="1" dirty="0"/>
              <a:t>ЧАСТИ </a:t>
            </a:r>
            <a:r>
              <a:rPr lang="ru-RU" sz="3200" b="1" dirty="0" smtClean="0"/>
              <a:t>ГИА </a:t>
            </a:r>
            <a:r>
              <a:rPr lang="ru-RU" sz="3200" b="1" dirty="0"/>
              <a:t>ПО</a:t>
            </a:r>
            <a:br>
              <a:rPr lang="ru-RU" sz="3200" b="1" dirty="0"/>
            </a:br>
            <a:r>
              <a:rPr lang="ru-RU" sz="3200" b="1" dirty="0"/>
              <a:t>АНГЛИЙСКОМУ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xmlns="" val="36172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855" y="273794"/>
            <a:ext cx="9601196" cy="1303867"/>
          </a:xfrm>
        </p:spPr>
        <p:txBody>
          <a:bodyPr/>
          <a:lstStyle/>
          <a:p>
            <a:pPr algn="ctr"/>
            <a:r>
              <a:rPr lang="ru-RU" dirty="0"/>
              <a:t>НАРЕЧИЕ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25867"/>
            <a:ext cx="9601196" cy="3318936"/>
          </a:xfrm>
        </p:spPr>
        <p:txBody>
          <a:bodyPr>
            <a:normAutofit/>
          </a:bodyPr>
          <a:lstStyle/>
          <a:p>
            <a:r>
              <a:rPr lang="ru-RU" sz="3200" dirty="0"/>
              <a:t>После глагола (</a:t>
            </a:r>
            <a:r>
              <a:rPr lang="en-US" sz="3200" dirty="0"/>
              <a:t>We arrived ________ on the shore. SAFE)</a:t>
            </a:r>
          </a:p>
          <a:p>
            <a:r>
              <a:rPr lang="ru-RU" sz="3200" dirty="0"/>
              <a:t>В начале предложения как вводное слово (____________, </a:t>
            </a:r>
            <a:r>
              <a:rPr lang="en-US" sz="3200" dirty="0"/>
              <a:t>we were lost.</a:t>
            </a:r>
          </a:p>
          <a:p>
            <a:r>
              <a:rPr lang="en-US" sz="3200" dirty="0"/>
              <a:t>OBVIOUS)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2086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75015" cy="6151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ЛУЧШИЕ </a:t>
            </a:r>
            <a:r>
              <a:rPr lang="ru-RU" dirty="0"/>
              <a:t>САЙТЫ-ТРЕНАЖЕРЫ ДЛЯ</a:t>
            </a:r>
            <a:br>
              <a:rPr lang="ru-RU" dirty="0"/>
            </a:br>
            <a:r>
              <a:rPr lang="ru-RU" dirty="0"/>
              <a:t>ТРЕНИРОВКИ </a:t>
            </a:r>
            <a:r>
              <a:rPr lang="ru-RU" dirty="0" smtClean="0"/>
              <a:t>ГИА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sz="4000" dirty="0"/>
              <a:t>https://fipi.ru/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446" y="1820101"/>
            <a:ext cx="5863731" cy="3094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6671" y="2852611"/>
            <a:ext cx="3432997" cy="3058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3042" y="1803443"/>
            <a:ext cx="2845634" cy="3611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66326" y="1880315"/>
            <a:ext cx="2759403" cy="35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849" y="223234"/>
            <a:ext cx="10887894" cy="61131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dirty="0" smtClean="0"/>
              <a:t>ЛУЧШИЕ </a:t>
            </a:r>
            <a:r>
              <a:rPr lang="ru-RU" dirty="0"/>
              <a:t>САЙТЫ-ТРЕНАЖЕРЫ ДЛЯ</a:t>
            </a:r>
            <a:br>
              <a:rPr lang="ru-RU" dirty="0"/>
            </a:br>
            <a:r>
              <a:rPr lang="ru-RU" dirty="0"/>
              <a:t>ТРЕНИРОВКИ </a:t>
            </a:r>
            <a:r>
              <a:rPr lang="ru-RU" dirty="0" smtClean="0"/>
              <a:t>ГИА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https</a:t>
            </a:r>
            <a:r>
              <a:rPr lang="en-US" dirty="0"/>
              <a:t>://exam-simulator.ru/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4101" y="1893194"/>
            <a:ext cx="8886423" cy="40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46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"/>
            <a:ext cx="11261381" cy="67356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/>
              <a:t>ЛУЧШИЕ </a:t>
            </a:r>
            <a:r>
              <a:rPr lang="ru-RU" sz="4000" dirty="0"/>
              <a:t>САЙТЫ-ТРЕНАЖЕРЫ ДЛЯ</a:t>
            </a:r>
            <a:br>
              <a:rPr lang="ru-RU" sz="4000" dirty="0"/>
            </a:br>
            <a:r>
              <a:rPr lang="ru-RU" sz="4000" dirty="0"/>
              <a:t>ТРЕНИРОВКИ </a:t>
            </a:r>
            <a:r>
              <a:rPr lang="ru-RU" sz="4000" dirty="0" smtClean="0"/>
              <a:t>ГИА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https://speaking.svetlanaenglishonline.ru/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0158" y="1503765"/>
            <a:ext cx="9890973" cy="43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80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84108" cy="6248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ЛУЧШИЕ </a:t>
            </a:r>
            <a:r>
              <a:rPr lang="ru-RU" dirty="0"/>
              <a:t>САЙТЫ-ТРЕНАЖЕРЫ ДЛЯ</a:t>
            </a:r>
            <a:br>
              <a:rPr lang="ru-RU" dirty="0"/>
            </a:br>
            <a:r>
              <a:rPr lang="ru-RU" dirty="0"/>
              <a:t>ТРЕНИРОВКИ </a:t>
            </a:r>
            <a:r>
              <a:rPr lang="ru-RU" dirty="0" smtClean="0"/>
              <a:t>ГИА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/>
              <a:t>https://foxford.ru/courses/5805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189" y="1777286"/>
            <a:ext cx="9285668" cy="4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6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ЛУЧШИЕ САЙТЫ-ТРЕНАЖЕРЫ ДЛЯ</a:t>
            </a:r>
            <a:br>
              <a:rPr lang="ru-RU" dirty="0"/>
            </a:br>
            <a:r>
              <a:rPr lang="ru-RU" dirty="0"/>
              <a:t>ТРЕНИРОВКИ </a:t>
            </a:r>
            <a:r>
              <a:rPr lang="ru-RU" dirty="0" smtClean="0"/>
              <a:t>ГИА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6670" y="2756079"/>
            <a:ext cx="4667456" cy="3438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545" y="2247056"/>
            <a:ext cx="2759403" cy="4050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0539" y="2158391"/>
            <a:ext cx="3227720" cy="42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523" y="364901"/>
            <a:ext cx="8596668" cy="60616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ЛУЧШИЕ САЙТЫ-ТРЕНАЖЕРЫ ДЛЯ</a:t>
            </a:r>
            <a:br>
              <a:rPr lang="ru-RU" sz="4000" dirty="0"/>
            </a:br>
            <a:r>
              <a:rPr lang="ru-RU" sz="4000" dirty="0"/>
              <a:t>ТРЕНИРОВКИ </a:t>
            </a:r>
            <a:r>
              <a:rPr lang="ru-RU" sz="4000" dirty="0" smtClean="0"/>
              <a:t>ГИА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https</a:t>
            </a:r>
            <a:r>
              <a:rPr lang="en-US" dirty="0"/>
              <a:t>://englishiseasy.ru/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6510" y="2178089"/>
            <a:ext cx="796672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078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00272" y="482287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ИЗ ЧЕГО СОСТОИТ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ГИА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ПО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АНГЛИЙСКОМУ В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2025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ГОДУ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Century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2400" y="2419879"/>
            <a:ext cx="6096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  <a:latin typeface="CenturyGothic"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1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.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Аудирование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Gothic"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2.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Чтение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3.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Лексика и грамматика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Century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8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7882" y="306631"/>
            <a:ext cx="109084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CenturyGothic"/>
            </a:endParaRPr>
          </a:p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АУДИРОВАНИЕ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, СТРАТЕГИИ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ВЫПОЛНЕНИЯ.</a:t>
            </a:r>
          </a:p>
          <a:p>
            <a:pPr algn="just"/>
            <a:endParaRPr lang="ru-RU" sz="3200" dirty="0">
              <a:solidFill>
                <a:schemeClr val="accent1">
                  <a:lumMod val="75000"/>
                </a:schemeClr>
              </a:solidFill>
              <a:latin typeface="CenturyGothic"/>
            </a:endParaRP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1.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Прочитать задания 1-4. Прочитать внимательно предложенные варианты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и обвести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, чем один отличается от другого. Здесь следует быть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осторожным, иногда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в тексте обсуждаются все варианты, а верен только один.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2.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Прочитать задание 5. Постараться для каждого высказывания подумать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какими словами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можно говорить об этой теме. При прослушивании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обращать внимание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на то, прозвучали ли эти слова или их синонимы, а также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делать вывод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насколько утверждение соответствует прозвучавшей информации.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3.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Прочитать задания 6-11. Просмотреть, какую информацию надо вставить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в пропуски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. Обратите внимание, что НЕЛЬЗЯ ВПИСЫВАТЬ БОЛЬШЕ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ОДНОГО СЛОВА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и ЧИСЛИТЕЛЬНЫЕ ЗАПИСЫВАЕМ БУКВАМИ. После того, как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получили задание на экзамене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и проанализировали, какая информация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нам понадобится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в каждом пропуске и что там может быть, слушаем текст. 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тексте не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ожидаем услышать ту же самую информацию, что и 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аудировании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а напрягаемся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и вслушиваемся в синонимы.</a:t>
            </a:r>
          </a:p>
          <a:p>
            <a:pPr algn="just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4.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При первом прослушивании всегда отмечать возможные ответы, а про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втором прослушивании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проверять себя.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6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7732" y="394065"/>
            <a:ext cx="1063794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CenturyGothic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ЧТЕНИЕ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, СТРАТЕГИИ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ВЫПОЛНЕНИЯ.</a:t>
            </a:r>
          </a:p>
          <a:p>
            <a:endParaRPr lang="ru-RU" sz="3600" dirty="0">
              <a:solidFill>
                <a:schemeClr val="accent1">
                  <a:lumMod val="75000"/>
                </a:schemeClr>
              </a:solidFill>
              <a:latin typeface="CenturyGothic"/>
            </a:endParaRP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1.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Задание 12. Внимательно прочитать вопросы, выделить для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себя ключевые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слова в каждом. Начать читать тексты и искать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синонимы этих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ключевых слов в вопросах. Сначала нужно выбирать ответ,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в котором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точно уверен, а остальные – по остаточному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принципу. Прочитать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еще раз и проверить.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2.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Нет необходимости читать весь текст для понимания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общего смысла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, чтобы не терять время, а сразу перейти к вопросам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и поиску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соответствий. Ответы на вопросы в таких текстах идут один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за другим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, так что можно не искать в панике, где ответ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нужный вопрос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, а просто посмотреть, в каком месте текста он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должен стоять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Gothic"/>
              </a:rPr>
              <a:t>. Проверить, если осталось время.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30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129" y="570008"/>
            <a:ext cx="9601196" cy="1303867"/>
          </a:xfrm>
        </p:spPr>
        <p:txBody>
          <a:bodyPr/>
          <a:lstStyle/>
          <a:p>
            <a:pPr algn="ctr"/>
            <a:r>
              <a:rPr lang="ru-RU" dirty="0"/>
              <a:t>ГРАММАТИКА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0438" y="1906073"/>
            <a:ext cx="5162328" cy="4071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7377" y="1867437"/>
            <a:ext cx="5820615" cy="42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11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917" y="351066"/>
            <a:ext cx="9601196" cy="1303867"/>
          </a:xfrm>
        </p:spPr>
        <p:txBody>
          <a:bodyPr/>
          <a:lstStyle/>
          <a:p>
            <a:pPr algn="ctr"/>
            <a:r>
              <a:rPr lang="ru-RU" dirty="0"/>
              <a:t>ЛЕКСИКА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7069" y="1449350"/>
            <a:ext cx="9601196" cy="3318936"/>
          </a:xfrm>
        </p:spPr>
        <p:txBody>
          <a:bodyPr>
            <a:noAutofit/>
          </a:bodyPr>
          <a:lstStyle/>
          <a:p>
            <a:r>
              <a:rPr lang="ru-RU" sz="2000" dirty="0"/>
              <a:t>Прочитать все предложение и внимательно посмотреть, что окружает</a:t>
            </a:r>
          </a:p>
          <a:p>
            <a:r>
              <a:rPr lang="ru-RU" sz="2000" dirty="0"/>
              <a:t>пропуск. На основании окружения делать выводы о принадлежности к той</a:t>
            </a:r>
          </a:p>
          <a:p>
            <a:r>
              <a:rPr lang="ru-RU" sz="2000" dirty="0"/>
              <a:t>или иной части речи.</a:t>
            </a:r>
          </a:p>
          <a:p>
            <a:r>
              <a:rPr lang="ru-RU" sz="2000" dirty="0"/>
              <a:t>Желательно еще его перевести, чтобы быть точно уверенным в части речи и</a:t>
            </a:r>
          </a:p>
          <a:p>
            <a:r>
              <a:rPr lang="ru-RU" sz="2000" dirty="0"/>
              <a:t>смысле слова (он может оказаться прямо противоположным, то есть вам</a:t>
            </a:r>
          </a:p>
          <a:p>
            <a:r>
              <a:rPr lang="ru-RU" sz="2000" dirty="0"/>
              <a:t>потребуется отрицательная приставка или суффикс).</a:t>
            </a:r>
          </a:p>
          <a:p>
            <a:r>
              <a:rPr lang="ru-RU" sz="2000" dirty="0"/>
              <a:t>Думать над выбором суффикса, если нужное слово неизвестно.</a:t>
            </a:r>
          </a:p>
          <a:p>
            <a:r>
              <a:rPr lang="ru-RU" sz="2000" dirty="0"/>
              <a:t>Ну, и после выполнения следует проверить </a:t>
            </a:r>
            <a:r>
              <a:rPr lang="ru-RU" sz="2000" dirty="0" smtClean="0"/>
              <a:t>правильность написание </a:t>
            </a:r>
            <a:r>
              <a:rPr lang="ru-RU" sz="2000" dirty="0"/>
              <a:t>всех</a:t>
            </a:r>
          </a:p>
          <a:p>
            <a:r>
              <a:rPr lang="ru-RU" sz="2000" dirty="0"/>
              <a:t>вставленных слов. А также помнить, что в экзаменационный бланк все они</a:t>
            </a:r>
          </a:p>
          <a:p>
            <a:r>
              <a:rPr lang="ru-RU" sz="2000" dirty="0"/>
              <a:t>будут записываться ЗАГЛАВНЫМИ буквами</a:t>
            </a:r>
            <a:r>
              <a:rPr lang="ru-RU" sz="2000" dirty="0" smtClean="0"/>
              <a:t>.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8301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675" y="466978"/>
            <a:ext cx="9601196" cy="1303867"/>
          </a:xfrm>
        </p:spPr>
        <p:txBody>
          <a:bodyPr/>
          <a:lstStyle/>
          <a:p>
            <a:pPr algn="ctr"/>
            <a:r>
              <a:rPr lang="ru-RU" dirty="0"/>
              <a:t>СУЩЕСТВИТЕЛЬНОЕ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4342" y="1861473"/>
            <a:ext cx="9601196" cy="3318936"/>
          </a:xfrm>
        </p:spPr>
        <p:txBody>
          <a:bodyPr>
            <a:noAutofit/>
          </a:bodyPr>
          <a:lstStyle/>
          <a:p>
            <a:r>
              <a:rPr lang="ru-RU" sz="2000" dirty="0"/>
              <a:t>В самом начале предложения перед сказуемым (________ </a:t>
            </a:r>
            <a:r>
              <a:rPr lang="en-US" sz="2000" dirty="0"/>
              <a:t>is a sign of bad</a:t>
            </a:r>
          </a:p>
          <a:p>
            <a:r>
              <a:rPr lang="en-US" sz="2000" dirty="0"/>
              <a:t>character. RUDE)</a:t>
            </a:r>
          </a:p>
          <a:p>
            <a:r>
              <a:rPr lang="ru-RU" sz="2000" dirty="0"/>
              <a:t>После прилагательного (</a:t>
            </a:r>
            <a:r>
              <a:rPr lang="en-US" sz="2000" dirty="0"/>
              <a:t>She has a very pleasant ________. PERSONAL)</a:t>
            </a:r>
          </a:p>
          <a:p>
            <a:r>
              <a:rPr lang="ru-RU" sz="2000" dirty="0"/>
              <a:t>После существительного в притяжательном падеже (</a:t>
            </a:r>
            <a:r>
              <a:rPr lang="en-US" sz="2000" dirty="0"/>
              <a:t>This is everyone’s</a:t>
            </a:r>
          </a:p>
          <a:p>
            <a:r>
              <a:rPr lang="en-US" sz="2000" dirty="0"/>
              <a:t>_____________. RESPONSIBLE)</a:t>
            </a:r>
          </a:p>
          <a:p>
            <a:r>
              <a:rPr lang="ru-RU" sz="2000" dirty="0"/>
              <a:t>После артикля (</a:t>
            </a:r>
            <a:r>
              <a:rPr lang="en-US" sz="2000" dirty="0"/>
              <a:t>I love autumn because of the _________ of its </a:t>
            </a:r>
            <a:r>
              <a:rPr lang="en-US" sz="2000" dirty="0" err="1"/>
              <a:t>coour</a:t>
            </a:r>
            <a:r>
              <a:rPr lang="en-US" sz="2000" dirty="0"/>
              <a:t>. RICH).</a:t>
            </a:r>
          </a:p>
          <a:p>
            <a:r>
              <a:rPr lang="ru-RU" sz="2000" dirty="0"/>
              <a:t>После предлога (</a:t>
            </a:r>
            <a:r>
              <a:rPr lang="en-US" sz="2000" dirty="0"/>
              <a:t>People complain about the lack of ____________. CREATIVE)</a:t>
            </a:r>
          </a:p>
          <a:p>
            <a:r>
              <a:rPr lang="ru-RU" sz="2000" dirty="0"/>
              <a:t>После местоимения (</a:t>
            </a:r>
            <a:r>
              <a:rPr lang="en-US" sz="2000" dirty="0"/>
              <a:t>I love her _________. BEAUTIFUL)</a:t>
            </a:r>
          </a:p>
          <a:p>
            <a:r>
              <a:rPr lang="ru-RU" sz="2000" dirty="0"/>
              <a:t>После числительного</a:t>
            </a:r>
          </a:p>
        </p:txBody>
      </p:sp>
    </p:spTree>
    <p:extLst>
      <p:ext uri="{BB962C8B-B14F-4D97-AF65-F5344CB8AC3E}">
        <p14:creationId xmlns:p14="http://schemas.microsoft.com/office/powerpoint/2010/main" xmlns="" val="63015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159" y="351067"/>
            <a:ext cx="9601196" cy="1303867"/>
          </a:xfrm>
        </p:spPr>
        <p:txBody>
          <a:bodyPr/>
          <a:lstStyle/>
          <a:p>
            <a:pPr algn="ctr"/>
            <a:r>
              <a:rPr lang="ru-RU" dirty="0"/>
              <a:t>ГЛАГОЛ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643" y="1694047"/>
            <a:ext cx="9601196" cy="3318936"/>
          </a:xfrm>
        </p:spPr>
        <p:txBody>
          <a:bodyPr>
            <a:noAutofit/>
          </a:bodyPr>
          <a:lstStyle/>
          <a:p>
            <a:r>
              <a:rPr lang="ru-RU" dirty="0"/>
              <a:t>После существительного в роли подлежащего (</a:t>
            </a:r>
            <a:r>
              <a:rPr lang="en-US" dirty="0"/>
              <a:t>Travel _______ the mind.</a:t>
            </a:r>
          </a:p>
          <a:p>
            <a:r>
              <a:rPr lang="en-US" dirty="0"/>
              <a:t>BROAD)</a:t>
            </a:r>
          </a:p>
          <a:p>
            <a:r>
              <a:rPr lang="ru-RU" dirty="0"/>
              <a:t>В начале повелительного предложения (</a:t>
            </a:r>
            <a:r>
              <a:rPr lang="en-US" dirty="0"/>
              <a:t>Let’s _________ and make a conclusion.</a:t>
            </a:r>
          </a:p>
          <a:p>
            <a:r>
              <a:rPr lang="en-US" dirty="0"/>
              <a:t>SUMMARY)</a:t>
            </a:r>
          </a:p>
          <a:p>
            <a:r>
              <a:rPr lang="ru-RU" dirty="0"/>
              <a:t>После вспомогательного глагола (</a:t>
            </a:r>
            <a:r>
              <a:rPr lang="en-US" dirty="0"/>
              <a:t>We will _______ all your dreams. REAL)</a:t>
            </a:r>
          </a:p>
          <a:p>
            <a:r>
              <a:rPr lang="ru-RU" dirty="0"/>
              <a:t>После частицы </a:t>
            </a:r>
            <a:r>
              <a:rPr lang="en-US" dirty="0"/>
              <a:t>to (We are going to _________ it. FULFILLMENT)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95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644" y="286673"/>
            <a:ext cx="9601196" cy="1303867"/>
          </a:xfrm>
        </p:spPr>
        <p:txBody>
          <a:bodyPr/>
          <a:lstStyle/>
          <a:p>
            <a:pPr algn="ctr"/>
            <a:r>
              <a:rPr lang="ru-RU" dirty="0"/>
              <a:t>ПРИЛАГАТЕЛЬНОЕ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280" y="1423591"/>
            <a:ext cx="9601196" cy="3318936"/>
          </a:xfrm>
        </p:spPr>
        <p:txBody>
          <a:bodyPr>
            <a:noAutofit/>
          </a:bodyPr>
          <a:lstStyle/>
          <a:p>
            <a:r>
              <a:rPr lang="ru-RU" dirty="0"/>
              <a:t>Перед существительным и обычно после артикля (</a:t>
            </a:r>
            <a:r>
              <a:rPr lang="en-US" dirty="0"/>
              <a:t>It was a _______ road.</a:t>
            </a:r>
          </a:p>
          <a:p>
            <a:r>
              <a:rPr lang="en-US" dirty="0"/>
              <a:t>DIFFICULTY) </a:t>
            </a:r>
            <a:r>
              <a:rPr lang="ru-RU" dirty="0"/>
              <a:t>или после другого прилагательного (</a:t>
            </a:r>
            <a:r>
              <a:rPr lang="en-US" dirty="0"/>
              <a:t>My brother likes wearing big</a:t>
            </a:r>
          </a:p>
          <a:p>
            <a:r>
              <a:rPr lang="en-US" dirty="0"/>
              <a:t>______ trousers. BAG) </a:t>
            </a:r>
            <a:r>
              <a:rPr lang="ru-RU" dirty="0"/>
              <a:t>или после предлога (</a:t>
            </a:r>
            <a:r>
              <a:rPr lang="en-US" dirty="0"/>
              <a:t>Everything is ready for __________</a:t>
            </a:r>
          </a:p>
          <a:p>
            <a:r>
              <a:rPr lang="en-US" dirty="0"/>
              <a:t>elections. PRESIDENT)</a:t>
            </a:r>
          </a:p>
          <a:p>
            <a:r>
              <a:rPr lang="ru-RU" dirty="0"/>
              <a:t>Как составное именное сказуемое после глагола-связки быть (</a:t>
            </a:r>
            <a:r>
              <a:rPr lang="en-US" dirty="0"/>
              <a:t>It was </a:t>
            </a:r>
            <a:r>
              <a:rPr lang="en-US" dirty="0" err="1"/>
              <a:t>absoutely</a:t>
            </a:r>
            <a:endParaRPr lang="en-US" dirty="0"/>
          </a:p>
          <a:p>
            <a:r>
              <a:rPr lang="en-US" dirty="0"/>
              <a:t>_______. TASTE) </a:t>
            </a:r>
            <a:r>
              <a:rPr lang="ru-RU" dirty="0"/>
              <a:t>или после другого глагола (</a:t>
            </a:r>
            <a:r>
              <a:rPr lang="en-US" dirty="0"/>
              <a:t>The food looks __________. TASTE)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62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661</Words>
  <Application>Microsoft Office PowerPoint</Application>
  <PresentationFormat>Произвольный</PresentationFormat>
  <Paragraphs>65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СТРАТЕГИИ ПОДГОТОВКИ К ВЫПОЛНЕНИЮ ЗАДАНИЙ  ПИСЬМЕННОЙ ЧАСТИ ГИА ПО АНГЛИЙСКОМУ ЯЗЫКУ</vt:lpstr>
      <vt:lpstr>Слайд 2</vt:lpstr>
      <vt:lpstr>Слайд 3</vt:lpstr>
      <vt:lpstr>Слайд 4</vt:lpstr>
      <vt:lpstr>ГРАММАТИКА</vt:lpstr>
      <vt:lpstr>ЛЕКСИКА</vt:lpstr>
      <vt:lpstr>СУЩЕСТВИТЕЛЬНОЕ</vt:lpstr>
      <vt:lpstr>ГЛАГОЛ</vt:lpstr>
      <vt:lpstr>ПРИЛАГАТЕЛЬНОЕ</vt:lpstr>
      <vt:lpstr>НАРЕЧИЕ</vt:lpstr>
      <vt:lpstr> ЛУЧШИЕ САЙТЫ-ТРЕНАЖЕРЫ ДЛЯ ТРЕНИРОВКИ ГИА         https://fipi.ru/</vt:lpstr>
      <vt:lpstr>    ЛУЧШИЕ САЙТЫ-ТРЕНАЖЕРЫ ДЛЯ ТРЕНИРОВКИ ГИА          https://exam-simulator.ru/</vt:lpstr>
      <vt:lpstr>   ЛУЧШИЕ САЙТЫ-ТРЕНАЖЕРЫ ДЛЯ ТРЕНИРОВКИ ГИА          https://speaking.svetlanaenglishonline.ru/</vt:lpstr>
      <vt:lpstr> ЛУЧШИЕ САЙТЫ-ТРЕНАЖЕРЫ ДЛЯ ТРЕНИРОВКИ ГИА         https://foxford.ru/courses/5805</vt:lpstr>
      <vt:lpstr>ЛУЧШИЕ САЙТЫ-ТРЕНАЖЕРЫ ДЛЯ ТРЕНИРОВКИ ГИА</vt:lpstr>
      <vt:lpstr>ЛУЧШИЕ САЙТЫ-ТРЕНАЖЕРЫ ДЛЯ ТРЕНИРОВКИ ГИА       https://englishiseasy.ru/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ПОДГОТОВКИ К ТЕСТОВОЙ ЧАСТИ ГИА ПО АНГЛИЙСКОМУ ЯЗЫКУ</dc:title>
  <dc:creator>User</dc:creator>
  <cp:lastModifiedBy>User</cp:lastModifiedBy>
  <cp:revision>13</cp:revision>
  <dcterms:created xsi:type="dcterms:W3CDTF">2024-09-20T05:25:04Z</dcterms:created>
  <dcterms:modified xsi:type="dcterms:W3CDTF">2024-10-12T08:52:30Z</dcterms:modified>
</cp:coreProperties>
</file>