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8" r:id="rId3"/>
    <p:sldId id="259" r:id="rId4"/>
    <p:sldId id="270" r:id="rId5"/>
    <p:sldId id="271" r:id="rId6"/>
    <p:sldId id="260" r:id="rId7"/>
    <p:sldId id="261" r:id="rId8"/>
    <p:sldId id="400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401" r:id="rId17"/>
    <p:sldId id="273" r:id="rId18"/>
    <p:sldId id="383" r:id="rId19"/>
    <p:sldId id="399" r:id="rId2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FA8E3-21C4-4F4A-ADC0-BDD821F59EC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C10F-78A3-452D-80CD-D56318F79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10F-78A3-452D-80CD-D56318F797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6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10F-78A3-452D-80CD-D56318F797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10F-78A3-452D-80CD-D56318F797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3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C10F-78A3-452D-80CD-D56318F797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2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8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7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4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425451"/>
            <a:ext cx="10767484" cy="1433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1" y="1905001"/>
            <a:ext cx="10767484" cy="44942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0CF4-253C-420E-989D-9EAA72C5C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1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2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6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DE71-57E9-41F6-993E-22DC0CEA6785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89BB-9AAA-48C7-84DB-652560D1D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n-olimp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ram.rea.ru/olimpiad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chi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fg.ru/fin-marath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283" y="2784543"/>
            <a:ext cx="10855771" cy="16463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Финансовая грамотность как компонент 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54405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851" t="16607" r="2500" b="12189"/>
          <a:stretch/>
        </p:blipFill>
        <p:spPr>
          <a:xfrm>
            <a:off x="700643" y="0"/>
            <a:ext cx="11100395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8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005" y="40821"/>
            <a:ext cx="12192000" cy="6175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Олимпиады по финансовой грамотности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7085" y="658337"/>
            <a:ext cx="11016343" cy="1655762"/>
          </a:xfrm>
        </p:spPr>
        <p:txBody>
          <a:bodyPr/>
          <a:lstStyle/>
          <a:p>
            <a:pPr marL="457200" indent="-457200" algn="l">
              <a:buAutoNum type="arabicParenR"/>
            </a:pPr>
            <a:r>
              <a:rPr lang="ru-RU" b="1" dirty="0" err="1">
                <a:solidFill>
                  <a:srgbClr val="002060"/>
                </a:solidFill>
              </a:rPr>
              <a:t>Финатлон</a:t>
            </a:r>
            <a:r>
              <a:rPr lang="ru-RU" b="1" dirty="0">
                <a:solidFill>
                  <a:srgbClr val="002060"/>
                </a:solidFill>
              </a:rPr>
              <a:t> для старшеклассников </a:t>
            </a:r>
            <a:r>
              <a:rPr lang="en-US" dirty="0">
                <a:hlinkClick r:id="rId2"/>
              </a:rPr>
              <a:t>https://www.fin-olimp.ru/</a:t>
            </a:r>
            <a:endParaRPr lang="ru-RU" dirty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99" t="10370" r="3084" b="6126"/>
          <a:stretch/>
        </p:blipFill>
        <p:spPr>
          <a:xfrm>
            <a:off x="653141" y="1275853"/>
            <a:ext cx="10782796" cy="5436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4933" y="3244334"/>
            <a:ext cx="264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https://www.fin-olimp.ru/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7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7085" y="658337"/>
            <a:ext cx="11016343" cy="1655762"/>
          </a:xfrm>
        </p:spPr>
        <p:txBody>
          <a:bodyPr/>
          <a:lstStyle/>
          <a:p>
            <a:pPr algn="l"/>
            <a:r>
              <a:rPr lang="ru-RU" dirty="0"/>
              <a:t>2) </a:t>
            </a:r>
            <a:r>
              <a:rPr lang="ru-RU" b="1" dirty="0">
                <a:solidFill>
                  <a:srgbClr val="002060"/>
                </a:solidFill>
              </a:rPr>
              <a:t>Плехановская олимпиада по финансовой грамотности </a:t>
            </a:r>
            <a:r>
              <a:rPr lang="en-US" dirty="0">
                <a:hlinkClick r:id="rId3"/>
              </a:rPr>
              <a:t>https://fingram.rea.ru/olimpiada</a:t>
            </a:r>
            <a:endParaRPr lang="ru-RU" dirty="0"/>
          </a:p>
          <a:p>
            <a:pPr algn="l"/>
            <a:endParaRPr lang="ru-RU" dirty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156" t="5866" r="6591" b="5606"/>
          <a:stretch/>
        </p:blipFill>
        <p:spPr>
          <a:xfrm>
            <a:off x="1258784" y="1530561"/>
            <a:ext cx="8678882" cy="51270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085" y="-86533"/>
            <a:ext cx="12192000" cy="61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Олимпиады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4125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7085" y="658337"/>
            <a:ext cx="11016343" cy="1655762"/>
          </a:xfrm>
        </p:spPr>
        <p:txBody>
          <a:bodyPr/>
          <a:lstStyle/>
          <a:p>
            <a:pPr algn="l"/>
            <a:r>
              <a:rPr lang="ru-RU" dirty="0"/>
              <a:t>3) </a:t>
            </a:r>
            <a:r>
              <a:rPr lang="ru-RU" b="1" dirty="0">
                <a:solidFill>
                  <a:srgbClr val="002060"/>
                </a:solidFill>
              </a:rPr>
              <a:t>олимпиада по финансовой грамотности и предпринимательств</a:t>
            </a:r>
            <a:r>
              <a:rPr lang="ru-RU" dirty="0"/>
              <a:t>у 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учи.ру</a:t>
            </a:r>
            <a:r>
              <a:rPr lang="ru-RU" b="1" dirty="0">
                <a:solidFill>
                  <a:srgbClr val="002060"/>
                </a:solidFill>
              </a:rPr>
              <a:t> для 1-9 классов)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https://finance.uchi.ru/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marL="457200" indent="-457200" algn="l">
              <a:buAutoNum type="arabicParenR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994" t="4480" r="2695" b="5606"/>
          <a:stretch/>
        </p:blipFill>
        <p:spPr>
          <a:xfrm>
            <a:off x="902526" y="1627564"/>
            <a:ext cx="9654638" cy="523043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085" y="-86533"/>
            <a:ext cx="12192000" cy="617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Олимпиады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9066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+mn-lt"/>
              </a:rPr>
              <a:t>Всероссийский Онлайн марафон по финансовой грамотности </a:t>
            </a:r>
            <a:r>
              <a:rPr lang="en-US" sz="2700" b="1" dirty="0">
                <a:hlinkClick r:id="rId3"/>
              </a:rPr>
              <a:t>https://www.ccfg.ru/fin-marathon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091" t="4827" r="1234" b="6991"/>
          <a:stretch/>
        </p:blipFill>
        <p:spPr>
          <a:xfrm>
            <a:off x="838200" y="1082416"/>
            <a:ext cx="11029207" cy="57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7" y="-69670"/>
            <a:ext cx="113538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Международный чемпионат по финансовым играм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https://champ.fingram.ru/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3" t="4713" r="2025" b="5499"/>
          <a:stretch/>
        </p:blipFill>
        <p:spPr>
          <a:xfrm>
            <a:off x="546265" y="1255893"/>
            <a:ext cx="10557164" cy="5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A9B99-A471-97EF-F23D-317E90DDC7DD}"/>
              </a:ext>
            </a:extLst>
          </p:cNvPr>
          <p:cNvSpPr txBox="1"/>
          <p:nvPr/>
        </p:nvSpPr>
        <p:spPr>
          <a:xfrm>
            <a:off x="1215188" y="612845"/>
            <a:ext cx="99140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Формирование финансовой грамотности обучающихся в урочной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0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0"/>
            <a:ext cx="10510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Учебные комплекты по финансовой грамотности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93" t="4827" r="3182" b="15481"/>
          <a:stretch/>
        </p:blipFill>
        <p:spPr>
          <a:xfrm>
            <a:off x="415636" y="1258785"/>
            <a:ext cx="11317185" cy="54626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5636" y="584775"/>
            <a:ext cx="748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https://</a:t>
            </a:r>
            <a:r>
              <a:rPr lang="ru-RU" sz="2400" dirty="0" err="1">
                <a:solidFill>
                  <a:srgbClr val="002060"/>
                </a:solidFill>
              </a:rPr>
              <a:t>моифинансы.рф</a:t>
            </a:r>
            <a:r>
              <a:rPr lang="ru-RU" sz="2400" dirty="0">
                <a:solidFill>
                  <a:srgbClr val="002060"/>
                </a:solidFill>
              </a:rPr>
              <a:t>/</a:t>
            </a:r>
            <a:r>
              <a:rPr lang="en-US" sz="2400" dirty="0" err="1">
                <a:solidFill>
                  <a:srgbClr val="002060"/>
                </a:solidFill>
              </a:rPr>
              <a:t>umk-po-finansovoj-gramotnosti</a:t>
            </a:r>
            <a:r>
              <a:rPr lang="en-US" sz="2400" dirty="0">
                <a:solidFill>
                  <a:srgbClr val="002060"/>
                </a:solidFill>
              </a:rPr>
              <a:t>/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9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/>
          <p:cNvSpPr txBox="1">
            <a:spLocks noChangeArrowheads="1"/>
          </p:cNvSpPr>
          <p:nvPr/>
        </p:nvSpPr>
        <p:spPr bwMode="auto">
          <a:xfrm>
            <a:off x="10012363" y="6437313"/>
            <a:ext cx="176212" cy="1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>
            <a:spAutoFit/>
          </a:bodyPr>
          <a:lstStyle/>
          <a:p>
            <a:pPr marL="12700" defTabSz="874713">
              <a:spcBef>
                <a:spcPts val="100"/>
              </a:spcBef>
            </a:pPr>
            <a:r>
              <a:rPr lang="ru-RU" sz="1100">
                <a:solidFill>
                  <a:srgbClr val="888888"/>
                </a:solidFill>
                <a:latin typeface="Tahoma" pitchFamily="34" charset="0"/>
                <a:cs typeface="Tahoma" pitchFamily="34" charset="0"/>
              </a:rPr>
              <a:t>11</a:t>
            </a:r>
            <a:endParaRPr lang="ru-RU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58" name="object 6"/>
          <p:cNvSpPr txBox="1">
            <a:spLocks noChangeArrowheads="1"/>
          </p:cNvSpPr>
          <p:nvPr/>
        </p:nvSpPr>
        <p:spPr bwMode="auto">
          <a:xfrm>
            <a:off x="1631950" y="404813"/>
            <a:ext cx="9036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>
            <a:spAutoFit/>
          </a:bodyPr>
          <a:lstStyle/>
          <a:p>
            <a:pPr marL="12700" algn="ctr" defTabSz="874713">
              <a:lnSpc>
                <a:spcPts val="2600"/>
              </a:lnSpc>
              <a:spcBef>
                <a:spcPts val="100"/>
              </a:spcBef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Интеграция модулей и тем по ФГ в учебные предметы,</a:t>
            </a:r>
          </a:p>
          <a:p>
            <a:pPr marL="12700" algn="ctr" defTabSz="874713">
              <a:lnSpc>
                <a:spcPts val="2600"/>
              </a:lnSpc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входящие в обязательную часть образовательной программы</a:t>
            </a:r>
          </a:p>
        </p:txBody>
      </p:sp>
      <p:sp>
        <p:nvSpPr>
          <p:cNvPr id="45059" name="object 7"/>
          <p:cNvSpPr>
            <a:spLocks/>
          </p:cNvSpPr>
          <p:nvPr/>
        </p:nvSpPr>
        <p:spPr bwMode="auto">
          <a:xfrm>
            <a:off x="1527176" y="2501901"/>
            <a:ext cx="1273175" cy="4062413"/>
          </a:xfrm>
          <a:custGeom>
            <a:avLst/>
            <a:gdLst>
              <a:gd name="T0" fmla="*/ 1148147 w 1272540"/>
              <a:gd name="T1" fmla="*/ 0 h 4063365"/>
              <a:gd name="T2" fmla="*/ 127573 w 1272540"/>
              <a:gd name="T3" fmla="*/ 0 h 4063365"/>
              <a:gd name="T4" fmla="*/ 77915 w 1272540"/>
              <a:gd name="T5" fmla="*/ 9997 h 4063365"/>
              <a:gd name="T6" fmla="*/ 37366 w 1272540"/>
              <a:gd name="T7" fmla="*/ 37245 h 4063365"/>
              <a:gd name="T8" fmla="*/ 10025 w 1272540"/>
              <a:gd name="T9" fmla="*/ 77651 h 4063365"/>
              <a:gd name="T10" fmla="*/ 0 w 1272540"/>
              <a:gd name="T11" fmla="*/ 127103 h 4063365"/>
              <a:gd name="T12" fmla="*/ 0 w 1272540"/>
              <a:gd name="T13" fmla="*/ 3931122 h 4063365"/>
              <a:gd name="T14" fmla="*/ 10025 w 1272540"/>
              <a:gd name="T15" fmla="*/ 3980600 h 4063365"/>
              <a:gd name="T16" fmla="*/ 37366 w 1272540"/>
              <a:gd name="T17" fmla="*/ 4021003 h 4063365"/>
              <a:gd name="T18" fmla="*/ 77915 w 1272540"/>
              <a:gd name="T19" fmla="*/ 4048240 h 4063365"/>
              <a:gd name="T20" fmla="*/ 127573 w 1272540"/>
              <a:gd name="T21" fmla="*/ 4058228 h 4063365"/>
              <a:gd name="T22" fmla="*/ 1148147 w 1272540"/>
              <a:gd name="T23" fmla="*/ 4058228 h 4063365"/>
              <a:gd name="T24" fmla="*/ 1197803 w 1272540"/>
              <a:gd name="T25" fmla="*/ 4048240 h 4063365"/>
              <a:gd name="T26" fmla="*/ 1238353 w 1272540"/>
              <a:gd name="T27" fmla="*/ 4021003 h 4063365"/>
              <a:gd name="T28" fmla="*/ 1265692 w 1272540"/>
              <a:gd name="T29" fmla="*/ 3980600 h 4063365"/>
              <a:gd name="T30" fmla="*/ 1275718 w 1272540"/>
              <a:gd name="T31" fmla="*/ 3931122 h 4063365"/>
              <a:gd name="T32" fmla="*/ 1275718 w 1272540"/>
              <a:gd name="T33" fmla="*/ 127103 h 4063365"/>
              <a:gd name="T34" fmla="*/ 1265692 w 1272540"/>
              <a:gd name="T35" fmla="*/ 77651 h 4063365"/>
              <a:gd name="T36" fmla="*/ 1238353 w 1272540"/>
              <a:gd name="T37" fmla="*/ 37245 h 4063365"/>
              <a:gd name="T38" fmla="*/ 1197803 w 1272540"/>
              <a:gd name="T39" fmla="*/ 9997 h 4063365"/>
              <a:gd name="T40" fmla="*/ 1148147 w 127254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40"/>
              <a:gd name="T64" fmla="*/ 0 h 4063365"/>
              <a:gd name="T65" fmla="*/ 1272540 w 127254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40" h="4063365">
                <a:moveTo>
                  <a:pt x="1145286" y="0"/>
                </a:moveTo>
                <a:lnTo>
                  <a:pt x="127254" y="0"/>
                </a:lnTo>
                <a:lnTo>
                  <a:pt x="77720" y="10007"/>
                </a:lnTo>
                <a:lnTo>
                  <a:pt x="37271" y="37290"/>
                </a:lnTo>
                <a:lnTo>
                  <a:pt x="10000" y="77741"/>
                </a:lnTo>
                <a:lnTo>
                  <a:pt x="0" y="127253"/>
                </a:lnTo>
                <a:lnTo>
                  <a:pt x="0" y="3935729"/>
                </a:lnTo>
                <a:lnTo>
                  <a:pt x="10000" y="3985263"/>
                </a:lnTo>
                <a:lnTo>
                  <a:pt x="37271" y="4025712"/>
                </a:lnTo>
                <a:lnTo>
                  <a:pt x="77720" y="4052983"/>
                </a:lnTo>
                <a:lnTo>
                  <a:pt x="127254" y="4062983"/>
                </a:lnTo>
                <a:lnTo>
                  <a:pt x="1145286" y="4062983"/>
                </a:lnTo>
                <a:lnTo>
                  <a:pt x="1194819" y="4052983"/>
                </a:lnTo>
                <a:lnTo>
                  <a:pt x="1235268" y="4025712"/>
                </a:lnTo>
                <a:lnTo>
                  <a:pt x="1262539" y="3985263"/>
                </a:lnTo>
                <a:lnTo>
                  <a:pt x="1272540" y="3935729"/>
                </a:lnTo>
                <a:lnTo>
                  <a:pt x="1272540" y="127253"/>
                </a:lnTo>
                <a:lnTo>
                  <a:pt x="1262539" y="77741"/>
                </a:lnTo>
                <a:lnTo>
                  <a:pt x="1235268" y="37290"/>
                </a:lnTo>
                <a:lnTo>
                  <a:pt x="1194819" y="10007"/>
                </a:lnTo>
                <a:lnTo>
                  <a:pt x="1145286" y="0"/>
                </a:lnTo>
                <a:close/>
              </a:path>
            </a:pathLst>
          </a:custGeom>
          <a:solidFill>
            <a:srgbClr val="CEC596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0" name="object 8"/>
          <p:cNvSpPr>
            <a:spLocks/>
          </p:cNvSpPr>
          <p:nvPr/>
        </p:nvSpPr>
        <p:spPr bwMode="auto">
          <a:xfrm>
            <a:off x="1524001" y="2492376"/>
            <a:ext cx="1273175" cy="4062413"/>
          </a:xfrm>
          <a:custGeom>
            <a:avLst/>
            <a:gdLst>
              <a:gd name="T0" fmla="*/ 0 w 1272540"/>
              <a:gd name="T1" fmla="*/ 127103 h 4063365"/>
              <a:gd name="T2" fmla="*/ 10025 w 1272540"/>
              <a:gd name="T3" fmla="*/ 77651 h 4063365"/>
              <a:gd name="T4" fmla="*/ 37366 w 1272540"/>
              <a:gd name="T5" fmla="*/ 37245 h 4063365"/>
              <a:gd name="T6" fmla="*/ 77915 w 1272540"/>
              <a:gd name="T7" fmla="*/ 9997 h 4063365"/>
              <a:gd name="T8" fmla="*/ 127573 w 1272540"/>
              <a:gd name="T9" fmla="*/ 0 h 4063365"/>
              <a:gd name="T10" fmla="*/ 1148147 w 1272540"/>
              <a:gd name="T11" fmla="*/ 0 h 4063365"/>
              <a:gd name="T12" fmla="*/ 1197803 w 1272540"/>
              <a:gd name="T13" fmla="*/ 9997 h 4063365"/>
              <a:gd name="T14" fmla="*/ 1238353 w 1272540"/>
              <a:gd name="T15" fmla="*/ 37245 h 4063365"/>
              <a:gd name="T16" fmla="*/ 1265692 w 1272540"/>
              <a:gd name="T17" fmla="*/ 77651 h 4063365"/>
              <a:gd name="T18" fmla="*/ 1275718 w 1272540"/>
              <a:gd name="T19" fmla="*/ 127103 h 4063365"/>
              <a:gd name="T20" fmla="*/ 1275718 w 1272540"/>
              <a:gd name="T21" fmla="*/ 3931122 h 4063365"/>
              <a:gd name="T22" fmla="*/ 1265692 w 1272540"/>
              <a:gd name="T23" fmla="*/ 3980600 h 4063365"/>
              <a:gd name="T24" fmla="*/ 1238353 w 1272540"/>
              <a:gd name="T25" fmla="*/ 4021003 h 4063365"/>
              <a:gd name="T26" fmla="*/ 1197803 w 1272540"/>
              <a:gd name="T27" fmla="*/ 4048240 h 4063365"/>
              <a:gd name="T28" fmla="*/ 1148147 w 1272540"/>
              <a:gd name="T29" fmla="*/ 4058228 h 4063365"/>
              <a:gd name="T30" fmla="*/ 127573 w 1272540"/>
              <a:gd name="T31" fmla="*/ 4058228 h 4063365"/>
              <a:gd name="T32" fmla="*/ 77915 w 1272540"/>
              <a:gd name="T33" fmla="*/ 4048240 h 4063365"/>
              <a:gd name="T34" fmla="*/ 37366 w 1272540"/>
              <a:gd name="T35" fmla="*/ 4021003 h 4063365"/>
              <a:gd name="T36" fmla="*/ 10025 w 1272540"/>
              <a:gd name="T37" fmla="*/ 3980600 h 4063365"/>
              <a:gd name="T38" fmla="*/ 0 w 1272540"/>
              <a:gd name="T39" fmla="*/ 3931122 h 4063365"/>
              <a:gd name="T40" fmla="*/ 0 w 1272540"/>
              <a:gd name="T41" fmla="*/ 127103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40"/>
              <a:gd name="T64" fmla="*/ 0 h 4063365"/>
              <a:gd name="T65" fmla="*/ 1272540 w 127254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40" h="4063365">
                <a:moveTo>
                  <a:pt x="0" y="127253"/>
                </a:moveTo>
                <a:lnTo>
                  <a:pt x="10000" y="77741"/>
                </a:lnTo>
                <a:lnTo>
                  <a:pt x="37271" y="37290"/>
                </a:lnTo>
                <a:lnTo>
                  <a:pt x="77720" y="10007"/>
                </a:lnTo>
                <a:lnTo>
                  <a:pt x="127254" y="0"/>
                </a:lnTo>
                <a:lnTo>
                  <a:pt x="1145286" y="0"/>
                </a:lnTo>
                <a:lnTo>
                  <a:pt x="1194819" y="10007"/>
                </a:lnTo>
                <a:lnTo>
                  <a:pt x="1235268" y="37290"/>
                </a:lnTo>
                <a:lnTo>
                  <a:pt x="1262539" y="77741"/>
                </a:lnTo>
                <a:lnTo>
                  <a:pt x="1272540" y="127253"/>
                </a:lnTo>
                <a:lnTo>
                  <a:pt x="1272540" y="3935729"/>
                </a:lnTo>
                <a:lnTo>
                  <a:pt x="1262539" y="3985263"/>
                </a:lnTo>
                <a:lnTo>
                  <a:pt x="1235268" y="4025712"/>
                </a:lnTo>
                <a:lnTo>
                  <a:pt x="1194819" y="4052983"/>
                </a:lnTo>
                <a:lnTo>
                  <a:pt x="1145286" y="4062983"/>
                </a:lnTo>
                <a:lnTo>
                  <a:pt x="127254" y="4062983"/>
                </a:lnTo>
                <a:lnTo>
                  <a:pt x="77720" y="4052983"/>
                </a:lnTo>
                <a:lnTo>
                  <a:pt x="37271" y="4025712"/>
                </a:lnTo>
                <a:lnTo>
                  <a:pt x="10000" y="3985263"/>
                </a:lnTo>
                <a:lnTo>
                  <a:pt x="0" y="3935729"/>
                </a:lnTo>
                <a:lnTo>
                  <a:pt x="0" y="12725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1" name="object 9"/>
          <p:cNvSpPr txBox="1">
            <a:spLocks noChangeArrowheads="1"/>
          </p:cNvSpPr>
          <p:nvPr/>
        </p:nvSpPr>
        <p:spPr bwMode="auto">
          <a:xfrm>
            <a:off x="1524001" y="4592638"/>
            <a:ext cx="1273175" cy="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4" rIns="0" bIns="0">
            <a:spAutoFit/>
          </a:bodyPr>
          <a:lstStyle/>
          <a:p>
            <a:pPr algn="ctr" defTabSz="874713">
              <a:lnSpc>
                <a:spcPts val="2300"/>
              </a:lnSpc>
              <a:spcBef>
                <a:spcPts val="100"/>
              </a:spcBef>
            </a:pPr>
            <a:r>
              <a:rPr lang="ru-RU" sz="1600" b="1">
                <a:latin typeface="Arial" charset="0"/>
                <a:cs typeface="Tahoma" pitchFamily="34" charset="0"/>
              </a:rPr>
              <a:t>Математика</a:t>
            </a:r>
            <a:endParaRPr lang="ru-RU" sz="1600">
              <a:latin typeface="Arial" charset="0"/>
              <a:cs typeface="Tahoma" pitchFamily="34" charset="0"/>
            </a:endParaRPr>
          </a:p>
        </p:txBody>
      </p:sp>
      <p:sp>
        <p:nvSpPr>
          <p:cNvPr id="45062" name="object 10"/>
          <p:cNvSpPr>
            <a:spLocks noChangeArrowheads="1"/>
          </p:cNvSpPr>
          <p:nvPr/>
        </p:nvSpPr>
        <p:spPr bwMode="auto">
          <a:xfrm>
            <a:off x="1568450" y="2841626"/>
            <a:ext cx="1193800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63" name="object 11"/>
          <p:cNvSpPr>
            <a:spLocks/>
          </p:cNvSpPr>
          <p:nvPr/>
        </p:nvSpPr>
        <p:spPr bwMode="auto">
          <a:xfrm>
            <a:off x="1568450" y="2841626"/>
            <a:ext cx="1193800" cy="1158875"/>
          </a:xfrm>
          <a:custGeom>
            <a:avLst/>
            <a:gdLst>
              <a:gd name="T0" fmla="*/ 1970 w 1195070"/>
              <a:gd name="T1" fmla="*/ 529411 h 1160145"/>
              <a:gd name="T2" fmla="*/ 17272 w 1195070"/>
              <a:gd name="T3" fmla="*/ 438112 h 1160145"/>
              <a:gd name="T4" fmla="*/ 46698 w 1195070"/>
              <a:gd name="T5" fmla="*/ 352217 h 1160145"/>
              <a:gd name="T6" fmla="*/ 89031 w 1195070"/>
              <a:gd name="T7" fmla="*/ 272911 h 1160145"/>
              <a:gd name="T8" fmla="*/ 143046 w 1195070"/>
              <a:gd name="T9" fmla="*/ 201381 h 1160145"/>
              <a:gd name="T10" fmla="*/ 207517 w 1195070"/>
              <a:gd name="T11" fmla="*/ 138814 h 1160145"/>
              <a:gd name="T12" fmla="*/ 281223 w 1195070"/>
              <a:gd name="T13" fmla="*/ 86396 h 1160145"/>
              <a:gd name="T14" fmla="*/ 362937 w 1195070"/>
              <a:gd name="T15" fmla="*/ 45315 h 1160145"/>
              <a:gd name="T16" fmla="*/ 451439 w 1195070"/>
              <a:gd name="T17" fmla="*/ 16760 h 1160145"/>
              <a:gd name="T18" fmla="*/ 545504 w 1195070"/>
              <a:gd name="T19" fmla="*/ 1912 h 1160145"/>
              <a:gd name="T20" fmla="*/ 642976 w 1195070"/>
              <a:gd name="T21" fmla="*/ 1912 h 1160145"/>
              <a:gd name="T22" fmla="*/ 737041 w 1195070"/>
              <a:gd name="T23" fmla="*/ 16760 h 1160145"/>
              <a:gd name="T24" fmla="*/ 825543 w 1195070"/>
              <a:gd name="T25" fmla="*/ 45315 h 1160145"/>
              <a:gd name="T26" fmla="*/ 907259 w 1195070"/>
              <a:gd name="T27" fmla="*/ 86396 h 1160145"/>
              <a:gd name="T28" fmla="*/ 980962 w 1195070"/>
              <a:gd name="T29" fmla="*/ 138814 h 1160145"/>
              <a:gd name="T30" fmla="*/ 1045434 w 1195070"/>
              <a:gd name="T31" fmla="*/ 201381 h 1160145"/>
              <a:gd name="T32" fmla="*/ 1099448 w 1195070"/>
              <a:gd name="T33" fmla="*/ 272911 h 1160145"/>
              <a:gd name="T34" fmla="*/ 1141780 w 1195070"/>
              <a:gd name="T35" fmla="*/ 352217 h 1160145"/>
              <a:gd name="T36" fmla="*/ 1171210 w 1195070"/>
              <a:gd name="T37" fmla="*/ 438112 h 1160145"/>
              <a:gd name="T38" fmla="*/ 1186510 w 1195070"/>
              <a:gd name="T39" fmla="*/ 529411 h 1160145"/>
              <a:gd name="T40" fmla="*/ 1186510 w 1195070"/>
              <a:gd name="T41" fmla="*/ 624018 h 1160145"/>
              <a:gd name="T42" fmla="*/ 1171210 w 1195070"/>
              <a:gd name="T43" fmla="*/ 715316 h 1160145"/>
              <a:gd name="T44" fmla="*/ 1141780 w 1195070"/>
              <a:gd name="T45" fmla="*/ 801212 h 1160145"/>
              <a:gd name="T46" fmla="*/ 1099448 w 1195070"/>
              <a:gd name="T47" fmla="*/ 880519 h 1160145"/>
              <a:gd name="T48" fmla="*/ 1045434 w 1195070"/>
              <a:gd name="T49" fmla="*/ 952047 h 1160145"/>
              <a:gd name="T50" fmla="*/ 980962 w 1195070"/>
              <a:gd name="T51" fmla="*/ 1014614 h 1160145"/>
              <a:gd name="T52" fmla="*/ 907259 w 1195070"/>
              <a:gd name="T53" fmla="*/ 1067033 h 1160145"/>
              <a:gd name="T54" fmla="*/ 825543 w 1195070"/>
              <a:gd name="T55" fmla="*/ 1108113 h 1160145"/>
              <a:gd name="T56" fmla="*/ 737041 w 1195070"/>
              <a:gd name="T57" fmla="*/ 1136671 h 1160145"/>
              <a:gd name="T58" fmla="*/ 642976 w 1195070"/>
              <a:gd name="T59" fmla="*/ 1151518 h 1160145"/>
              <a:gd name="T60" fmla="*/ 545504 w 1195070"/>
              <a:gd name="T61" fmla="*/ 1151518 h 1160145"/>
              <a:gd name="T62" fmla="*/ 451439 w 1195070"/>
              <a:gd name="T63" fmla="*/ 1136671 h 1160145"/>
              <a:gd name="T64" fmla="*/ 362937 w 1195070"/>
              <a:gd name="T65" fmla="*/ 1108113 h 1160145"/>
              <a:gd name="T66" fmla="*/ 281223 w 1195070"/>
              <a:gd name="T67" fmla="*/ 1067033 h 1160145"/>
              <a:gd name="T68" fmla="*/ 207517 w 1195070"/>
              <a:gd name="T69" fmla="*/ 1014614 h 1160145"/>
              <a:gd name="T70" fmla="*/ 143046 w 1195070"/>
              <a:gd name="T71" fmla="*/ 952047 h 1160145"/>
              <a:gd name="T72" fmla="*/ 89031 w 1195070"/>
              <a:gd name="T73" fmla="*/ 880519 h 1160145"/>
              <a:gd name="T74" fmla="*/ 46698 w 1195070"/>
              <a:gd name="T75" fmla="*/ 801212 h 1160145"/>
              <a:gd name="T76" fmla="*/ 17272 w 1195070"/>
              <a:gd name="T77" fmla="*/ 715316 h 1160145"/>
              <a:gd name="T78" fmla="*/ 1970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9" y="485813"/>
                </a:lnTo>
                <a:lnTo>
                  <a:pt x="17362" y="440518"/>
                </a:lnTo>
                <a:lnTo>
                  <a:pt x="30456" y="396581"/>
                </a:lnTo>
                <a:lnTo>
                  <a:pt x="46948" y="354151"/>
                </a:lnTo>
                <a:lnTo>
                  <a:pt x="66682" y="313377"/>
                </a:lnTo>
                <a:lnTo>
                  <a:pt x="89506" y="274409"/>
                </a:lnTo>
                <a:lnTo>
                  <a:pt x="115266" y="237396"/>
                </a:lnTo>
                <a:lnTo>
                  <a:pt x="143808" y="202487"/>
                </a:lnTo>
                <a:lnTo>
                  <a:pt x="174979" y="169830"/>
                </a:lnTo>
                <a:lnTo>
                  <a:pt x="208623" y="139576"/>
                </a:lnTo>
                <a:lnTo>
                  <a:pt x="244589" y="111873"/>
                </a:lnTo>
                <a:lnTo>
                  <a:pt x="282721" y="86871"/>
                </a:lnTo>
                <a:lnTo>
                  <a:pt x="322867" y="64718"/>
                </a:lnTo>
                <a:lnTo>
                  <a:pt x="364872" y="45565"/>
                </a:lnTo>
                <a:lnTo>
                  <a:pt x="408583" y="29559"/>
                </a:lnTo>
                <a:lnTo>
                  <a:pt x="453845" y="16850"/>
                </a:lnTo>
                <a:lnTo>
                  <a:pt x="500506" y="7588"/>
                </a:lnTo>
                <a:lnTo>
                  <a:pt x="548412" y="1922"/>
                </a:lnTo>
                <a:lnTo>
                  <a:pt x="597408" y="0"/>
                </a:lnTo>
                <a:lnTo>
                  <a:pt x="646403" y="1922"/>
                </a:lnTo>
                <a:lnTo>
                  <a:pt x="694309" y="7588"/>
                </a:lnTo>
                <a:lnTo>
                  <a:pt x="740970" y="16850"/>
                </a:lnTo>
                <a:lnTo>
                  <a:pt x="786232" y="29559"/>
                </a:lnTo>
                <a:lnTo>
                  <a:pt x="829943" y="45565"/>
                </a:lnTo>
                <a:lnTo>
                  <a:pt x="871948" y="64718"/>
                </a:lnTo>
                <a:lnTo>
                  <a:pt x="912094" y="86871"/>
                </a:lnTo>
                <a:lnTo>
                  <a:pt x="950226" y="111873"/>
                </a:lnTo>
                <a:lnTo>
                  <a:pt x="986192" y="139576"/>
                </a:lnTo>
                <a:lnTo>
                  <a:pt x="1019836" y="169830"/>
                </a:lnTo>
                <a:lnTo>
                  <a:pt x="1051007" y="202487"/>
                </a:lnTo>
                <a:lnTo>
                  <a:pt x="1079549" y="237396"/>
                </a:lnTo>
                <a:lnTo>
                  <a:pt x="1105309" y="274409"/>
                </a:lnTo>
                <a:lnTo>
                  <a:pt x="1128133" y="313377"/>
                </a:lnTo>
                <a:lnTo>
                  <a:pt x="1147867" y="354151"/>
                </a:lnTo>
                <a:lnTo>
                  <a:pt x="1164359" y="396581"/>
                </a:lnTo>
                <a:lnTo>
                  <a:pt x="1177453" y="440518"/>
                </a:lnTo>
                <a:lnTo>
                  <a:pt x="1186996" y="485813"/>
                </a:lnTo>
                <a:lnTo>
                  <a:pt x="1192835" y="532318"/>
                </a:lnTo>
                <a:lnTo>
                  <a:pt x="1194816" y="579881"/>
                </a:lnTo>
                <a:lnTo>
                  <a:pt x="1192835" y="627445"/>
                </a:lnTo>
                <a:lnTo>
                  <a:pt x="1186996" y="673950"/>
                </a:lnTo>
                <a:lnTo>
                  <a:pt x="1177453" y="719245"/>
                </a:lnTo>
                <a:lnTo>
                  <a:pt x="1164359" y="763182"/>
                </a:lnTo>
                <a:lnTo>
                  <a:pt x="1147867" y="805612"/>
                </a:lnTo>
                <a:lnTo>
                  <a:pt x="1128133" y="846386"/>
                </a:lnTo>
                <a:lnTo>
                  <a:pt x="1105309" y="885354"/>
                </a:lnTo>
                <a:lnTo>
                  <a:pt x="1079549" y="922367"/>
                </a:lnTo>
                <a:lnTo>
                  <a:pt x="1051007" y="957276"/>
                </a:lnTo>
                <a:lnTo>
                  <a:pt x="1019836" y="989933"/>
                </a:lnTo>
                <a:lnTo>
                  <a:pt x="986192" y="1020187"/>
                </a:lnTo>
                <a:lnTo>
                  <a:pt x="950226" y="1047890"/>
                </a:lnTo>
                <a:lnTo>
                  <a:pt x="912094" y="1072892"/>
                </a:lnTo>
                <a:lnTo>
                  <a:pt x="871948" y="1095045"/>
                </a:lnTo>
                <a:lnTo>
                  <a:pt x="829943" y="1114198"/>
                </a:lnTo>
                <a:lnTo>
                  <a:pt x="786232" y="1130204"/>
                </a:lnTo>
                <a:lnTo>
                  <a:pt x="740970" y="1142913"/>
                </a:lnTo>
                <a:lnTo>
                  <a:pt x="694309" y="1152175"/>
                </a:lnTo>
                <a:lnTo>
                  <a:pt x="646403" y="1157841"/>
                </a:lnTo>
                <a:lnTo>
                  <a:pt x="597408" y="1159764"/>
                </a:lnTo>
                <a:lnTo>
                  <a:pt x="548412" y="1157841"/>
                </a:lnTo>
                <a:lnTo>
                  <a:pt x="500506" y="1152175"/>
                </a:lnTo>
                <a:lnTo>
                  <a:pt x="453845" y="1142913"/>
                </a:lnTo>
                <a:lnTo>
                  <a:pt x="408583" y="1130204"/>
                </a:lnTo>
                <a:lnTo>
                  <a:pt x="364872" y="1114198"/>
                </a:lnTo>
                <a:lnTo>
                  <a:pt x="322867" y="1095045"/>
                </a:lnTo>
                <a:lnTo>
                  <a:pt x="282721" y="1072892"/>
                </a:lnTo>
                <a:lnTo>
                  <a:pt x="244589" y="1047890"/>
                </a:lnTo>
                <a:lnTo>
                  <a:pt x="208623" y="1020187"/>
                </a:lnTo>
                <a:lnTo>
                  <a:pt x="174979" y="989933"/>
                </a:lnTo>
                <a:lnTo>
                  <a:pt x="143808" y="957276"/>
                </a:lnTo>
                <a:lnTo>
                  <a:pt x="115266" y="922367"/>
                </a:lnTo>
                <a:lnTo>
                  <a:pt x="89506" y="885354"/>
                </a:lnTo>
                <a:lnTo>
                  <a:pt x="66682" y="846386"/>
                </a:lnTo>
                <a:lnTo>
                  <a:pt x="46948" y="805612"/>
                </a:lnTo>
                <a:lnTo>
                  <a:pt x="30456" y="763182"/>
                </a:lnTo>
                <a:lnTo>
                  <a:pt x="17362" y="719245"/>
                </a:lnTo>
                <a:lnTo>
                  <a:pt x="7819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4" name="object 12"/>
          <p:cNvSpPr>
            <a:spLocks/>
          </p:cNvSpPr>
          <p:nvPr/>
        </p:nvSpPr>
        <p:spPr bwMode="auto">
          <a:xfrm>
            <a:off x="2838450" y="2501901"/>
            <a:ext cx="1271588" cy="4062413"/>
          </a:xfrm>
          <a:custGeom>
            <a:avLst/>
            <a:gdLst>
              <a:gd name="T0" fmla="*/ 1141013 w 1272539"/>
              <a:gd name="T1" fmla="*/ 0 h 4063365"/>
              <a:gd name="T2" fmla="*/ 126778 w 1272539"/>
              <a:gd name="T3" fmla="*/ 0 h 4063365"/>
              <a:gd name="T4" fmla="*/ 77451 w 1272539"/>
              <a:gd name="T5" fmla="*/ 9997 h 4063365"/>
              <a:gd name="T6" fmla="*/ 37150 w 1272539"/>
              <a:gd name="T7" fmla="*/ 37245 h 4063365"/>
              <a:gd name="T8" fmla="*/ 9972 w 1272539"/>
              <a:gd name="T9" fmla="*/ 77651 h 4063365"/>
              <a:gd name="T10" fmla="*/ 0 w 1272539"/>
              <a:gd name="T11" fmla="*/ 127103 h 4063365"/>
              <a:gd name="T12" fmla="*/ 0 w 1272539"/>
              <a:gd name="T13" fmla="*/ 3931122 h 4063365"/>
              <a:gd name="T14" fmla="*/ 9972 w 1272539"/>
              <a:gd name="T15" fmla="*/ 3980600 h 4063365"/>
              <a:gd name="T16" fmla="*/ 37150 w 1272539"/>
              <a:gd name="T17" fmla="*/ 4021003 h 4063365"/>
              <a:gd name="T18" fmla="*/ 77451 w 1272539"/>
              <a:gd name="T19" fmla="*/ 4048240 h 4063365"/>
              <a:gd name="T20" fmla="*/ 126778 w 1272539"/>
              <a:gd name="T21" fmla="*/ 4058228 h 4063365"/>
              <a:gd name="T22" fmla="*/ 1141013 w 1272539"/>
              <a:gd name="T23" fmla="*/ 4058228 h 4063365"/>
              <a:gd name="T24" fmla="*/ 1190340 w 1272539"/>
              <a:gd name="T25" fmla="*/ 4048240 h 4063365"/>
              <a:gd name="T26" fmla="*/ 1230641 w 1272539"/>
              <a:gd name="T27" fmla="*/ 4021003 h 4063365"/>
              <a:gd name="T28" fmla="*/ 1257821 w 1272539"/>
              <a:gd name="T29" fmla="*/ 3980600 h 4063365"/>
              <a:gd name="T30" fmla="*/ 1267791 w 1272539"/>
              <a:gd name="T31" fmla="*/ 3931122 h 4063365"/>
              <a:gd name="T32" fmla="*/ 1267791 w 1272539"/>
              <a:gd name="T33" fmla="*/ 127103 h 4063365"/>
              <a:gd name="T34" fmla="*/ 1257821 w 1272539"/>
              <a:gd name="T35" fmla="*/ 77651 h 4063365"/>
              <a:gd name="T36" fmla="*/ 1230641 w 1272539"/>
              <a:gd name="T37" fmla="*/ 37245 h 4063365"/>
              <a:gd name="T38" fmla="*/ 1190340 w 1272539"/>
              <a:gd name="T39" fmla="*/ 9997 h 4063365"/>
              <a:gd name="T40" fmla="*/ 1141013 w 1272539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39"/>
              <a:gd name="T64" fmla="*/ 0 h 4063365"/>
              <a:gd name="T65" fmla="*/ 1272539 w 1272539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39" h="4063365">
                <a:moveTo>
                  <a:pt x="1145286" y="0"/>
                </a:moveTo>
                <a:lnTo>
                  <a:pt x="127253" y="0"/>
                </a:lnTo>
                <a:lnTo>
                  <a:pt x="77741" y="10007"/>
                </a:lnTo>
                <a:lnTo>
                  <a:pt x="37290" y="37290"/>
                </a:lnTo>
                <a:lnTo>
                  <a:pt x="10007" y="77741"/>
                </a:lnTo>
                <a:lnTo>
                  <a:pt x="0" y="127253"/>
                </a:lnTo>
                <a:lnTo>
                  <a:pt x="0" y="3935729"/>
                </a:lnTo>
                <a:lnTo>
                  <a:pt x="10007" y="3985263"/>
                </a:lnTo>
                <a:lnTo>
                  <a:pt x="37290" y="4025712"/>
                </a:lnTo>
                <a:lnTo>
                  <a:pt x="77741" y="4052983"/>
                </a:lnTo>
                <a:lnTo>
                  <a:pt x="127253" y="4062983"/>
                </a:lnTo>
                <a:lnTo>
                  <a:pt x="1145286" y="4062983"/>
                </a:lnTo>
                <a:lnTo>
                  <a:pt x="1194798" y="4052983"/>
                </a:lnTo>
                <a:lnTo>
                  <a:pt x="1235249" y="4025712"/>
                </a:lnTo>
                <a:lnTo>
                  <a:pt x="1262532" y="3985263"/>
                </a:lnTo>
                <a:lnTo>
                  <a:pt x="1272539" y="3935729"/>
                </a:lnTo>
                <a:lnTo>
                  <a:pt x="1272539" y="127253"/>
                </a:lnTo>
                <a:lnTo>
                  <a:pt x="1262532" y="77741"/>
                </a:lnTo>
                <a:lnTo>
                  <a:pt x="1235249" y="37290"/>
                </a:lnTo>
                <a:lnTo>
                  <a:pt x="1194798" y="10007"/>
                </a:lnTo>
                <a:lnTo>
                  <a:pt x="1145286" y="0"/>
                </a:lnTo>
                <a:close/>
              </a:path>
            </a:pathLst>
          </a:custGeom>
          <a:solidFill>
            <a:srgbClr val="CEC596">
              <a:alpha val="83136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5" name="object 13"/>
          <p:cNvSpPr>
            <a:spLocks/>
          </p:cNvSpPr>
          <p:nvPr/>
        </p:nvSpPr>
        <p:spPr bwMode="auto">
          <a:xfrm>
            <a:off x="2838450" y="2501901"/>
            <a:ext cx="1271588" cy="4062413"/>
          </a:xfrm>
          <a:custGeom>
            <a:avLst/>
            <a:gdLst>
              <a:gd name="T0" fmla="*/ 0 w 1272539"/>
              <a:gd name="T1" fmla="*/ 127103 h 4063365"/>
              <a:gd name="T2" fmla="*/ 9972 w 1272539"/>
              <a:gd name="T3" fmla="*/ 77651 h 4063365"/>
              <a:gd name="T4" fmla="*/ 37150 w 1272539"/>
              <a:gd name="T5" fmla="*/ 37245 h 4063365"/>
              <a:gd name="T6" fmla="*/ 77451 w 1272539"/>
              <a:gd name="T7" fmla="*/ 9997 h 4063365"/>
              <a:gd name="T8" fmla="*/ 126778 w 1272539"/>
              <a:gd name="T9" fmla="*/ 0 h 4063365"/>
              <a:gd name="T10" fmla="*/ 1141013 w 1272539"/>
              <a:gd name="T11" fmla="*/ 0 h 4063365"/>
              <a:gd name="T12" fmla="*/ 1190340 w 1272539"/>
              <a:gd name="T13" fmla="*/ 9997 h 4063365"/>
              <a:gd name="T14" fmla="*/ 1230641 w 1272539"/>
              <a:gd name="T15" fmla="*/ 37245 h 4063365"/>
              <a:gd name="T16" fmla="*/ 1257821 w 1272539"/>
              <a:gd name="T17" fmla="*/ 77651 h 4063365"/>
              <a:gd name="T18" fmla="*/ 1267791 w 1272539"/>
              <a:gd name="T19" fmla="*/ 127103 h 4063365"/>
              <a:gd name="T20" fmla="*/ 1267791 w 1272539"/>
              <a:gd name="T21" fmla="*/ 3931122 h 4063365"/>
              <a:gd name="T22" fmla="*/ 1257821 w 1272539"/>
              <a:gd name="T23" fmla="*/ 3980600 h 4063365"/>
              <a:gd name="T24" fmla="*/ 1230641 w 1272539"/>
              <a:gd name="T25" fmla="*/ 4021003 h 4063365"/>
              <a:gd name="T26" fmla="*/ 1190340 w 1272539"/>
              <a:gd name="T27" fmla="*/ 4048240 h 4063365"/>
              <a:gd name="T28" fmla="*/ 1141013 w 1272539"/>
              <a:gd name="T29" fmla="*/ 4058228 h 4063365"/>
              <a:gd name="T30" fmla="*/ 126778 w 1272539"/>
              <a:gd name="T31" fmla="*/ 4058228 h 4063365"/>
              <a:gd name="T32" fmla="*/ 77451 w 1272539"/>
              <a:gd name="T33" fmla="*/ 4048240 h 4063365"/>
              <a:gd name="T34" fmla="*/ 37150 w 1272539"/>
              <a:gd name="T35" fmla="*/ 4021003 h 4063365"/>
              <a:gd name="T36" fmla="*/ 9972 w 1272539"/>
              <a:gd name="T37" fmla="*/ 3980600 h 4063365"/>
              <a:gd name="T38" fmla="*/ 0 w 1272539"/>
              <a:gd name="T39" fmla="*/ 3931122 h 4063365"/>
              <a:gd name="T40" fmla="*/ 0 w 1272539"/>
              <a:gd name="T41" fmla="*/ 127103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39"/>
              <a:gd name="T64" fmla="*/ 0 h 4063365"/>
              <a:gd name="T65" fmla="*/ 1272539 w 1272539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39" h="4063365">
                <a:moveTo>
                  <a:pt x="0" y="127253"/>
                </a:moveTo>
                <a:lnTo>
                  <a:pt x="10007" y="77741"/>
                </a:lnTo>
                <a:lnTo>
                  <a:pt x="37290" y="37290"/>
                </a:lnTo>
                <a:lnTo>
                  <a:pt x="77741" y="10007"/>
                </a:lnTo>
                <a:lnTo>
                  <a:pt x="127253" y="0"/>
                </a:lnTo>
                <a:lnTo>
                  <a:pt x="1145286" y="0"/>
                </a:lnTo>
                <a:lnTo>
                  <a:pt x="1194798" y="10007"/>
                </a:lnTo>
                <a:lnTo>
                  <a:pt x="1235249" y="37290"/>
                </a:lnTo>
                <a:lnTo>
                  <a:pt x="1262532" y="77741"/>
                </a:lnTo>
                <a:lnTo>
                  <a:pt x="1272539" y="127253"/>
                </a:lnTo>
                <a:lnTo>
                  <a:pt x="1272539" y="3935729"/>
                </a:lnTo>
                <a:lnTo>
                  <a:pt x="1262532" y="3985263"/>
                </a:lnTo>
                <a:lnTo>
                  <a:pt x="1235249" y="4025712"/>
                </a:lnTo>
                <a:lnTo>
                  <a:pt x="1194798" y="4052983"/>
                </a:lnTo>
                <a:lnTo>
                  <a:pt x="1145286" y="4062983"/>
                </a:lnTo>
                <a:lnTo>
                  <a:pt x="127253" y="4062983"/>
                </a:lnTo>
                <a:lnTo>
                  <a:pt x="77741" y="4052983"/>
                </a:lnTo>
                <a:lnTo>
                  <a:pt x="37290" y="4025712"/>
                </a:lnTo>
                <a:lnTo>
                  <a:pt x="10007" y="3985263"/>
                </a:lnTo>
                <a:lnTo>
                  <a:pt x="0" y="3935729"/>
                </a:lnTo>
                <a:lnTo>
                  <a:pt x="0" y="12725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6" name="object 14"/>
          <p:cNvSpPr txBox="1">
            <a:spLocks noChangeArrowheads="1"/>
          </p:cNvSpPr>
          <p:nvPr/>
        </p:nvSpPr>
        <p:spPr bwMode="auto">
          <a:xfrm>
            <a:off x="2852738" y="4602164"/>
            <a:ext cx="1263650" cy="5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4" rIns="0" bIns="0">
            <a:spAutoFit/>
          </a:bodyPr>
          <a:lstStyle/>
          <a:p>
            <a:pPr algn="ctr" defTabSz="874713">
              <a:lnSpc>
                <a:spcPts val="2300"/>
              </a:lnSpc>
              <a:spcBef>
                <a:spcPts val="100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Информатика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67" name="object 15"/>
          <p:cNvSpPr>
            <a:spLocks noChangeArrowheads="1"/>
          </p:cNvSpPr>
          <p:nvPr/>
        </p:nvSpPr>
        <p:spPr bwMode="auto">
          <a:xfrm>
            <a:off x="2878138" y="2841626"/>
            <a:ext cx="1193800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68" name="object 16"/>
          <p:cNvSpPr>
            <a:spLocks/>
          </p:cNvSpPr>
          <p:nvPr/>
        </p:nvSpPr>
        <p:spPr bwMode="auto">
          <a:xfrm>
            <a:off x="2878138" y="2841626"/>
            <a:ext cx="1193800" cy="1158875"/>
          </a:xfrm>
          <a:custGeom>
            <a:avLst/>
            <a:gdLst>
              <a:gd name="T0" fmla="*/ 1970 w 1195070"/>
              <a:gd name="T1" fmla="*/ 529411 h 1160145"/>
              <a:gd name="T2" fmla="*/ 17271 w 1195070"/>
              <a:gd name="T3" fmla="*/ 438112 h 1160145"/>
              <a:gd name="T4" fmla="*/ 46696 w 1195070"/>
              <a:gd name="T5" fmla="*/ 352217 h 1160145"/>
              <a:gd name="T6" fmla="*/ 89028 w 1195070"/>
              <a:gd name="T7" fmla="*/ 272911 h 1160145"/>
              <a:gd name="T8" fmla="*/ 143042 w 1195070"/>
              <a:gd name="T9" fmla="*/ 201381 h 1160145"/>
              <a:gd name="T10" fmla="*/ 207512 w 1195070"/>
              <a:gd name="T11" fmla="*/ 138814 h 1160145"/>
              <a:gd name="T12" fmla="*/ 281218 w 1195070"/>
              <a:gd name="T13" fmla="*/ 86396 h 1160145"/>
              <a:gd name="T14" fmla="*/ 362932 w 1195070"/>
              <a:gd name="T15" fmla="*/ 45315 h 1160145"/>
              <a:gd name="T16" fmla="*/ 451435 w 1195070"/>
              <a:gd name="T17" fmla="*/ 16760 h 1160145"/>
              <a:gd name="T18" fmla="*/ 545502 w 1195070"/>
              <a:gd name="T19" fmla="*/ 1912 h 1160145"/>
              <a:gd name="T20" fmla="*/ 642978 w 1195070"/>
              <a:gd name="T21" fmla="*/ 1912 h 1160145"/>
              <a:gd name="T22" fmla="*/ 737045 w 1195070"/>
              <a:gd name="T23" fmla="*/ 16760 h 1160145"/>
              <a:gd name="T24" fmla="*/ 825548 w 1195070"/>
              <a:gd name="T25" fmla="*/ 45315 h 1160145"/>
              <a:gd name="T26" fmla="*/ 907264 w 1195070"/>
              <a:gd name="T27" fmla="*/ 86396 h 1160145"/>
              <a:gd name="T28" fmla="*/ 980967 w 1195070"/>
              <a:gd name="T29" fmla="*/ 138814 h 1160145"/>
              <a:gd name="T30" fmla="*/ 1045438 w 1195070"/>
              <a:gd name="T31" fmla="*/ 201381 h 1160145"/>
              <a:gd name="T32" fmla="*/ 1099451 w 1195070"/>
              <a:gd name="T33" fmla="*/ 272911 h 1160145"/>
              <a:gd name="T34" fmla="*/ 1141782 w 1195070"/>
              <a:gd name="T35" fmla="*/ 352217 h 1160145"/>
              <a:gd name="T36" fmla="*/ 1171211 w 1195070"/>
              <a:gd name="T37" fmla="*/ 438112 h 1160145"/>
              <a:gd name="T38" fmla="*/ 1186510 w 1195070"/>
              <a:gd name="T39" fmla="*/ 529411 h 1160145"/>
              <a:gd name="T40" fmla="*/ 1186510 w 1195070"/>
              <a:gd name="T41" fmla="*/ 624018 h 1160145"/>
              <a:gd name="T42" fmla="*/ 1171211 w 1195070"/>
              <a:gd name="T43" fmla="*/ 715316 h 1160145"/>
              <a:gd name="T44" fmla="*/ 1141782 w 1195070"/>
              <a:gd name="T45" fmla="*/ 801212 h 1160145"/>
              <a:gd name="T46" fmla="*/ 1099451 w 1195070"/>
              <a:gd name="T47" fmla="*/ 880519 h 1160145"/>
              <a:gd name="T48" fmla="*/ 1045438 w 1195070"/>
              <a:gd name="T49" fmla="*/ 952047 h 1160145"/>
              <a:gd name="T50" fmla="*/ 980967 w 1195070"/>
              <a:gd name="T51" fmla="*/ 1014614 h 1160145"/>
              <a:gd name="T52" fmla="*/ 907264 w 1195070"/>
              <a:gd name="T53" fmla="*/ 1067033 h 1160145"/>
              <a:gd name="T54" fmla="*/ 825548 w 1195070"/>
              <a:gd name="T55" fmla="*/ 1108113 h 1160145"/>
              <a:gd name="T56" fmla="*/ 737045 w 1195070"/>
              <a:gd name="T57" fmla="*/ 1136671 h 1160145"/>
              <a:gd name="T58" fmla="*/ 642978 w 1195070"/>
              <a:gd name="T59" fmla="*/ 1151518 h 1160145"/>
              <a:gd name="T60" fmla="*/ 545502 w 1195070"/>
              <a:gd name="T61" fmla="*/ 1151518 h 1160145"/>
              <a:gd name="T62" fmla="*/ 451435 w 1195070"/>
              <a:gd name="T63" fmla="*/ 1136671 h 1160145"/>
              <a:gd name="T64" fmla="*/ 362932 w 1195070"/>
              <a:gd name="T65" fmla="*/ 1108113 h 1160145"/>
              <a:gd name="T66" fmla="*/ 281218 w 1195070"/>
              <a:gd name="T67" fmla="*/ 1067033 h 1160145"/>
              <a:gd name="T68" fmla="*/ 207512 w 1195070"/>
              <a:gd name="T69" fmla="*/ 1014614 h 1160145"/>
              <a:gd name="T70" fmla="*/ 143042 w 1195070"/>
              <a:gd name="T71" fmla="*/ 952047 h 1160145"/>
              <a:gd name="T72" fmla="*/ 89028 w 1195070"/>
              <a:gd name="T73" fmla="*/ 880519 h 1160145"/>
              <a:gd name="T74" fmla="*/ 46696 w 1195070"/>
              <a:gd name="T75" fmla="*/ 801212 h 1160145"/>
              <a:gd name="T76" fmla="*/ 17271 w 1195070"/>
              <a:gd name="T77" fmla="*/ 715316 h 1160145"/>
              <a:gd name="T78" fmla="*/ 1970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7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5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7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9" name="object 17"/>
          <p:cNvSpPr>
            <a:spLocks/>
          </p:cNvSpPr>
          <p:nvPr/>
        </p:nvSpPr>
        <p:spPr bwMode="auto">
          <a:xfrm>
            <a:off x="4151313" y="2501901"/>
            <a:ext cx="1270000" cy="4062413"/>
          </a:xfrm>
          <a:custGeom>
            <a:avLst/>
            <a:gdLst>
              <a:gd name="T0" fmla="*/ 1138187 w 1271270"/>
              <a:gd name="T1" fmla="*/ 0 h 4063365"/>
              <a:gd name="T2" fmla="*/ 126492 w 1271270"/>
              <a:gd name="T3" fmla="*/ 0 h 4063365"/>
              <a:gd name="T4" fmla="*/ 77248 w 1271270"/>
              <a:gd name="T5" fmla="*/ 9977 h 4063365"/>
              <a:gd name="T6" fmla="*/ 37041 w 1271270"/>
              <a:gd name="T7" fmla="*/ 37181 h 4063365"/>
              <a:gd name="T8" fmla="*/ 9937 w 1271270"/>
              <a:gd name="T9" fmla="*/ 77544 h 4063365"/>
              <a:gd name="T10" fmla="*/ 0 w 1271270"/>
              <a:gd name="T11" fmla="*/ 126976 h 4063365"/>
              <a:gd name="T12" fmla="*/ 0 w 1271270"/>
              <a:gd name="T13" fmla="*/ 3931276 h 4063365"/>
              <a:gd name="T14" fmla="*/ 9937 w 1271270"/>
              <a:gd name="T15" fmla="*/ 3980690 h 4063365"/>
              <a:gd name="T16" fmla="*/ 37041 w 1271270"/>
              <a:gd name="T17" fmla="*/ 4021045 h 4063365"/>
              <a:gd name="T18" fmla="*/ 77248 w 1271270"/>
              <a:gd name="T19" fmla="*/ 4048252 h 4063365"/>
              <a:gd name="T20" fmla="*/ 126492 w 1271270"/>
              <a:gd name="T21" fmla="*/ 4058228 h 4063365"/>
              <a:gd name="T22" fmla="*/ 1138187 w 1271270"/>
              <a:gd name="T23" fmla="*/ 4058228 h 4063365"/>
              <a:gd name="T24" fmla="*/ 1187432 w 1271270"/>
              <a:gd name="T25" fmla="*/ 4048252 h 4063365"/>
              <a:gd name="T26" fmla="*/ 1227638 w 1271270"/>
              <a:gd name="T27" fmla="*/ 4021045 h 4063365"/>
              <a:gd name="T28" fmla="*/ 1254741 w 1271270"/>
              <a:gd name="T29" fmla="*/ 3980690 h 4063365"/>
              <a:gd name="T30" fmla="*/ 1264679 w 1271270"/>
              <a:gd name="T31" fmla="*/ 3931276 h 4063365"/>
              <a:gd name="T32" fmla="*/ 1264679 w 1271270"/>
              <a:gd name="T33" fmla="*/ 126976 h 4063365"/>
              <a:gd name="T34" fmla="*/ 1254741 w 1271270"/>
              <a:gd name="T35" fmla="*/ 77544 h 4063365"/>
              <a:gd name="T36" fmla="*/ 1227638 w 1271270"/>
              <a:gd name="T37" fmla="*/ 37181 h 4063365"/>
              <a:gd name="T38" fmla="*/ 1187432 w 1271270"/>
              <a:gd name="T39" fmla="*/ 9977 h 4063365"/>
              <a:gd name="T40" fmla="*/ 1138187 w 127127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1143889" y="0"/>
                </a:moveTo>
                <a:lnTo>
                  <a:pt x="127127" y="0"/>
                </a:lnTo>
                <a:lnTo>
                  <a:pt x="77634" y="9987"/>
                </a:lnTo>
                <a:lnTo>
                  <a:pt x="37226" y="37226"/>
                </a:lnTo>
                <a:lnTo>
                  <a:pt x="9987" y="77634"/>
                </a:lnTo>
                <a:lnTo>
                  <a:pt x="0" y="127126"/>
                </a:lnTo>
                <a:lnTo>
                  <a:pt x="0" y="3935882"/>
                </a:lnTo>
                <a:lnTo>
                  <a:pt x="9987" y="3985354"/>
                </a:lnTo>
                <a:lnTo>
                  <a:pt x="37226" y="4025755"/>
                </a:lnTo>
                <a:lnTo>
                  <a:pt x="77634" y="4052995"/>
                </a:lnTo>
                <a:lnTo>
                  <a:pt x="127127" y="4062983"/>
                </a:lnTo>
                <a:lnTo>
                  <a:pt x="1143889" y="4062983"/>
                </a:lnTo>
                <a:lnTo>
                  <a:pt x="1193381" y="4052995"/>
                </a:lnTo>
                <a:lnTo>
                  <a:pt x="1233789" y="4025755"/>
                </a:lnTo>
                <a:lnTo>
                  <a:pt x="1261028" y="3985354"/>
                </a:lnTo>
                <a:lnTo>
                  <a:pt x="1271015" y="3935882"/>
                </a:lnTo>
                <a:lnTo>
                  <a:pt x="1271015" y="127126"/>
                </a:lnTo>
                <a:lnTo>
                  <a:pt x="1261028" y="77634"/>
                </a:lnTo>
                <a:lnTo>
                  <a:pt x="1233789" y="37226"/>
                </a:lnTo>
                <a:lnTo>
                  <a:pt x="1193381" y="9987"/>
                </a:lnTo>
                <a:lnTo>
                  <a:pt x="1143889" y="0"/>
                </a:lnTo>
                <a:close/>
              </a:path>
            </a:pathLst>
          </a:custGeom>
          <a:solidFill>
            <a:srgbClr val="CEC596">
              <a:alpha val="76862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0" name="object 18"/>
          <p:cNvSpPr>
            <a:spLocks/>
          </p:cNvSpPr>
          <p:nvPr/>
        </p:nvSpPr>
        <p:spPr bwMode="auto">
          <a:xfrm>
            <a:off x="4151313" y="2501901"/>
            <a:ext cx="1270000" cy="4062413"/>
          </a:xfrm>
          <a:custGeom>
            <a:avLst/>
            <a:gdLst>
              <a:gd name="T0" fmla="*/ 0 w 1271270"/>
              <a:gd name="T1" fmla="*/ 126976 h 4063365"/>
              <a:gd name="T2" fmla="*/ 9937 w 1271270"/>
              <a:gd name="T3" fmla="*/ 77544 h 4063365"/>
              <a:gd name="T4" fmla="*/ 37041 w 1271270"/>
              <a:gd name="T5" fmla="*/ 37181 h 4063365"/>
              <a:gd name="T6" fmla="*/ 77248 w 1271270"/>
              <a:gd name="T7" fmla="*/ 9977 h 4063365"/>
              <a:gd name="T8" fmla="*/ 126492 w 1271270"/>
              <a:gd name="T9" fmla="*/ 0 h 4063365"/>
              <a:gd name="T10" fmla="*/ 1138187 w 1271270"/>
              <a:gd name="T11" fmla="*/ 0 h 4063365"/>
              <a:gd name="T12" fmla="*/ 1187432 w 1271270"/>
              <a:gd name="T13" fmla="*/ 9977 h 4063365"/>
              <a:gd name="T14" fmla="*/ 1227638 w 1271270"/>
              <a:gd name="T15" fmla="*/ 37181 h 4063365"/>
              <a:gd name="T16" fmla="*/ 1254741 w 1271270"/>
              <a:gd name="T17" fmla="*/ 77544 h 4063365"/>
              <a:gd name="T18" fmla="*/ 1264679 w 1271270"/>
              <a:gd name="T19" fmla="*/ 126976 h 4063365"/>
              <a:gd name="T20" fmla="*/ 1264679 w 1271270"/>
              <a:gd name="T21" fmla="*/ 3931276 h 4063365"/>
              <a:gd name="T22" fmla="*/ 1254741 w 1271270"/>
              <a:gd name="T23" fmla="*/ 3980690 h 4063365"/>
              <a:gd name="T24" fmla="*/ 1227638 w 1271270"/>
              <a:gd name="T25" fmla="*/ 4021045 h 4063365"/>
              <a:gd name="T26" fmla="*/ 1187432 w 1271270"/>
              <a:gd name="T27" fmla="*/ 4048252 h 4063365"/>
              <a:gd name="T28" fmla="*/ 1138187 w 1271270"/>
              <a:gd name="T29" fmla="*/ 4058228 h 4063365"/>
              <a:gd name="T30" fmla="*/ 126492 w 1271270"/>
              <a:gd name="T31" fmla="*/ 4058228 h 4063365"/>
              <a:gd name="T32" fmla="*/ 77248 w 1271270"/>
              <a:gd name="T33" fmla="*/ 4048252 h 4063365"/>
              <a:gd name="T34" fmla="*/ 37041 w 1271270"/>
              <a:gd name="T35" fmla="*/ 4021045 h 4063365"/>
              <a:gd name="T36" fmla="*/ 9937 w 1271270"/>
              <a:gd name="T37" fmla="*/ 3980690 h 4063365"/>
              <a:gd name="T38" fmla="*/ 0 w 1271270"/>
              <a:gd name="T39" fmla="*/ 3931276 h 4063365"/>
              <a:gd name="T40" fmla="*/ 0 w 1271270"/>
              <a:gd name="T41" fmla="*/ 126976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0" y="127126"/>
                </a:moveTo>
                <a:lnTo>
                  <a:pt x="9987" y="77634"/>
                </a:lnTo>
                <a:lnTo>
                  <a:pt x="37226" y="37226"/>
                </a:lnTo>
                <a:lnTo>
                  <a:pt x="77634" y="9987"/>
                </a:lnTo>
                <a:lnTo>
                  <a:pt x="127127" y="0"/>
                </a:lnTo>
                <a:lnTo>
                  <a:pt x="1143889" y="0"/>
                </a:lnTo>
                <a:lnTo>
                  <a:pt x="1193381" y="9987"/>
                </a:lnTo>
                <a:lnTo>
                  <a:pt x="1233789" y="37226"/>
                </a:lnTo>
                <a:lnTo>
                  <a:pt x="1261028" y="77634"/>
                </a:lnTo>
                <a:lnTo>
                  <a:pt x="1271015" y="127126"/>
                </a:lnTo>
                <a:lnTo>
                  <a:pt x="1271015" y="3935882"/>
                </a:lnTo>
                <a:lnTo>
                  <a:pt x="1261028" y="3985354"/>
                </a:lnTo>
                <a:lnTo>
                  <a:pt x="1233789" y="4025755"/>
                </a:lnTo>
                <a:lnTo>
                  <a:pt x="1193381" y="4052995"/>
                </a:lnTo>
                <a:lnTo>
                  <a:pt x="1143889" y="4062983"/>
                </a:lnTo>
                <a:lnTo>
                  <a:pt x="127127" y="4062983"/>
                </a:lnTo>
                <a:lnTo>
                  <a:pt x="77634" y="4052995"/>
                </a:lnTo>
                <a:lnTo>
                  <a:pt x="37226" y="4025755"/>
                </a:lnTo>
                <a:lnTo>
                  <a:pt x="9987" y="3985354"/>
                </a:lnTo>
                <a:lnTo>
                  <a:pt x="0" y="3935882"/>
                </a:lnTo>
                <a:lnTo>
                  <a:pt x="0" y="1271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1" name="object 19"/>
          <p:cNvSpPr txBox="1">
            <a:spLocks noChangeArrowheads="1"/>
          </p:cNvSpPr>
          <p:nvPr/>
        </p:nvSpPr>
        <p:spPr bwMode="auto">
          <a:xfrm>
            <a:off x="4225925" y="4465638"/>
            <a:ext cx="1155700" cy="6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7147" rIns="0" bIns="0">
            <a:spAutoFit/>
          </a:bodyPr>
          <a:lstStyle/>
          <a:p>
            <a:pPr marL="12700" defTabSz="874713">
              <a:spcBef>
                <a:spcPts val="763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Экономика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72" name="object 20"/>
          <p:cNvSpPr>
            <a:spLocks noChangeArrowheads="1"/>
          </p:cNvSpPr>
          <p:nvPr/>
        </p:nvSpPr>
        <p:spPr bwMode="auto">
          <a:xfrm>
            <a:off x="4189413" y="2841626"/>
            <a:ext cx="1193800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73" name="object 21"/>
          <p:cNvSpPr>
            <a:spLocks/>
          </p:cNvSpPr>
          <p:nvPr/>
        </p:nvSpPr>
        <p:spPr bwMode="auto">
          <a:xfrm>
            <a:off x="4189413" y="2841626"/>
            <a:ext cx="1193800" cy="1158875"/>
          </a:xfrm>
          <a:custGeom>
            <a:avLst/>
            <a:gdLst>
              <a:gd name="T0" fmla="*/ 1970 w 1195070"/>
              <a:gd name="T1" fmla="*/ 529411 h 1160145"/>
              <a:gd name="T2" fmla="*/ 17271 w 1195070"/>
              <a:gd name="T3" fmla="*/ 438112 h 1160145"/>
              <a:gd name="T4" fmla="*/ 46696 w 1195070"/>
              <a:gd name="T5" fmla="*/ 352217 h 1160145"/>
              <a:gd name="T6" fmla="*/ 89028 w 1195070"/>
              <a:gd name="T7" fmla="*/ 272911 h 1160145"/>
              <a:gd name="T8" fmla="*/ 143042 w 1195070"/>
              <a:gd name="T9" fmla="*/ 201381 h 1160145"/>
              <a:gd name="T10" fmla="*/ 207512 w 1195070"/>
              <a:gd name="T11" fmla="*/ 138814 h 1160145"/>
              <a:gd name="T12" fmla="*/ 281218 w 1195070"/>
              <a:gd name="T13" fmla="*/ 86396 h 1160145"/>
              <a:gd name="T14" fmla="*/ 362932 w 1195070"/>
              <a:gd name="T15" fmla="*/ 45315 h 1160145"/>
              <a:gd name="T16" fmla="*/ 451435 w 1195070"/>
              <a:gd name="T17" fmla="*/ 16760 h 1160145"/>
              <a:gd name="T18" fmla="*/ 545502 w 1195070"/>
              <a:gd name="T19" fmla="*/ 1912 h 1160145"/>
              <a:gd name="T20" fmla="*/ 642978 w 1195070"/>
              <a:gd name="T21" fmla="*/ 1912 h 1160145"/>
              <a:gd name="T22" fmla="*/ 737045 w 1195070"/>
              <a:gd name="T23" fmla="*/ 16760 h 1160145"/>
              <a:gd name="T24" fmla="*/ 825548 w 1195070"/>
              <a:gd name="T25" fmla="*/ 45315 h 1160145"/>
              <a:gd name="T26" fmla="*/ 907264 w 1195070"/>
              <a:gd name="T27" fmla="*/ 86396 h 1160145"/>
              <a:gd name="T28" fmla="*/ 980967 w 1195070"/>
              <a:gd name="T29" fmla="*/ 138814 h 1160145"/>
              <a:gd name="T30" fmla="*/ 1045438 w 1195070"/>
              <a:gd name="T31" fmla="*/ 201381 h 1160145"/>
              <a:gd name="T32" fmla="*/ 1099451 w 1195070"/>
              <a:gd name="T33" fmla="*/ 272911 h 1160145"/>
              <a:gd name="T34" fmla="*/ 1141782 w 1195070"/>
              <a:gd name="T35" fmla="*/ 352217 h 1160145"/>
              <a:gd name="T36" fmla="*/ 1171211 w 1195070"/>
              <a:gd name="T37" fmla="*/ 438112 h 1160145"/>
              <a:gd name="T38" fmla="*/ 1186510 w 1195070"/>
              <a:gd name="T39" fmla="*/ 529411 h 1160145"/>
              <a:gd name="T40" fmla="*/ 1186510 w 1195070"/>
              <a:gd name="T41" fmla="*/ 624018 h 1160145"/>
              <a:gd name="T42" fmla="*/ 1171211 w 1195070"/>
              <a:gd name="T43" fmla="*/ 715316 h 1160145"/>
              <a:gd name="T44" fmla="*/ 1141782 w 1195070"/>
              <a:gd name="T45" fmla="*/ 801212 h 1160145"/>
              <a:gd name="T46" fmla="*/ 1099451 w 1195070"/>
              <a:gd name="T47" fmla="*/ 880519 h 1160145"/>
              <a:gd name="T48" fmla="*/ 1045438 w 1195070"/>
              <a:gd name="T49" fmla="*/ 952047 h 1160145"/>
              <a:gd name="T50" fmla="*/ 980967 w 1195070"/>
              <a:gd name="T51" fmla="*/ 1014614 h 1160145"/>
              <a:gd name="T52" fmla="*/ 907264 w 1195070"/>
              <a:gd name="T53" fmla="*/ 1067033 h 1160145"/>
              <a:gd name="T54" fmla="*/ 825548 w 1195070"/>
              <a:gd name="T55" fmla="*/ 1108113 h 1160145"/>
              <a:gd name="T56" fmla="*/ 737045 w 1195070"/>
              <a:gd name="T57" fmla="*/ 1136671 h 1160145"/>
              <a:gd name="T58" fmla="*/ 642978 w 1195070"/>
              <a:gd name="T59" fmla="*/ 1151518 h 1160145"/>
              <a:gd name="T60" fmla="*/ 545502 w 1195070"/>
              <a:gd name="T61" fmla="*/ 1151518 h 1160145"/>
              <a:gd name="T62" fmla="*/ 451435 w 1195070"/>
              <a:gd name="T63" fmla="*/ 1136671 h 1160145"/>
              <a:gd name="T64" fmla="*/ 362932 w 1195070"/>
              <a:gd name="T65" fmla="*/ 1108113 h 1160145"/>
              <a:gd name="T66" fmla="*/ 281218 w 1195070"/>
              <a:gd name="T67" fmla="*/ 1067033 h 1160145"/>
              <a:gd name="T68" fmla="*/ 207512 w 1195070"/>
              <a:gd name="T69" fmla="*/ 1014614 h 1160145"/>
              <a:gd name="T70" fmla="*/ 143042 w 1195070"/>
              <a:gd name="T71" fmla="*/ 952047 h 1160145"/>
              <a:gd name="T72" fmla="*/ 89028 w 1195070"/>
              <a:gd name="T73" fmla="*/ 880519 h 1160145"/>
              <a:gd name="T74" fmla="*/ 46696 w 1195070"/>
              <a:gd name="T75" fmla="*/ 801212 h 1160145"/>
              <a:gd name="T76" fmla="*/ 17271 w 1195070"/>
              <a:gd name="T77" fmla="*/ 715316 h 1160145"/>
              <a:gd name="T78" fmla="*/ 1970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8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5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8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4" name="object 22"/>
          <p:cNvSpPr>
            <a:spLocks/>
          </p:cNvSpPr>
          <p:nvPr/>
        </p:nvSpPr>
        <p:spPr bwMode="auto">
          <a:xfrm>
            <a:off x="5461000" y="2501901"/>
            <a:ext cx="1271588" cy="4062413"/>
          </a:xfrm>
          <a:custGeom>
            <a:avLst/>
            <a:gdLst>
              <a:gd name="T0" fmla="*/ 1145319 w 1271270"/>
              <a:gd name="T1" fmla="*/ 0 h 4063365"/>
              <a:gd name="T2" fmla="*/ 127286 w 1271270"/>
              <a:gd name="T3" fmla="*/ 0 h 4063365"/>
              <a:gd name="T4" fmla="*/ 77729 w 1271270"/>
              <a:gd name="T5" fmla="*/ 9977 h 4063365"/>
              <a:gd name="T6" fmla="*/ 37271 w 1271270"/>
              <a:gd name="T7" fmla="*/ 37181 h 4063365"/>
              <a:gd name="T8" fmla="*/ 9998 w 1271270"/>
              <a:gd name="T9" fmla="*/ 77544 h 4063365"/>
              <a:gd name="T10" fmla="*/ 0 w 1271270"/>
              <a:gd name="T11" fmla="*/ 126976 h 4063365"/>
              <a:gd name="T12" fmla="*/ 0 w 1271270"/>
              <a:gd name="T13" fmla="*/ 3931276 h 4063365"/>
              <a:gd name="T14" fmla="*/ 9998 w 1271270"/>
              <a:gd name="T15" fmla="*/ 3980690 h 4063365"/>
              <a:gd name="T16" fmla="*/ 37271 w 1271270"/>
              <a:gd name="T17" fmla="*/ 4021045 h 4063365"/>
              <a:gd name="T18" fmla="*/ 77729 w 1271270"/>
              <a:gd name="T19" fmla="*/ 4048252 h 4063365"/>
              <a:gd name="T20" fmla="*/ 127286 w 1271270"/>
              <a:gd name="T21" fmla="*/ 4058228 h 4063365"/>
              <a:gd name="T22" fmla="*/ 1145319 w 1271270"/>
              <a:gd name="T23" fmla="*/ 4058228 h 4063365"/>
              <a:gd name="T24" fmla="*/ 1194876 w 1271270"/>
              <a:gd name="T25" fmla="*/ 4048252 h 4063365"/>
              <a:gd name="T26" fmla="*/ 1235334 w 1271270"/>
              <a:gd name="T27" fmla="*/ 4021045 h 4063365"/>
              <a:gd name="T28" fmla="*/ 1262607 w 1271270"/>
              <a:gd name="T29" fmla="*/ 3980690 h 4063365"/>
              <a:gd name="T30" fmla="*/ 1272606 w 1271270"/>
              <a:gd name="T31" fmla="*/ 3931276 h 4063365"/>
              <a:gd name="T32" fmla="*/ 1272606 w 1271270"/>
              <a:gd name="T33" fmla="*/ 126976 h 4063365"/>
              <a:gd name="T34" fmla="*/ 1262607 w 1271270"/>
              <a:gd name="T35" fmla="*/ 77544 h 4063365"/>
              <a:gd name="T36" fmla="*/ 1235334 w 1271270"/>
              <a:gd name="T37" fmla="*/ 37181 h 4063365"/>
              <a:gd name="T38" fmla="*/ 1194876 w 1271270"/>
              <a:gd name="T39" fmla="*/ 9977 h 4063365"/>
              <a:gd name="T40" fmla="*/ 1145319 w 127127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1143889" y="0"/>
                </a:moveTo>
                <a:lnTo>
                  <a:pt x="127126" y="0"/>
                </a:lnTo>
                <a:lnTo>
                  <a:pt x="77634" y="9987"/>
                </a:lnTo>
                <a:lnTo>
                  <a:pt x="37226" y="37226"/>
                </a:lnTo>
                <a:lnTo>
                  <a:pt x="9987" y="77634"/>
                </a:lnTo>
                <a:lnTo>
                  <a:pt x="0" y="127126"/>
                </a:lnTo>
                <a:lnTo>
                  <a:pt x="0" y="3935882"/>
                </a:lnTo>
                <a:lnTo>
                  <a:pt x="9987" y="3985354"/>
                </a:lnTo>
                <a:lnTo>
                  <a:pt x="37226" y="4025755"/>
                </a:lnTo>
                <a:lnTo>
                  <a:pt x="77634" y="4052995"/>
                </a:lnTo>
                <a:lnTo>
                  <a:pt x="127126" y="4062983"/>
                </a:lnTo>
                <a:lnTo>
                  <a:pt x="1143889" y="4062983"/>
                </a:lnTo>
                <a:lnTo>
                  <a:pt x="1193381" y="4052995"/>
                </a:lnTo>
                <a:lnTo>
                  <a:pt x="1233789" y="4025755"/>
                </a:lnTo>
                <a:lnTo>
                  <a:pt x="1261028" y="3985354"/>
                </a:lnTo>
                <a:lnTo>
                  <a:pt x="1271016" y="3935882"/>
                </a:lnTo>
                <a:lnTo>
                  <a:pt x="1271016" y="127126"/>
                </a:lnTo>
                <a:lnTo>
                  <a:pt x="1261028" y="77634"/>
                </a:lnTo>
                <a:lnTo>
                  <a:pt x="1233789" y="37226"/>
                </a:lnTo>
                <a:lnTo>
                  <a:pt x="1193381" y="9987"/>
                </a:lnTo>
                <a:lnTo>
                  <a:pt x="1143889" y="0"/>
                </a:lnTo>
                <a:close/>
              </a:path>
            </a:pathLst>
          </a:custGeom>
          <a:solidFill>
            <a:srgbClr val="CEC596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5" name="object 23"/>
          <p:cNvSpPr>
            <a:spLocks/>
          </p:cNvSpPr>
          <p:nvPr/>
        </p:nvSpPr>
        <p:spPr bwMode="auto">
          <a:xfrm>
            <a:off x="5448300" y="2492376"/>
            <a:ext cx="1271588" cy="4062413"/>
          </a:xfrm>
          <a:custGeom>
            <a:avLst/>
            <a:gdLst>
              <a:gd name="T0" fmla="*/ 0 w 1271270"/>
              <a:gd name="T1" fmla="*/ 126976 h 4063365"/>
              <a:gd name="T2" fmla="*/ 9998 w 1271270"/>
              <a:gd name="T3" fmla="*/ 77544 h 4063365"/>
              <a:gd name="T4" fmla="*/ 37271 w 1271270"/>
              <a:gd name="T5" fmla="*/ 37181 h 4063365"/>
              <a:gd name="T6" fmla="*/ 77729 w 1271270"/>
              <a:gd name="T7" fmla="*/ 9977 h 4063365"/>
              <a:gd name="T8" fmla="*/ 127286 w 1271270"/>
              <a:gd name="T9" fmla="*/ 0 h 4063365"/>
              <a:gd name="T10" fmla="*/ 1145319 w 1271270"/>
              <a:gd name="T11" fmla="*/ 0 h 4063365"/>
              <a:gd name="T12" fmla="*/ 1194876 w 1271270"/>
              <a:gd name="T13" fmla="*/ 9977 h 4063365"/>
              <a:gd name="T14" fmla="*/ 1235334 w 1271270"/>
              <a:gd name="T15" fmla="*/ 37181 h 4063365"/>
              <a:gd name="T16" fmla="*/ 1262607 w 1271270"/>
              <a:gd name="T17" fmla="*/ 77544 h 4063365"/>
              <a:gd name="T18" fmla="*/ 1272606 w 1271270"/>
              <a:gd name="T19" fmla="*/ 126976 h 4063365"/>
              <a:gd name="T20" fmla="*/ 1272606 w 1271270"/>
              <a:gd name="T21" fmla="*/ 3931276 h 4063365"/>
              <a:gd name="T22" fmla="*/ 1262607 w 1271270"/>
              <a:gd name="T23" fmla="*/ 3980690 h 4063365"/>
              <a:gd name="T24" fmla="*/ 1235334 w 1271270"/>
              <a:gd name="T25" fmla="*/ 4021045 h 4063365"/>
              <a:gd name="T26" fmla="*/ 1194876 w 1271270"/>
              <a:gd name="T27" fmla="*/ 4048252 h 4063365"/>
              <a:gd name="T28" fmla="*/ 1145319 w 1271270"/>
              <a:gd name="T29" fmla="*/ 4058228 h 4063365"/>
              <a:gd name="T30" fmla="*/ 127286 w 1271270"/>
              <a:gd name="T31" fmla="*/ 4058228 h 4063365"/>
              <a:gd name="T32" fmla="*/ 77729 w 1271270"/>
              <a:gd name="T33" fmla="*/ 4048252 h 4063365"/>
              <a:gd name="T34" fmla="*/ 37271 w 1271270"/>
              <a:gd name="T35" fmla="*/ 4021045 h 4063365"/>
              <a:gd name="T36" fmla="*/ 9998 w 1271270"/>
              <a:gd name="T37" fmla="*/ 3980690 h 4063365"/>
              <a:gd name="T38" fmla="*/ 0 w 1271270"/>
              <a:gd name="T39" fmla="*/ 3931276 h 4063365"/>
              <a:gd name="T40" fmla="*/ 0 w 1271270"/>
              <a:gd name="T41" fmla="*/ 126976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0" y="127126"/>
                </a:moveTo>
                <a:lnTo>
                  <a:pt x="9987" y="77634"/>
                </a:lnTo>
                <a:lnTo>
                  <a:pt x="37226" y="37226"/>
                </a:lnTo>
                <a:lnTo>
                  <a:pt x="77634" y="9987"/>
                </a:lnTo>
                <a:lnTo>
                  <a:pt x="127126" y="0"/>
                </a:lnTo>
                <a:lnTo>
                  <a:pt x="1143889" y="0"/>
                </a:lnTo>
                <a:lnTo>
                  <a:pt x="1193381" y="9987"/>
                </a:lnTo>
                <a:lnTo>
                  <a:pt x="1233789" y="37226"/>
                </a:lnTo>
                <a:lnTo>
                  <a:pt x="1261028" y="77634"/>
                </a:lnTo>
                <a:lnTo>
                  <a:pt x="1271016" y="127126"/>
                </a:lnTo>
                <a:lnTo>
                  <a:pt x="1271016" y="3935882"/>
                </a:lnTo>
                <a:lnTo>
                  <a:pt x="1261028" y="3985354"/>
                </a:lnTo>
                <a:lnTo>
                  <a:pt x="1233789" y="4025755"/>
                </a:lnTo>
                <a:lnTo>
                  <a:pt x="1193381" y="4052995"/>
                </a:lnTo>
                <a:lnTo>
                  <a:pt x="1143889" y="4062983"/>
                </a:lnTo>
                <a:lnTo>
                  <a:pt x="127126" y="4062983"/>
                </a:lnTo>
                <a:lnTo>
                  <a:pt x="77634" y="4052995"/>
                </a:lnTo>
                <a:lnTo>
                  <a:pt x="37226" y="4025755"/>
                </a:lnTo>
                <a:lnTo>
                  <a:pt x="9987" y="3985354"/>
                </a:lnTo>
                <a:lnTo>
                  <a:pt x="0" y="3935882"/>
                </a:lnTo>
                <a:lnTo>
                  <a:pt x="0" y="1271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6" name="object 24"/>
          <p:cNvSpPr txBox="1">
            <a:spLocks noChangeArrowheads="1"/>
          </p:cNvSpPr>
          <p:nvPr/>
        </p:nvSpPr>
        <p:spPr bwMode="auto">
          <a:xfrm>
            <a:off x="5491164" y="4524375"/>
            <a:ext cx="1209675" cy="4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1592" rIns="0" bIns="0">
            <a:spAutoFit/>
          </a:bodyPr>
          <a:lstStyle/>
          <a:p>
            <a:pPr marL="12700" algn="ctr" defTabSz="874713">
              <a:lnSpc>
                <a:spcPct val="71000"/>
              </a:lnSpc>
              <a:spcBef>
                <a:spcPts val="800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Обществознание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77" name="object 25"/>
          <p:cNvSpPr>
            <a:spLocks noChangeArrowheads="1"/>
          </p:cNvSpPr>
          <p:nvPr/>
        </p:nvSpPr>
        <p:spPr bwMode="auto">
          <a:xfrm>
            <a:off x="5519739" y="2852739"/>
            <a:ext cx="1195387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78" name="object 26"/>
          <p:cNvSpPr>
            <a:spLocks/>
          </p:cNvSpPr>
          <p:nvPr/>
        </p:nvSpPr>
        <p:spPr bwMode="auto">
          <a:xfrm>
            <a:off x="5499100" y="2841626"/>
            <a:ext cx="1195388" cy="1158875"/>
          </a:xfrm>
          <a:custGeom>
            <a:avLst/>
            <a:gdLst>
              <a:gd name="T0" fmla="*/ 1985 w 1195070"/>
              <a:gd name="T1" fmla="*/ 529411 h 1160145"/>
              <a:gd name="T2" fmla="*/ 17386 w 1195070"/>
              <a:gd name="T3" fmla="*/ 438112 h 1160145"/>
              <a:gd name="T4" fmla="*/ 47007 w 1195070"/>
              <a:gd name="T5" fmla="*/ 352217 h 1160145"/>
              <a:gd name="T6" fmla="*/ 89623 w 1195070"/>
              <a:gd name="T7" fmla="*/ 272911 h 1160145"/>
              <a:gd name="T8" fmla="*/ 143994 w 1195070"/>
              <a:gd name="T9" fmla="*/ 201381 h 1160145"/>
              <a:gd name="T10" fmla="*/ 208897 w 1195070"/>
              <a:gd name="T11" fmla="*/ 138814 h 1160145"/>
              <a:gd name="T12" fmla="*/ 283091 w 1195070"/>
              <a:gd name="T13" fmla="*/ 86396 h 1160145"/>
              <a:gd name="T14" fmla="*/ 365352 w 1195070"/>
              <a:gd name="T15" fmla="*/ 45315 h 1160145"/>
              <a:gd name="T16" fmla="*/ 454446 w 1195070"/>
              <a:gd name="T17" fmla="*/ 16760 h 1160145"/>
              <a:gd name="T18" fmla="*/ 549140 w 1195070"/>
              <a:gd name="T19" fmla="*/ 1912 h 1160145"/>
              <a:gd name="T20" fmla="*/ 647265 w 1195070"/>
              <a:gd name="T21" fmla="*/ 1912 h 1160145"/>
              <a:gd name="T22" fmla="*/ 741959 w 1195070"/>
              <a:gd name="T23" fmla="*/ 16760 h 1160145"/>
              <a:gd name="T24" fmla="*/ 831053 w 1195070"/>
              <a:gd name="T25" fmla="*/ 45315 h 1160145"/>
              <a:gd name="T26" fmla="*/ 913314 w 1195070"/>
              <a:gd name="T27" fmla="*/ 86396 h 1160145"/>
              <a:gd name="T28" fmla="*/ 987508 w 1195070"/>
              <a:gd name="T29" fmla="*/ 138814 h 1160145"/>
              <a:gd name="T30" fmla="*/ 1052411 w 1195070"/>
              <a:gd name="T31" fmla="*/ 201381 h 1160145"/>
              <a:gd name="T32" fmla="*/ 1106782 w 1195070"/>
              <a:gd name="T33" fmla="*/ 272911 h 1160145"/>
              <a:gd name="T34" fmla="*/ 1149398 w 1195070"/>
              <a:gd name="T35" fmla="*/ 352217 h 1160145"/>
              <a:gd name="T36" fmla="*/ 1179021 w 1195070"/>
              <a:gd name="T37" fmla="*/ 438112 h 1160145"/>
              <a:gd name="T38" fmla="*/ 1194423 w 1195070"/>
              <a:gd name="T39" fmla="*/ 529411 h 1160145"/>
              <a:gd name="T40" fmla="*/ 1194423 w 1195070"/>
              <a:gd name="T41" fmla="*/ 624018 h 1160145"/>
              <a:gd name="T42" fmla="*/ 1179021 w 1195070"/>
              <a:gd name="T43" fmla="*/ 715316 h 1160145"/>
              <a:gd name="T44" fmla="*/ 1149398 w 1195070"/>
              <a:gd name="T45" fmla="*/ 801212 h 1160145"/>
              <a:gd name="T46" fmla="*/ 1106782 w 1195070"/>
              <a:gd name="T47" fmla="*/ 880519 h 1160145"/>
              <a:gd name="T48" fmla="*/ 1052411 w 1195070"/>
              <a:gd name="T49" fmla="*/ 952047 h 1160145"/>
              <a:gd name="T50" fmla="*/ 987508 w 1195070"/>
              <a:gd name="T51" fmla="*/ 1014614 h 1160145"/>
              <a:gd name="T52" fmla="*/ 913314 w 1195070"/>
              <a:gd name="T53" fmla="*/ 1067033 h 1160145"/>
              <a:gd name="T54" fmla="*/ 831053 w 1195070"/>
              <a:gd name="T55" fmla="*/ 1108113 h 1160145"/>
              <a:gd name="T56" fmla="*/ 741959 w 1195070"/>
              <a:gd name="T57" fmla="*/ 1136671 h 1160145"/>
              <a:gd name="T58" fmla="*/ 647265 w 1195070"/>
              <a:gd name="T59" fmla="*/ 1151518 h 1160145"/>
              <a:gd name="T60" fmla="*/ 549140 w 1195070"/>
              <a:gd name="T61" fmla="*/ 1151518 h 1160145"/>
              <a:gd name="T62" fmla="*/ 454446 w 1195070"/>
              <a:gd name="T63" fmla="*/ 1136671 h 1160145"/>
              <a:gd name="T64" fmla="*/ 365352 w 1195070"/>
              <a:gd name="T65" fmla="*/ 1108113 h 1160145"/>
              <a:gd name="T66" fmla="*/ 283091 w 1195070"/>
              <a:gd name="T67" fmla="*/ 1067033 h 1160145"/>
              <a:gd name="T68" fmla="*/ 208897 w 1195070"/>
              <a:gd name="T69" fmla="*/ 1014614 h 1160145"/>
              <a:gd name="T70" fmla="*/ 143994 w 1195070"/>
              <a:gd name="T71" fmla="*/ 952047 h 1160145"/>
              <a:gd name="T72" fmla="*/ 89623 w 1195070"/>
              <a:gd name="T73" fmla="*/ 880519 h 1160145"/>
              <a:gd name="T74" fmla="*/ 47007 w 1195070"/>
              <a:gd name="T75" fmla="*/ 801212 h 1160145"/>
              <a:gd name="T76" fmla="*/ 17386 w 1195070"/>
              <a:gd name="T77" fmla="*/ 715316 h 1160145"/>
              <a:gd name="T78" fmla="*/ 1985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8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6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8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79" name="object 27"/>
          <p:cNvSpPr>
            <a:spLocks/>
          </p:cNvSpPr>
          <p:nvPr/>
        </p:nvSpPr>
        <p:spPr bwMode="auto">
          <a:xfrm>
            <a:off x="6772275" y="2501901"/>
            <a:ext cx="1271588" cy="4062413"/>
          </a:xfrm>
          <a:custGeom>
            <a:avLst/>
            <a:gdLst>
              <a:gd name="T0" fmla="*/ 1145319 w 1271270"/>
              <a:gd name="T1" fmla="*/ 0 h 4063365"/>
              <a:gd name="T2" fmla="*/ 127286 w 1271270"/>
              <a:gd name="T3" fmla="*/ 0 h 4063365"/>
              <a:gd name="T4" fmla="*/ 77729 w 1271270"/>
              <a:gd name="T5" fmla="*/ 9977 h 4063365"/>
              <a:gd name="T6" fmla="*/ 37271 w 1271270"/>
              <a:gd name="T7" fmla="*/ 37181 h 4063365"/>
              <a:gd name="T8" fmla="*/ 9998 w 1271270"/>
              <a:gd name="T9" fmla="*/ 77544 h 4063365"/>
              <a:gd name="T10" fmla="*/ 0 w 1271270"/>
              <a:gd name="T11" fmla="*/ 126976 h 4063365"/>
              <a:gd name="T12" fmla="*/ 0 w 1271270"/>
              <a:gd name="T13" fmla="*/ 3931276 h 4063365"/>
              <a:gd name="T14" fmla="*/ 9998 w 1271270"/>
              <a:gd name="T15" fmla="*/ 3980690 h 4063365"/>
              <a:gd name="T16" fmla="*/ 37271 w 1271270"/>
              <a:gd name="T17" fmla="*/ 4021045 h 4063365"/>
              <a:gd name="T18" fmla="*/ 77729 w 1271270"/>
              <a:gd name="T19" fmla="*/ 4048252 h 4063365"/>
              <a:gd name="T20" fmla="*/ 127286 w 1271270"/>
              <a:gd name="T21" fmla="*/ 4058228 h 4063365"/>
              <a:gd name="T22" fmla="*/ 1145319 w 1271270"/>
              <a:gd name="T23" fmla="*/ 4058228 h 4063365"/>
              <a:gd name="T24" fmla="*/ 1194876 w 1271270"/>
              <a:gd name="T25" fmla="*/ 4048252 h 4063365"/>
              <a:gd name="T26" fmla="*/ 1235334 w 1271270"/>
              <a:gd name="T27" fmla="*/ 4021045 h 4063365"/>
              <a:gd name="T28" fmla="*/ 1262607 w 1271270"/>
              <a:gd name="T29" fmla="*/ 3980690 h 4063365"/>
              <a:gd name="T30" fmla="*/ 1272605 w 1271270"/>
              <a:gd name="T31" fmla="*/ 3931276 h 4063365"/>
              <a:gd name="T32" fmla="*/ 1272605 w 1271270"/>
              <a:gd name="T33" fmla="*/ 126976 h 4063365"/>
              <a:gd name="T34" fmla="*/ 1262607 w 1271270"/>
              <a:gd name="T35" fmla="*/ 77544 h 4063365"/>
              <a:gd name="T36" fmla="*/ 1235334 w 1271270"/>
              <a:gd name="T37" fmla="*/ 37181 h 4063365"/>
              <a:gd name="T38" fmla="*/ 1194876 w 1271270"/>
              <a:gd name="T39" fmla="*/ 9977 h 4063365"/>
              <a:gd name="T40" fmla="*/ 1145319 w 127127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1143889" y="0"/>
                </a:moveTo>
                <a:lnTo>
                  <a:pt x="127126" y="0"/>
                </a:lnTo>
                <a:lnTo>
                  <a:pt x="77634" y="9987"/>
                </a:lnTo>
                <a:lnTo>
                  <a:pt x="37226" y="37226"/>
                </a:lnTo>
                <a:lnTo>
                  <a:pt x="9987" y="77634"/>
                </a:lnTo>
                <a:lnTo>
                  <a:pt x="0" y="127126"/>
                </a:lnTo>
                <a:lnTo>
                  <a:pt x="0" y="3935882"/>
                </a:lnTo>
                <a:lnTo>
                  <a:pt x="9987" y="3985354"/>
                </a:lnTo>
                <a:lnTo>
                  <a:pt x="37226" y="4025755"/>
                </a:lnTo>
                <a:lnTo>
                  <a:pt x="77634" y="4052995"/>
                </a:lnTo>
                <a:lnTo>
                  <a:pt x="127126" y="4062983"/>
                </a:lnTo>
                <a:lnTo>
                  <a:pt x="1143889" y="4062983"/>
                </a:lnTo>
                <a:lnTo>
                  <a:pt x="1193381" y="4052995"/>
                </a:lnTo>
                <a:lnTo>
                  <a:pt x="1233789" y="4025755"/>
                </a:lnTo>
                <a:lnTo>
                  <a:pt x="1261028" y="3985354"/>
                </a:lnTo>
                <a:lnTo>
                  <a:pt x="1271015" y="3935882"/>
                </a:lnTo>
                <a:lnTo>
                  <a:pt x="1271015" y="127126"/>
                </a:lnTo>
                <a:lnTo>
                  <a:pt x="1261028" y="77634"/>
                </a:lnTo>
                <a:lnTo>
                  <a:pt x="1233789" y="37226"/>
                </a:lnTo>
                <a:lnTo>
                  <a:pt x="1193381" y="9987"/>
                </a:lnTo>
                <a:lnTo>
                  <a:pt x="1143889" y="0"/>
                </a:lnTo>
                <a:close/>
              </a:path>
            </a:pathLst>
          </a:custGeom>
          <a:solidFill>
            <a:srgbClr val="CEC59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0" name="object 28"/>
          <p:cNvSpPr>
            <a:spLocks/>
          </p:cNvSpPr>
          <p:nvPr/>
        </p:nvSpPr>
        <p:spPr bwMode="auto">
          <a:xfrm>
            <a:off x="6772275" y="2501901"/>
            <a:ext cx="1271588" cy="4062413"/>
          </a:xfrm>
          <a:custGeom>
            <a:avLst/>
            <a:gdLst>
              <a:gd name="T0" fmla="*/ 0 w 1271270"/>
              <a:gd name="T1" fmla="*/ 126976 h 4063365"/>
              <a:gd name="T2" fmla="*/ 9998 w 1271270"/>
              <a:gd name="T3" fmla="*/ 77544 h 4063365"/>
              <a:gd name="T4" fmla="*/ 37271 w 1271270"/>
              <a:gd name="T5" fmla="*/ 37181 h 4063365"/>
              <a:gd name="T6" fmla="*/ 77729 w 1271270"/>
              <a:gd name="T7" fmla="*/ 9977 h 4063365"/>
              <a:gd name="T8" fmla="*/ 127286 w 1271270"/>
              <a:gd name="T9" fmla="*/ 0 h 4063365"/>
              <a:gd name="T10" fmla="*/ 1145319 w 1271270"/>
              <a:gd name="T11" fmla="*/ 0 h 4063365"/>
              <a:gd name="T12" fmla="*/ 1194876 w 1271270"/>
              <a:gd name="T13" fmla="*/ 9977 h 4063365"/>
              <a:gd name="T14" fmla="*/ 1235334 w 1271270"/>
              <a:gd name="T15" fmla="*/ 37181 h 4063365"/>
              <a:gd name="T16" fmla="*/ 1262607 w 1271270"/>
              <a:gd name="T17" fmla="*/ 77544 h 4063365"/>
              <a:gd name="T18" fmla="*/ 1272605 w 1271270"/>
              <a:gd name="T19" fmla="*/ 126976 h 4063365"/>
              <a:gd name="T20" fmla="*/ 1272605 w 1271270"/>
              <a:gd name="T21" fmla="*/ 3931276 h 4063365"/>
              <a:gd name="T22" fmla="*/ 1262607 w 1271270"/>
              <a:gd name="T23" fmla="*/ 3980690 h 4063365"/>
              <a:gd name="T24" fmla="*/ 1235334 w 1271270"/>
              <a:gd name="T25" fmla="*/ 4021045 h 4063365"/>
              <a:gd name="T26" fmla="*/ 1194876 w 1271270"/>
              <a:gd name="T27" fmla="*/ 4048252 h 4063365"/>
              <a:gd name="T28" fmla="*/ 1145319 w 1271270"/>
              <a:gd name="T29" fmla="*/ 4058228 h 4063365"/>
              <a:gd name="T30" fmla="*/ 127286 w 1271270"/>
              <a:gd name="T31" fmla="*/ 4058228 h 4063365"/>
              <a:gd name="T32" fmla="*/ 77729 w 1271270"/>
              <a:gd name="T33" fmla="*/ 4048252 h 4063365"/>
              <a:gd name="T34" fmla="*/ 37271 w 1271270"/>
              <a:gd name="T35" fmla="*/ 4021045 h 4063365"/>
              <a:gd name="T36" fmla="*/ 9998 w 1271270"/>
              <a:gd name="T37" fmla="*/ 3980690 h 4063365"/>
              <a:gd name="T38" fmla="*/ 0 w 1271270"/>
              <a:gd name="T39" fmla="*/ 3931276 h 4063365"/>
              <a:gd name="T40" fmla="*/ 0 w 1271270"/>
              <a:gd name="T41" fmla="*/ 126976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0" y="127126"/>
                </a:moveTo>
                <a:lnTo>
                  <a:pt x="9987" y="77634"/>
                </a:lnTo>
                <a:lnTo>
                  <a:pt x="37226" y="37226"/>
                </a:lnTo>
                <a:lnTo>
                  <a:pt x="77634" y="9987"/>
                </a:lnTo>
                <a:lnTo>
                  <a:pt x="127126" y="0"/>
                </a:lnTo>
                <a:lnTo>
                  <a:pt x="1143889" y="0"/>
                </a:lnTo>
                <a:lnTo>
                  <a:pt x="1193381" y="9987"/>
                </a:lnTo>
                <a:lnTo>
                  <a:pt x="1233789" y="37226"/>
                </a:lnTo>
                <a:lnTo>
                  <a:pt x="1261028" y="77634"/>
                </a:lnTo>
                <a:lnTo>
                  <a:pt x="1271015" y="127126"/>
                </a:lnTo>
                <a:lnTo>
                  <a:pt x="1271015" y="3935882"/>
                </a:lnTo>
                <a:lnTo>
                  <a:pt x="1261028" y="3985354"/>
                </a:lnTo>
                <a:lnTo>
                  <a:pt x="1233789" y="4025755"/>
                </a:lnTo>
                <a:lnTo>
                  <a:pt x="1193381" y="4052995"/>
                </a:lnTo>
                <a:lnTo>
                  <a:pt x="1143889" y="4062983"/>
                </a:lnTo>
                <a:lnTo>
                  <a:pt x="127126" y="4062983"/>
                </a:lnTo>
                <a:lnTo>
                  <a:pt x="77634" y="4052995"/>
                </a:lnTo>
                <a:lnTo>
                  <a:pt x="37226" y="4025755"/>
                </a:lnTo>
                <a:lnTo>
                  <a:pt x="9987" y="3985354"/>
                </a:lnTo>
                <a:lnTo>
                  <a:pt x="0" y="3935882"/>
                </a:lnTo>
                <a:lnTo>
                  <a:pt x="0" y="1271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1" name="object 29"/>
          <p:cNvSpPr txBox="1">
            <a:spLocks noChangeArrowheads="1"/>
          </p:cNvSpPr>
          <p:nvPr/>
        </p:nvSpPr>
        <p:spPr bwMode="auto">
          <a:xfrm>
            <a:off x="7051675" y="4592638"/>
            <a:ext cx="712788" cy="2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4" rIns="0" bIns="0">
            <a:spAutoFit/>
          </a:bodyPr>
          <a:lstStyle/>
          <a:p>
            <a:pPr marL="12700" defTabSz="874713">
              <a:spcBef>
                <a:spcPts val="100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Право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82" name="object 30"/>
          <p:cNvSpPr>
            <a:spLocks noChangeArrowheads="1"/>
          </p:cNvSpPr>
          <p:nvPr/>
        </p:nvSpPr>
        <p:spPr bwMode="auto">
          <a:xfrm>
            <a:off x="6808789" y="2841626"/>
            <a:ext cx="1195387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83" name="object 31"/>
          <p:cNvSpPr>
            <a:spLocks/>
          </p:cNvSpPr>
          <p:nvPr/>
        </p:nvSpPr>
        <p:spPr bwMode="auto">
          <a:xfrm>
            <a:off x="6808789" y="2841626"/>
            <a:ext cx="1195387" cy="1158875"/>
          </a:xfrm>
          <a:custGeom>
            <a:avLst/>
            <a:gdLst>
              <a:gd name="T0" fmla="*/ 1985 w 1195070"/>
              <a:gd name="T1" fmla="*/ 529411 h 1160145"/>
              <a:gd name="T2" fmla="*/ 17386 w 1195070"/>
              <a:gd name="T3" fmla="*/ 438112 h 1160145"/>
              <a:gd name="T4" fmla="*/ 47006 w 1195070"/>
              <a:gd name="T5" fmla="*/ 352217 h 1160145"/>
              <a:gd name="T6" fmla="*/ 89623 w 1195070"/>
              <a:gd name="T7" fmla="*/ 272911 h 1160145"/>
              <a:gd name="T8" fmla="*/ 143994 w 1195070"/>
              <a:gd name="T9" fmla="*/ 201381 h 1160145"/>
              <a:gd name="T10" fmla="*/ 208893 w 1195070"/>
              <a:gd name="T11" fmla="*/ 138814 h 1160145"/>
              <a:gd name="T12" fmla="*/ 283091 w 1195070"/>
              <a:gd name="T13" fmla="*/ 86396 h 1160145"/>
              <a:gd name="T14" fmla="*/ 365352 w 1195070"/>
              <a:gd name="T15" fmla="*/ 45315 h 1160145"/>
              <a:gd name="T16" fmla="*/ 454441 w 1195070"/>
              <a:gd name="T17" fmla="*/ 16760 h 1160145"/>
              <a:gd name="T18" fmla="*/ 549139 w 1195070"/>
              <a:gd name="T19" fmla="*/ 1912 h 1160145"/>
              <a:gd name="T20" fmla="*/ 647263 w 1195070"/>
              <a:gd name="T21" fmla="*/ 1912 h 1160145"/>
              <a:gd name="T22" fmla="*/ 741958 w 1195070"/>
              <a:gd name="T23" fmla="*/ 16760 h 1160145"/>
              <a:gd name="T24" fmla="*/ 831048 w 1195070"/>
              <a:gd name="T25" fmla="*/ 45315 h 1160145"/>
              <a:gd name="T26" fmla="*/ 913309 w 1195070"/>
              <a:gd name="T27" fmla="*/ 86396 h 1160145"/>
              <a:gd name="T28" fmla="*/ 987506 w 1195070"/>
              <a:gd name="T29" fmla="*/ 138814 h 1160145"/>
              <a:gd name="T30" fmla="*/ 1052406 w 1195070"/>
              <a:gd name="T31" fmla="*/ 201381 h 1160145"/>
              <a:gd name="T32" fmla="*/ 1106778 w 1195070"/>
              <a:gd name="T33" fmla="*/ 272911 h 1160145"/>
              <a:gd name="T34" fmla="*/ 1149393 w 1195070"/>
              <a:gd name="T35" fmla="*/ 352217 h 1160145"/>
              <a:gd name="T36" fmla="*/ 1179016 w 1195070"/>
              <a:gd name="T37" fmla="*/ 438112 h 1160145"/>
              <a:gd name="T38" fmla="*/ 1194418 w 1195070"/>
              <a:gd name="T39" fmla="*/ 529411 h 1160145"/>
              <a:gd name="T40" fmla="*/ 1194418 w 1195070"/>
              <a:gd name="T41" fmla="*/ 624018 h 1160145"/>
              <a:gd name="T42" fmla="*/ 1179016 w 1195070"/>
              <a:gd name="T43" fmla="*/ 715316 h 1160145"/>
              <a:gd name="T44" fmla="*/ 1149393 w 1195070"/>
              <a:gd name="T45" fmla="*/ 801212 h 1160145"/>
              <a:gd name="T46" fmla="*/ 1106778 w 1195070"/>
              <a:gd name="T47" fmla="*/ 880519 h 1160145"/>
              <a:gd name="T48" fmla="*/ 1052406 w 1195070"/>
              <a:gd name="T49" fmla="*/ 952047 h 1160145"/>
              <a:gd name="T50" fmla="*/ 987506 w 1195070"/>
              <a:gd name="T51" fmla="*/ 1014614 h 1160145"/>
              <a:gd name="T52" fmla="*/ 913309 w 1195070"/>
              <a:gd name="T53" fmla="*/ 1067033 h 1160145"/>
              <a:gd name="T54" fmla="*/ 831048 w 1195070"/>
              <a:gd name="T55" fmla="*/ 1108113 h 1160145"/>
              <a:gd name="T56" fmla="*/ 741958 w 1195070"/>
              <a:gd name="T57" fmla="*/ 1136671 h 1160145"/>
              <a:gd name="T58" fmla="*/ 647263 w 1195070"/>
              <a:gd name="T59" fmla="*/ 1151518 h 1160145"/>
              <a:gd name="T60" fmla="*/ 549139 w 1195070"/>
              <a:gd name="T61" fmla="*/ 1151518 h 1160145"/>
              <a:gd name="T62" fmla="*/ 454441 w 1195070"/>
              <a:gd name="T63" fmla="*/ 1136671 h 1160145"/>
              <a:gd name="T64" fmla="*/ 365352 w 1195070"/>
              <a:gd name="T65" fmla="*/ 1108113 h 1160145"/>
              <a:gd name="T66" fmla="*/ 283091 w 1195070"/>
              <a:gd name="T67" fmla="*/ 1067033 h 1160145"/>
              <a:gd name="T68" fmla="*/ 208893 w 1195070"/>
              <a:gd name="T69" fmla="*/ 1014614 h 1160145"/>
              <a:gd name="T70" fmla="*/ 143994 w 1195070"/>
              <a:gd name="T71" fmla="*/ 952047 h 1160145"/>
              <a:gd name="T72" fmla="*/ 89623 w 1195070"/>
              <a:gd name="T73" fmla="*/ 880519 h 1160145"/>
              <a:gd name="T74" fmla="*/ 47006 w 1195070"/>
              <a:gd name="T75" fmla="*/ 801212 h 1160145"/>
              <a:gd name="T76" fmla="*/ 17386 w 1195070"/>
              <a:gd name="T77" fmla="*/ 715316 h 1160145"/>
              <a:gd name="T78" fmla="*/ 1985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7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5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7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4" name="object 32"/>
          <p:cNvSpPr>
            <a:spLocks/>
          </p:cNvSpPr>
          <p:nvPr/>
        </p:nvSpPr>
        <p:spPr bwMode="auto">
          <a:xfrm>
            <a:off x="8081964" y="2501901"/>
            <a:ext cx="1271587" cy="4062413"/>
          </a:xfrm>
          <a:custGeom>
            <a:avLst/>
            <a:gdLst>
              <a:gd name="T0" fmla="*/ 1145315 w 1271270"/>
              <a:gd name="T1" fmla="*/ 0 h 4063365"/>
              <a:gd name="T2" fmla="*/ 127286 w 1271270"/>
              <a:gd name="T3" fmla="*/ 0 h 4063365"/>
              <a:gd name="T4" fmla="*/ 77729 w 1271270"/>
              <a:gd name="T5" fmla="*/ 9977 h 4063365"/>
              <a:gd name="T6" fmla="*/ 37271 w 1271270"/>
              <a:gd name="T7" fmla="*/ 37181 h 4063365"/>
              <a:gd name="T8" fmla="*/ 9997 w 1271270"/>
              <a:gd name="T9" fmla="*/ 77544 h 4063365"/>
              <a:gd name="T10" fmla="*/ 0 w 1271270"/>
              <a:gd name="T11" fmla="*/ 126976 h 4063365"/>
              <a:gd name="T12" fmla="*/ 0 w 1271270"/>
              <a:gd name="T13" fmla="*/ 3931276 h 4063365"/>
              <a:gd name="T14" fmla="*/ 9997 w 1271270"/>
              <a:gd name="T15" fmla="*/ 3980690 h 4063365"/>
              <a:gd name="T16" fmla="*/ 37271 w 1271270"/>
              <a:gd name="T17" fmla="*/ 4021045 h 4063365"/>
              <a:gd name="T18" fmla="*/ 77729 w 1271270"/>
              <a:gd name="T19" fmla="*/ 4048252 h 4063365"/>
              <a:gd name="T20" fmla="*/ 127286 w 1271270"/>
              <a:gd name="T21" fmla="*/ 4058228 h 4063365"/>
              <a:gd name="T22" fmla="*/ 1145315 w 1271270"/>
              <a:gd name="T23" fmla="*/ 4058228 h 4063365"/>
              <a:gd name="T24" fmla="*/ 1194871 w 1271270"/>
              <a:gd name="T25" fmla="*/ 4048252 h 4063365"/>
              <a:gd name="T26" fmla="*/ 1235329 w 1271270"/>
              <a:gd name="T27" fmla="*/ 4021045 h 4063365"/>
              <a:gd name="T28" fmla="*/ 1262602 w 1271270"/>
              <a:gd name="T29" fmla="*/ 3980690 h 4063365"/>
              <a:gd name="T30" fmla="*/ 1272601 w 1271270"/>
              <a:gd name="T31" fmla="*/ 3931276 h 4063365"/>
              <a:gd name="T32" fmla="*/ 1272601 w 1271270"/>
              <a:gd name="T33" fmla="*/ 126976 h 4063365"/>
              <a:gd name="T34" fmla="*/ 1262602 w 1271270"/>
              <a:gd name="T35" fmla="*/ 77544 h 4063365"/>
              <a:gd name="T36" fmla="*/ 1235329 w 1271270"/>
              <a:gd name="T37" fmla="*/ 37181 h 4063365"/>
              <a:gd name="T38" fmla="*/ 1194871 w 1271270"/>
              <a:gd name="T39" fmla="*/ 9977 h 4063365"/>
              <a:gd name="T40" fmla="*/ 1145315 w 127127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1143889" y="0"/>
                </a:moveTo>
                <a:lnTo>
                  <a:pt x="127126" y="0"/>
                </a:lnTo>
                <a:lnTo>
                  <a:pt x="77634" y="9987"/>
                </a:lnTo>
                <a:lnTo>
                  <a:pt x="37226" y="37226"/>
                </a:lnTo>
                <a:lnTo>
                  <a:pt x="9987" y="77634"/>
                </a:lnTo>
                <a:lnTo>
                  <a:pt x="0" y="127126"/>
                </a:lnTo>
                <a:lnTo>
                  <a:pt x="0" y="3935882"/>
                </a:lnTo>
                <a:lnTo>
                  <a:pt x="9987" y="3985354"/>
                </a:lnTo>
                <a:lnTo>
                  <a:pt x="37226" y="4025755"/>
                </a:lnTo>
                <a:lnTo>
                  <a:pt x="77634" y="4052995"/>
                </a:lnTo>
                <a:lnTo>
                  <a:pt x="127126" y="4062983"/>
                </a:lnTo>
                <a:lnTo>
                  <a:pt x="1143889" y="4062983"/>
                </a:lnTo>
                <a:lnTo>
                  <a:pt x="1193381" y="4052995"/>
                </a:lnTo>
                <a:lnTo>
                  <a:pt x="1233789" y="4025755"/>
                </a:lnTo>
                <a:lnTo>
                  <a:pt x="1261028" y="3985354"/>
                </a:lnTo>
                <a:lnTo>
                  <a:pt x="1271016" y="3935882"/>
                </a:lnTo>
                <a:lnTo>
                  <a:pt x="1271016" y="127126"/>
                </a:lnTo>
                <a:lnTo>
                  <a:pt x="1261028" y="77634"/>
                </a:lnTo>
                <a:lnTo>
                  <a:pt x="1233789" y="37226"/>
                </a:lnTo>
                <a:lnTo>
                  <a:pt x="1193381" y="9987"/>
                </a:lnTo>
                <a:lnTo>
                  <a:pt x="1143889" y="0"/>
                </a:lnTo>
                <a:close/>
              </a:path>
            </a:pathLst>
          </a:custGeom>
          <a:solidFill>
            <a:srgbClr val="CEC596">
              <a:alpha val="56862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5" name="object 33"/>
          <p:cNvSpPr>
            <a:spLocks/>
          </p:cNvSpPr>
          <p:nvPr/>
        </p:nvSpPr>
        <p:spPr bwMode="auto">
          <a:xfrm>
            <a:off x="8081964" y="2501901"/>
            <a:ext cx="1271587" cy="4062413"/>
          </a:xfrm>
          <a:custGeom>
            <a:avLst/>
            <a:gdLst>
              <a:gd name="T0" fmla="*/ 0 w 1271270"/>
              <a:gd name="T1" fmla="*/ 126976 h 4063365"/>
              <a:gd name="T2" fmla="*/ 9997 w 1271270"/>
              <a:gd name="T3" fmla="*/ 77544 h 4063365"/>
              <a:gd name="T4" fmla="*/ 37271 w 1271270"/>
              <a:gd name="T5" fmla="*/ 37181 h 4063365"/>
              <a:gd name="T6" fmla="*/ 77729 w 1271270"/>
              <a:gd name="T7" fmla="*/ 9977 h 4063365"/>
              <a:gd name="T8" fmla="*/ 127286 w 1271270"/>
              <a:gd name="T9" fmla="*/ 0 h 4063365"/>
              <a:gd name="T10" fmla="*/ 1145315 w 1271270"/>
              <a:gd name="T11" fmla="*/ 0 h 4063365"/>
              <a:gd name="T12" fmla="*/ 1194871 w 1271270"/>
              <a:gd name="T13" fmla="*/ 9977 h 4063365"/>
              <a:gd name="T14" fmla="*/ 1235329 w 1271270"/>
              <a:gd name="T15" fmla="*/ 37181 h 4063365"/>
              <a:gd name="T16" fmla="*/ 1262602 w 1271270"/>
              <a:gd name="T17" fmla="*/ 77544 h 4063365"/>
              <a:gd name="T18" fmla="*/ 1272601 w 1271270"/>
              <a:gd name="T19" fmla="*/ 126976 h 4063365"/>
              <a:gd name="T20" fmla="*/ 1272601 w 1271270"/>
              <a:gd name="T21" fmla="*/ 3931276 h 4063365"/>
              <a:gd name="T22" fmla="*/ 1262602 w 1271270"/>
              <a:gd name="T23" fmla="*/ 3980690 h 4063365"/>
              <a:gd name="T24" fmla="*/ 1235329 w 1271270"/>
              <a:gd name="T25" fmla="*/ 4021045 h 4063365"/>
              <a:gd name="T26" fmla="*/ 1194871 w 1271270"/>
              <a:gd name="T27" fmla="*/ 4048252 h 4063365"/>
              <a:gd name="T28" fmla="*/ 1145315 w 1271270"/>
              <a:gd name="T29" fmla="*/ 4058228 h 4063365"/>
              <a:gd name="T30" fmla="*/ 127286 w 1271270"/>
              <a:gd name="T31" fmla="*/ 4058228 h 4063365"/>
              <a:gd name="T32" fmla="*/ 77729 w 1271270"/>
              <a:gd name="T33" fmla="*/ 4048252 h 4063365"/>
              <a:gd name="T34" fmla="*/ 37271 w 1271270"/>
              <a:gd name="T35" fmla="*/ 4021045 h 4063365"/>
              <a:gd name="T36" fmla="*/ 9997 w 1271270"/>
              <a:gd name="T37" fmla="*/ 3980690 h 4063365"/>
              <a:gd name="T38" fmla="*/ 0 w 1271270"/>
              <a:gd name="T39" fmla="*/ 3931276 h 4063365"/>
              <a:gd name="T40" fmla="*/ 0 w 1271270"/>
              <a:gd name="T41" fmla="*/ 126976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1270"/>
              <a:gd name="T64" fmla="*/ 0 h 4063365"/>
              <a:gd name="T65" fmla="*/ 1271270 w 127127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1270" h="4063365">
                <a:moveTo>
                  <a:pt x="0" y="127126"/>
                </a:moveTo>
                <a:lnTo>
                  <a:pt x="9987" y="77634"/>
                </a:lnTo>
                <a:lnTo>
                  <a:pt x="37226" y="37226"/>
                </a:lnTo>
                <a:lnTo>
                  <a:pt x="77634" y="9987"/>
                </a:lnTo>
                <a:lnTo>
                  <a:pt x="127126" y="0"/>
                </a:lnTo>
                <a:lnTo>
                  <a:pt x="1143889" y="0"/>
                </a:lnTo>
                <a:lnTo>
                  <a:pt x="1193381" y="9987"/>
                </a:lnTo>
                <a:lnTo>
                  <a:pt x="1233789" y="37226"/>
                </a:lnTo>
                <a:lnTo>
                  <a:pt x="1261028" y="77634"/>
                </a:lnTo>
                <a:lnTo>
                  <a:pt x="1271016" y="127126"/>
                </a:lnTo>
                <a:lnTo>
                  <a:pt x="1271016" y="3935882"/>
                </a:lnTo>
                <a:lnTo>
                  <a:pt x="1261028" y="3985354"/>
                </a:lnTo>
                <a:lnTo>
                  <a:pt x="1233789" y="4025755"/>
                </a:lnTo>
                <a:lnTo>
                  <a:pt x="1193381" y="4052995"/>
                </a:lnTo>
                <a:lnTo>
                  <a:pt x="1143889" y="4062983"/>
                </a:lnTo>
                <a:lnTo>
                  <a:pt x="127126" y="4062983"/>
                </a:lnTo>
                <a:lnTo>
                  <a:pt x="77634" y="4052995"/>
                </a:lnTo>
                <a:lnTo>
                  <a:pt x="37226" y="4025755"/>
                </a:lnTo>
                <a:lnTo>
                  <a:pt x="9987" y="3985354"/>
                </a:lnTo>
                <a:lnTo>
                  <a:pt x="0" y="3935882"/>
                </a:lnTo>
                <a:lnTo>
                  <a:pt x="0" y="1271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6" name="object 34"/>
          <p:cNvSpPr txBox="1">
            <a:spLocks noChangeArrowheads="1"/>
          </p:cNvSpPr>
          <p:nvPr/>
        </p:nvSpPr>
        <p:spPr bwMode="auto">
          <a:xfrm>
            <a:off x="8405813" y="4592638"/>
            <a:ext cx="823912" cy="2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4" rIns="0" bIns="0">
            <a:spAutoFit/>
          </a:bodyPr>
          <a:lstStyle/>
          <a:p>
            <a:pPr marL="12700" defTabSz="874713">
              <a:spcBef>
                <a:spcPts val="100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ОБЖ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87" name="object 35"/>
          <p:cNvSpPr>
            <a:spLocks noChangeArrowheads="1"/>
          </p:cNvSpPr>
          <p:nvPr/>
        </p:nvSpPr>
        <p:spPr bwMode="auto">
          <a:xfrm>
            <a:off x="8120064" y="2841626"/>
            <a:ext cx="1195387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88" name="object 36"/>
          <p:cNvSpPr>
            <a:spLocks/>
          </p:cNvSpPr>
          <p:nvPr/>
        </p:nvSpPr>
        <p:spPr bwMode="auto">
          <a:xfrm>
            <a:off x="8120064" y="2841626"/>
            <a:ext cx="1195387" cy="1158875"/>
          </a:xfrm>
          <a:custGeom>
            <a:avLst/>
            <a:gdLst>
              <a:gd name="T0" fmla="*/ 1985 w 1195070"/>
              <a:gd name="T1" fmla="*/ 529411 h 1160145"/>
              <a:gd name="T2" fmla="*/ 17386 w 1195070"/>
              <a:gd name="T3" fmla="*/ 438112 h 1160145"/>
              <a:gd name="T4" fmla="*/ 47006 w 1195070"/>
              <a:gd name="T5" fmla="*/ 352217 h 1160145"/>
              <a:gd name="T6" fmla="*/ 89623 w 1195070"/>
              <a:gd name="T7" fmla="*/ 272911 h 1160145"/>
              <a:gd name="T8" fmla="*/ 143994 w 1195070"/>
              <a:gd name="T9" fmla="*/ 201381 h 1160145"/>
              <a:gd name="T10" fmla="*/ 208893 w 1195070"/>
              <a:gd name="T11" fmla="*/ 138814 h 1160145"/>
              <a:gd name="T12" fmla="*/ 283091 w 1195070"/>
              <a:gd name="T13" fmla="*/ 86396 h 1160145"/>
              <a:gd name="T14" fmla="*/ 365352 w 1195070"/>
              <a:gd name="T15" fmla="*/ 45315 h 1160145"/>
              <a:gd name="T16" fmla="*/ 454441 w 1195070"/>
              <a:gd name="T17" fmla="*/ 16760 h 1160145"/>
              <a:gd name="T18" fmla="*/ 549139 w 1195070"/>
              <a:gd name="T19" fmla="*/ 1912 h 1160145"/>
              <a:gd name="T20" fmla="*/ 647263 w 1195070"/>
              <a:gd name="T21" fmla="*/ 1912 h 1160145"/>
              <a:gd name="T22" fmla="*/ 741958 w 1195070"/>
              <a:gd name="T23" fmla="*/ 16760 h 1160145"/>
              <a:gd name="T24" fmla="*/ 831048 w 1195070"/>
              <a:gd name="T25" fmla="*/ 45315 h 1160145"/>
              <a:gd name="T26" fmla="*/ 913309 w 1195070"/>
              <a:gd name="T27" fmla="*/ 86396 h 1160145"/>
              <a:gd name="T28" fmla="*/ 987506 w 1195070"/>
              <a:gd name="T29" fmla="*/ 138814 h 1160145"/>
              <a:gd name="T30" fmla="*/ 1052406 w 1195070"/>
              <a:gd name="T31" fmla="*/ 201381 h 1160145"/>
              <a:gd name="T32" fmla="*/ 1106778 w 1195070"/>
              <a:gd name="T33" fmla="*/ 272911 h 1160145"/>
              <a:gd name="T34" fmla="*/ 1149393 w 1195070"/>
              <a:gd name="T35" fmla="*/ 352217 h 1160145"/>
              <a:gd name="T36" fmla="*/ 1179016 w 1195070"/>
              <a:gd name="T37" fmla="*/ 438112 h 1160145"/>
              <a:gd name="T38" fmla="*/ 1194418 w 1195070"/>
              <a:gd name="T39" fmla="*/ 529411 h 1160145"/>
              <a:gd name="T40" fmla="*/ 1194418 w 1195070"/>
              <a:gd name="T41" fmla="*/ 624018 h 1160145"/>
              <a:gd name="T42" fmla="*/ 1179016 w 1195070"/>
              <a:gd name="T43" fmla="*/ 715316 h 1160145"/>
              <a:gd name="T44" fmla="*/ 1149393 w 1195070"/>
              <a:gd name="T45" fmla="*/ 801212 h 1160145"/>
              <a:gd name="T46" fmla="*/ 1106778 w 1195070"/>
              <a:gd name="T47" fmla="*/ 880519 h 1160145"/>
              <a:gd name="T48" fmla="*/ 1052406 w 1195070"/>
              <a:gd name="T49" fmla="*/ 952047 h 1160145"/>
              <a:gd name="T50" fmla="*/ 987506 w 1195070"/>
              <a:gd name="T51" fmla="*/ 1014614 h 1160145"/>
              <a:gd name="T52" fmla="*/ 913309 w 1195070"/>
              <a:gd name="T53" fmla="*/ 1067033 h 1160145"/>
              <a:gd name="T54" fmla="*/ 831048 w 1195070"/>
              <a:gd name="T55" fmla="*/ 1108113 h 1160145"/>
              <a:gd name="T56" fmla="*/ 741958 w 1195070"/>
              <a:gd name="T57" fmla="*/ 1136671 h 1160145"/>
              <a:gd name="T58" fmla="*/ 647263 w 1195070"/>
              <a:gd name="T59" fmla="*/ 1151518 h 1160145"/>
              <a:gd name="T60" fmla="*/ 549139 w 1195070"/>
              <a:gd name="T61" fmla="*/ 1151518 h 1160145"/>
              <a:gd name="T62" fmla="*/ 454441 w 1195070"/>
              <a:gd name="T63" fmla="*/ 1136671 h 1160145"/>
              <a:gd name="T64" fmla="*/ 365352 w 1195070"/>
              <a:gd name="T65" fmla="*/ 1108113 h 1160145"/>
              <a:gd name="T66" fmla="*/ 283091 w 1195070"/>
              <a:gd name="T67" fmla="*/ 1067033 h 1160145"/>
              <a:gd name="T68" fmla="*/ 208893 w 1195070"/>
              <a:gd name="T69" fmla="*/ 1014614 h 1160145"/>
              <a:gd name="T70" fmla="*/ 143994 w 1195070"/>
              <a:gd name="T71" fmla="*/ 952047 h 1160145"/>
              <a:gd name="T72" fmla="*/ 89623 w 1195070"/>
              <a:gd name="T73" fmla="*/ 880519 h 1160145"/>
              <a:gd name="T74" fmla="*/ 47006 w 1195070"/>
              <a:gd name="T75" fmla="*/ 801212 h 1160145"/>
              <a:gd name="T76" fmla="*/ 17386 w 1195070"/>
              <a:gd name="T77" fmla="*/ 715316 h 1160145"/>
              <a:gd name="T78" fmla="*/ 1985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8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6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8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89" name="object 37"/>
          <p:cNvSpPr>
            <a:spLocks/>
          </p:cNvSpPr>
          <p:nvPr/>
        </p:nvSpPr>
        <p:spPr bwMode="auto">
          <a:xfrm>
            <a:off x="9393239" y="2501901"/>
            <a:ext cx="1271587" cy="4062413"/>
          </a:xfrm>
          <a:custGeom>
            <a:avLst/>
            <a:gdLst>
              <a:gd name="T0" fmla="*/ 1141003 w 1272540"/>
              <a:gd name="T1" fmla="*/ 0 h 4063365"/>
              <a:gd name="T2" fmla="*/ 126778 w 1272540"/>
              <a:gd name="T3" fmla="*/ 0 h 4063365"/>
              <a:gd name="T4" fmla="*/ 77451 w 1272540"/>
              <a:gd name="T5" fmla="*/ 9997 h 4063365"/>
              <a:gd name="T6" fmla="*/ 37150 w 1272540"/>
              <a:gd name="T7" fmla="*/ 37245 h 4063365"/>
              <a:gd name="T8" fmla="*/ 9972 w 1272540"/>
              <a:gd name="T9" fmla="*/ 77651 h 4063365"/>
              <a:gd name="T10" fmla="*/ 0 w 1272540"/>
              <a:gd name="T11" fmla="*/ 127103 h 4063365"/>
              <a:gd name="T12" fmla="*/ 0 w 1272540"/>
              <a:gd name="T13" fmla="*/ 3931122 h 4063365"/>
              <a:gd name="T14" fmla="*/ 9972 w 1272540"/>
              <a:gd name="T15" fmla="*/ 3980600 h 4063365"/>
              <a:gd name="T16" fmla="*/ 37150 w 1272540"/>
              <a:gd name="T17" fmla="*/ 4021003 h 4063365"/>
              <a:gd name="T18" fmla="*/ 77451 w 1272540"/>
              <a:gd name="T19" fmla="*/ 4048240 h 4063365"/>
              <a:gd name="T20" fmla="*/ 126778 w 1272540"/>
              <a:gd name="T21" fmla="*/ 4058228 h 4063365"/>
              <a:gd name="T22" fmla="*/ 1141003 w 1272540"/>
              <a:gd name="T23" fmla="*/ 4058228 h 4063365"/>
              <a:gd name="T24" fmla="*/ 1190331 w 1272540"/>
              <a:gd name="T25" fmla="*/ 4048240 h 4063365"/>
              <a:gd name="T26" fmla="*/ 1230631 w 1272540"/>
              <a:gd name="T27" fmla="*/ 4021003 h 4063365"/>
              <a:gd name="T28" fmla="*/ 1257811 w 1272540"/>
              <a:gd name="T29" fmla="*/ 3980600 h 4063365"/>
              <a:gd name="T30" fmla="*/ 1267782 w 1272540"/>
              <a:gd name="T31" fmla="*/ 3931122 h 4063365"/>
              <a:gd name="T32" fmla="*/ 1267782 w 1272540"/>
              <a:gd name="T33" fmla="*/ 127103 h 4063365"/>
              <a:gd name="T34" fmla="*/ 1257811 w 1272540"/>
              <a:gd name="T35" fmla="*/ 77651 h 4063365"/>
              <a:gd name="T36" fmla="*/ 1230631 w 1272540"/>
              <a:gd name="T37" fmla="*/ 37245 h 4063365"/>
              <a:gd name="T38" fmla="*/ 1190331 w 1272540"/>
              <a:gd name="T39" fmla="*/ 9997 h 4063365"/>
              <a:gd name="T40" fmla="*/ 1141003 w 1272540"/>
              <a:gd name="T41" fmla="*/ 0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40"/>
              <a:gd name="T64" fmla="*/ 0 h 4063365"/>
              <a:gd name="T65" fmla="*/ 1272540 w 127254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40" h="4063365">
                <a:moveTo>
                  <a:pt x="1145285" y="0"/>
                </a:moveTo>
                <a:lnTo>
                  <a:pt x="127253" y="0"/>
                </a:lnTo>
                <a:lnTo>
                  <a:pt x="77741" y="10007"/>
                </a:lnTo>
                <a:lnTo>
                  <a:pt x="37290" y="37290"/>
                </a:lnTo>
                <a:lnTo>
                  <a:pt x="10007" y="77741"/>
                </a:lnTo>
                <a:lnTo>
                  <a:pt x="0" y="127253"/>
                </a:lnTo>
                <a:lnTo>
                  <a:pt x="0" y="3935729"/>
                </a:lnTo>
                <a:lnTo>
                  <a:pt x="10007" y="3985263"/>
                </a:lnTo>
                <a:lnTo>
                  <a:pt x="37290" y="4025712"/>
                </a:lnTo>
                <a:lnTo>
                  <a:pt x="77741" y="4052983"/>
                </a:lnTo>
                <a:lnTo>
                  <a:pt x="127253" y="4062983"/>
                </a:lnTo>
                <a:lnTo>
                  <a:pt x="1145285" y="4062983"/>
                </a:lnTo>
                <a:lnTo>
                  <a:pt x="1194798" y="4052983"/>
                </a:lnTo>
                <a:lnTo>
                  <a:pt x="1235249" y="4025712"/>
                </a:lnTo>
                <a:lnTo>
                  <a:pt x="1262532" y="3985263"/>
                </a:lnTo>
                <a:lnTo>
                  <a:pt x="1272540" y="3935729"/>
                </a:lnTo>
                <a:lnTo>
                  <a:pt x="1272540" y="127253"/>
                </a:lnTo>
                <a:lnTo>
                  <a:pt x="1262532" y="77741"/>
                </a:lnTo>
                <a:lnTo>
                  <a:pt x="1235249" y="37290"/>
                </a:lnTo>
                <a:lnTo>
                  <a:pt x="1194798" y="10007"/>
                </a:lnTo>
                <a:lnTo>
                  <a:pt x="1145285" y="0"/>
                </a:lnTo>
                <a:close/>
              </a:path>
            </a:pathLst>
          </a:custGeom>
          <a:solidFill>
            <a:srgbClr val="CEC596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90" name="object 38"/>
          <p:cNvSpPr>
            <a:spLocks/>
          </p:cNvSpPr>
          <p:nvPr/>
        </p:nvSpPr>
        <p:spPr bwMode="auto">
          <a:xfrm>
            <a:off x="9393239" y="2501901"/>
            <a:ext cx="1271587" cy="4062413"/>
          </a:xfrm>
          <a:custGeom>
            <a:avLst/>
            <a:gdLst>
              <a:gd name="T0" fmla="*/ 0 w 1272540"/>
              <a:gd name="T1" fmla="*/ 127103 h 4063365"/>
              <a:gd name="T2" fmla="*/ 9972 w 1272540"/>
              <a:gd name="T3" fmla="*/ 77651 h 4063365"/>
              <a:gd name="T4" fmla="*/ 37150 w 1272540"/>
              <a:gd name="T5" fmla="*/ 37245 h 4063365"/>
              <a:gd name="T6" fmla="*/ 77451 w 1272540"/>
              <a:gd name="T7" fmla="*/ 9997 h 4063365"/>
              <a:gd name="T8" fmla="*/ 126778 w 1272540"/>
              <a:gd name="T9" fmla="*/ 0 h 4063365"/>
              <a:gd name="T10" fmla="*/ 1141003 w 1272540"/>
              <a:gd name="T11" fmla="*/ 0 h 4063365"/>
              <a:gd name="T12" fmla="*/ 1190331 w 1272540"/>
              <a:gd name="T13" fmla="*/ 9997 h 4063365"/>
              <a:gd name="T14" fmla="*/ 1230631 w 1272540"/>
              <a:gd name="T15" fmla="*/ 37245 h 4063365"/>
              <a:gd name="T16" fmla="*/ 1257811 w 1272540"/>
              <a:gd name="T17" fmla="*/ 77651 h 4063365"/>
              <a:gd name="T18" fmla="*/ 1267782 w 1272540"/>
              <a:gd name="T19" fmla="*/ 127103 h 4063365"/>
              <a:gd name="T20" fmla="*/ 1267782 w 1272540"/>
              <a:gd name="T21" fmla="*/ 3931122 h 4063365"/>
              <a:gd name="T22" fmla="*/ 1257811 w 1272540"/>
              <a:gd name="T23" fmla="*/ 3980600 h 4063365"/>
              <a:gd name="T24" fmla="*/ 1230631 w 1272540"/>
              <a:gd name="T25" fmla="*/ 4021003 h 4063365"/>
              <a:gd name="T26" fmla="*/ 1190331 w 1272540"/>
              <a:gd name="T27" fmla="*/ 4048240 h 4063365"/>
              <a:gd name="T28" fmla="*/ 1141003 w 1272540"/>
              <a:gd name="T29" fmla="*/ 4058228 h 4063365"/>
              <a:gd name="T30" fmla="*/ 126778 w 1272540"/>
              <a:gd name="T31" fmla="*/ 4058228 h 4063365"/>
              <a:gd name="T32" fmla="*/ 77451 w 1272540"/>
              <a:gd name="T33" fmla="*/ 4048240 h 4063365"/>
              <a:gd name="T34" fmla="*/ 37150 w 1272540"/>
              <a:gd name="T35" fmla="*/ 4021003 h 4063365"/>
              <a:gd name="T36" fmla="*/ 9972 w 1272540"/>
              <a:gd name="T37" fmla="*/ 3980600 h 4063365"/>
              <a:gd name="T38" fmla="*/ 0 w 1272540"/>
              <a:gd name="T39" fmla="*/ 3931122 h 4063365"/>
              <a:gd name="T40" fmla="*/ 0 w 1272540"/>
              <a:gd name="T41" fmla="*/ 127103 h 4063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72540"/>
              <a:gd name="T64" fmla="*/ 0 h 4063365"/>
              <a:gd name="T65" fmla="*/ 1272540 w 1272540"/>
              <a:gd name="T66" fmla="*/ 4063365 h 4063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72540" h="4063365">
                <a:moveTo>
                  <a:pt x="0" y="127253"/>
                </a:moveTo>
                <a:lnTo>
                  <a:pt x="10007" y="77741"/>
                </a:lnTo>
                <a:lnTo>
                  <a:pt x="37290" y="37290"/>
                </a:lnTo>
                <a:lnTo>
                  <a:pt x="77741" y="10007"/>
                </a:lnTo>
                <a:lnTo>
                  <a:pt x="127253" y="0"/>
                </a:lnTo>
                <a:lnTo>
                  <a:pt x="1145285" y="0"/>
                </a:lnTo>
                <a:lnTo>
                  <a:pt x="1194798" y="10007"/>
                </a:lnTo>
                <a:lnTo>
                  <a:pt x="1235249" y="37290"/>
                </a:lnTo>
                <a:lnTo>
                  <a:pt x="1262532" y="77741"/>
                </a:lnTo>
                <a:lnTo>
                  <a:pt x="1272540" y="127253"/>
                </a:lnTo>
                <a:lnTo>
                  <a:pt x="1272540" y="3935729"/>
                </a:lnTo>
                <a:lnTo>
                  <a:pt x="1262532" y="3985263"/>
                </a:lnTo>
                <a:lnTo>
                  <a:pt x="1235249" y="4025712"/>
                </a:lnTo>
                <a:lnTo>
                  <a:pt x="1194798" y="4052983"/>
                </a:lnTo>
                <a:lnTo>
                  <a:pt x="1145285" y="4062983"/>
                </a:lnTo>
                <a:lnTo>
                  <a:pt x="127253" y="4062983"/>
                </a:lnTo>
                <a:lnTo>
                  <a:pt x="77741" y="4052983"/>
                </a:lnTo>
                <a:lnTo>
                  <a:pt x="37290" y="4025712"/>
                </a:lnTo>
                <a:lnTo>
                  <a:pt x="10007" y="3985263"/>
                </a:lnTo>
                <a:lnTo>
                  <a:pt x="0" y="3935729"/>
                </a:lnTo>
                <a:lnTo>
                  <a:pt x="0" y="12725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91" name="object 39"/>
          <p:cNvSpPr txBox="1">
            <a:spLocks noChangeArrowheads="1"/>
          </p:cNvSpPr>
          <p:nvPr/>
        </p:nvSpPr>
        <p:spPr bwMode="auto">
          <a:xfrm>
            <a:off x="9394826" y="4465638"/>
            <a:ext cx="1273175" cy="3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7147" rIns="0" bIns="0">
            <a:spAutoFit/>
          </a:bodyPr>
          <a:lstStyle/>
          <a:p>
            <a:pPr algn="ctr" defTabSz="874713">
              <a:spcBef>
                <a:spcPts val="763"/>
              </a:spcBef>
            </a:pPr>
            <a:r>
              <a:rPr lang="ru-RU" sz="1700" b="1">
                <a:latin typeface="Tahoma" pitchFamily="34" charset="0"/>
                <a:cs typeface="Tahoma" pitchFamily="34" charset="0"/>
              </a:rPr>
              <a:t>География</a:t>
            </a:r>
            <a:endParaRPr lang="ru-RU" sz="17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92" name="object 40"/>
          <p:cNvSpPr>
            <a:spLocks noChangeArrowheads="1"/>
          </p:cNvSpPr>
          <p:nvPr/>
        </p:nvSpPr>
        <p:spPr bwMode="auto">
          <a:xfrm>
            <a:off x="9431339" y="2841626"/>
            <a:ext cx="1195387" cy="11588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74713"/>
            <a:endParaRPr lang="ru-RU"/>
          </a:p>
        </p:txBody>
      </p:sp>
      <p:sp>
        <p:nvSpPr>
          <p:cNvPr id="45093" name="object 41"/>
          <p:cNvSpPr>
            <a:spLocks/>
          </p:cNvSpPr>
          <p:nvPr/>
        </p:nvSpPr>
        <p:spPr bwMode="auto">
          <a:xfrm>
            <a:off x="9431339" y="2841626"/>
            <a:ext cx="1195387" cy="1158875"/>
          </a:xfrm>
          <a:custGeom>
            <a:avLst/>
            <a:gdLst>
              <a:gd name="T0" fmla="*/ 1985 w 1195070"/>
              <a:gd name="T1" fmla="*/ 529411 h 1160145"/>
              <a:gd name="T2" fmla="*/ 17386 w 1195070"/>
              <a:gd name="T3" fmla="*/ 438112 h 1160145"/>
              <a:gd name="T4" fmla="*/ 47006 w 1195070"/>
              <a:gd name="T5" fmla="*/ 352217 h 1160145"/>
              <a:gd name="T6" fmla="*/ 89623 w 1195070"/>
              <a:gd name="T7" fmla="*/ 272911 h 1160145"/>
              <a:gd name="T8" fmla="*/ 143994 w 1195070"/>
              <a:gd name="T9" fmla="*/ 201381 h 1160145"/>
              <a:gd name="T10" fmla="*/ 208893 w 1195070"/>
              <a:gd name="T11" fmla="*/ 138814 h 1160145"/>
              <a:gd name="T12" fmla="*/ 283091 w 1195070"/>
              <a:gd name="T13" fmla="*/ 86396 h 1160145"/>
              <a:gd name="T14" fmla="*/ 365352 w 1195070"/>
              <a:gd name="T15" fmla="*/ 45315 h 1160145"/>
              <a:gd name="T16" fmla="*/ 454441 w 1195070"/>
              <a:gd name="T17" fmla="*/ 16760 h 1160145"/>
              <a:gd name="T18" fmla="*/ 549139 w 1195070"/>
              <a:gd name="T19" fmla="*/ 1912 h 1160145"/>
              <a:gd name="T20" fmla="*/ 647263 w 1195070"/>
              <a:gd name="T21" fmla="*/ 1912 h 1160145"/>
              <a:gd name="T22" fmla="*/ 741958 w 1195070"/>
              <a:gd name="T23" fmla="*/ 16760 h 1160145"/>
              <a:gd name="T24" fmla="*/ 831048 w 1195070"/>
              <a:gd name="T25" fmla="*/ 45315 h 1160145"/>
              <a:gd name="T26" fmla="*/ 913309 w 1195070"/>
              <a:gd name="T27" fmla="*/ 86396 h 1160145"/>
              <a:gd name="T28" fmla="*/ 987506 w 1195070"/>
              <a:gd name="T29" fmla="*/ 138814 h 1160145"/>
              <a:gd name="T30" fmla="*/ 1052406 w 1195070"/>
              <a:gd name="T31" fmla="*/ 201381 h 1160145"/>
              <a:gd name="T32" fmla="*/ 1106778 w 1195070"/>
              <a:gd name="T33" fmla="*/ 272911 h 1160145"/>
              <a:gd name="T34" fmla="*/ 1149393 w 1195070"/>
              <a:gd name="T35" fmla="*/ 352217 h 1160145"/>
              <a:gd name="T36" fmla="*/ 1179016 w 1195070"/>
              <a:gd name="T37" fmla="*/ 438112 h 1160145"/>
              <a:gd name="T38" fmla="*/ 1194418 w 1195070"/>
              <a:gd name="T39" fmla="*/ 529411 h 1160145"/>
              <a:gd name="T40" fmla="*/ 1194418 w 1195070"/>
              <a:gd name="T41" fmla="*/ 624018 h 1160145"/>
              <a:gd name="T42" fmla="*/ 1179016 w 1195070"/>
              <a:gd name="T43" fmla="*/ 715316 h 1160145"/>
              <a:gd name="T44" fmla="*/ 1149393 w 1195070"/>
              <a:gd name="T45" fmla="*/ 801212 h 1160145"/>
              <a:gd name="T46" fmla="*/ 1106778 w 1195070"/>
              <a:gd name="T47" fmla="*/ 880519 h 1160145"/>
              <a:gd name="T48" fmla="*/ 1052406 w 1195070"/>
              <a:gd name="T49" fmla="*/ 952047 h 1160145"/>
              <a:gd name="T50" fmla="*/ 987506 w 1195070"/>
              <a:gd name="T51" fmla="*/ 1014614 h 1160145"/>
              <a:gd name="T52" fmla="*/ 913309 w 1195070"/>
              <a:gd name="T53" fmla="*/ 1067033 h 1160145"/>
              <a:gd name="T54" fmla="*/ 831048 w 1195070"/>
              <a:gd name="T55" fmla="*/ 1108113 h 1160145"/>
              <a:gd name="T56" fmla="*/ 741958 w 1195070"/>
              <a:gd name="T57" fmla="*/ 1136671 h 1160145"/>
              <a:gd name="T58" fmla="*/ 647263 w 1195070"/>
              <a:gd name="T59" fmla="*/ 1151518 h 1160145"/>
              <a:gd name="T60" fmla="*/ 549139 w 1195070"/>
              <a:gd name="T61" fmla="*/ 1151518 h 1160145"/>
              <a:gd name="T62" fmla="*/ 454441 w 1195070"/>
              <a:gd name="T63" fmla="*/ 1136671 h 1160145"/>
              <a:gd name="T64" fmla="*/ 365352 w 1195070"/>
              <a:gd name="T65" fmla="*/ 1108113 h 1160145"/>
              <a:gd name="T66" fmla="*/ 283091 w 1195070"/>
              <a:gd name="T67" fmla="*/ 1067033 h 1160145"/>
              <a:gd name="T68" fmla="*/ 208893 w 1195070"/>
              <a:gd name="T69" fmla="*/ 1014614 h 1160145"/>
              <a:gd name="T70" fmla="*/ 143994 w 1195070"/>
              <a:gd name="T71" fmla="*/ 952047 h 1160145"/>
              <a:gd name="T72" fmla="*/ 89623 w 1195070"/>
              <a:gd name="T73" fmla="*/ 880519 h 1160145"/>
              <a:gd name="T74" fmla="*/ 47006 w 1195070"/>
              <a:gd name="T75" fmla="*/ 801212 h 1160145"/>
              <a:gd name="T76" fmla="*/ 17386 w 1195070"/>
              <a:gd name="T77" fmla="*/ 715316 h 1160145"/>
              <a:gd name="T78" fmla="*/ 1985 w 1195070"/>
              <a:gd name="T79" fmla="*/ 624018 h 11601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95070"/>
              <a:gd name="T121" fmla="*/ 0 h 1160145"/>
              <a:gd name="T122" fmla="*/ 1195070 w 1195070"/>
              <a:gd name="T123" fmla="*/ 1160145 h 11601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95070" h="1160145">
                <a:moveTo>
                  <a:pt x="0" y="579881"/>
                </a:moveTo>
                <a:lnTo>
                  <a:pt x="1980" y="532318"/>
                </a:lnTo>
                <a:lnTo>
                  <a:pt x="7818" y="485813"/>
                </a:lnTo>
                <a:lnTo>
                  <a:pt x="17361" y="440518"/>
                </a:lnTo>
                <a:lnTo>
                  <a:pt x="30455" y="396581"/>
                </a:lnTo>
                <a:lnTo>
                  <a:pt x="46946" y="354151"/>
                </a:lnTo>
                <a:lnTo>
                  <a:pt x="66680" y="313377"/>
                </a:lnTo>
                <a:lnTo>
                  <a:pt x="89503" y="274409"/>
                </a:lnTo>
                <a:lnTo>
                  <a:pt x="115263" y="237396"/>
                </a:lnTo>
                <a:lnTo>
                  <a:pt x="143804" y="202487"/>
                </a:lnTo>
                <a:lnTo>
                  <a:pt x="174974" y="169830"/>
                </a:lnTo>
                <a:lnTo>
                  <a:pt x="208618" y="139576"/>
                </a:lnTo>
                <a:lnTo>
                  <a:pt x="244583" y="111873"/>
                </a:lnTo>
                <a:lnTo>
                  <a:pt x="282716" y="86871"/>
                </a:lnTo>
                <a:lnTo>
                  <a:pt x="322861" y="64718"/>
                </a:lnTo>
                <a:lnTo>
                  <a:pt x="364867" y="45565"/>
                </a:lnTo>
                <a:lnTo>
                  <a:pt x="408578" y="29559"/>
                </a:lnTo>
                <a:lnTo>
                  <a:pt x="453841" y="16850"/>
                </a:lnTo>
                <a:lnTo>
                  <a:pt x="500503" y="7588"/>
                </a:lnTo>
                <a:lnTo>
                  <a:pt x="548410" y="1922"/>
                </a:lnTo>
                <a:lnTo>
                  <a:pt x="597407" y="0"/>
                </a:lnTo>
                <a:lnTo>
                  <a:pt x="646405" y="1922"/>
                </a:lnTo>
                <a:lnTo>
                  <a:pt x="694312" y="7588"/>
                </a:lnTo>
                <a:lnTo>
                  <a:pt x="740974" y="16850"/>
                </a:lnTo>
                <a:lnTo>
                  <a:pt x="786237" y="29559"/>
                </a:lnTo>
                <a:lnTo>
                  <a:pt x="829948" y="45565"/>
                </a:lnTo>
                <a:lnTo>
                  <a:pt x="871954" y="64718"/>
                </a:lnTo>
                <a:lnTo>
                  <a:pt x="912099" y="86871"/>
                </a:lnTo>
                <a:lnTo>
                  <a:pt x="950232" y="111873"/>
                </a:lnTo>
                <a:lnTo>
                  <a:pt x="986197" y="139576"/>
                </a:lnTo>
                <a:lnTo>
                  <a:pt x="1019841" y="169830"/>
                </a:lnTo>
                <a:lnTo>
                  <a:pt x="1051011" y="202487"/>
                </a:lnTo>
                <a:lnTo>
                  <a:pt x="1079552" y="237396"/>
                </a:lnTo>
                <a:lnTo>
                  <a:pt x="1105312" y="274409"/>
                </a:lnTo>
                <a:lnTo>
                  <a:pt x="1128135" y="313377"/>
                </a:lnTo>
                <a:lnTo>
                  <a:pt x="1147869" y="354151"/>
                </a:lnTo>
                <a:lnTo>
                  <a:pt x="1164360" y="396581"/>
                </a:lnTo>
                <a:lnTo>
                  <a:pt x="1177454" y="440518"/>
                </a:lnTo>
                <a:lnTo>
                  <a:pt x="1186997" y="485813"/>
                </a:lnTo>
                <a:lnTo>
                  <a:pt x="1192835" y="532318"/>
                </a:lnTo>
                <a:lnTo>
                  <a:pt x="1194816" y="579881"/>
                </a:lnTo>
                <a:lnTo>
                  <a:pt x="1192835" y="627445"/>
                </a:lnTo>
                <a:lnTo>
                  <a:pt x="1186997" y="673950"/>
                </a:lnTo>
                <a:lnTo>
                  <a:pt x="1177454" y="719245"/>
                </a:lnTo>
                <a:lnTo>
                  <a:pt x="1164360" y="763182"/>
                </a:lnTo>
                <a:lnTo>
                  <a:pt x="1147869" y="805612"/>
                </a:lnTo>
                <a:lnTo>
                  <a:pt x="1128135" y="846386"/>
                </a:lnTo>
                <a:lnTo>
                  <a:pt x="1105312" y="885354"/>
                </a:lnTo>
                <a:lnTo>
                  <a:pt x="1079552" y="922367"/>
                </a:lnTo>
                <a:lnTo>
                  <a:pt x="1051011" y="957276"/>
                </a:lnTo>
                <a:lnTo>
                  <a:pt x="1019841" y="989933"/>
                </a:lnTo>
                <a:lnTo>
                  <a:pt x="986197" y="1020187"/>
                </a:lnTo>
                <a:lnTo>
                  <a:pt x="950232" y="1047890"/>
                </a:lnTo>
                <a:lnTo>
                  <a:pt x="912099" y="1072892"/>
                </a:lnTo>
                <a:lnTo>
                  <a:pt x="871954" y="1095045"/>
                </a:lnTo>
                <a:lnTo>
                  <a:pt x="829948" y="1114198"/>
                </a:lnTo>
                <a:lnTo>
                  <a:pt x="786237" y="1130204"/>
                </a:lnTo>
                <a:lnTo>
                  <a:pt x="740974" y="1142913"/>
                </a:lnTo>
                <a:lnTo>
                  <a:pt x="694312" y="1152175"/>
                </a:lnTo>
                <a:lnTo>
                  <a:pt x="646405" y="1157841"/>
                </a:lnTo>
                <a:lnTo>
                  <a:pt x="597407" y="1159764"/>
                </a:lnTo>
                <a:lnTo>
                  <a:pt x="548410" y="1157841"/>
                </a:lnTo>
                <a:lnTo>
                  <a:pt x="500503" y="1152175"/>
                </a:lnTo>
                <a:lnTo>
                  <a:pt x="453841" y="1142913"/>
                </a:lnTo>
                <a:lnTo>
                  <a:pt x="408578" y="1130204"/>
                </a:lnTo>
                <a:lnTo>
                  <a:pt x="364867" y="1114198"/>
                </a:lnTo>
                <a:lnTo>
                  <a:pt x="322861" y="1095045"/>
                </a:lnTo>
                <a:lnTo>
                  <a:pt x="282716" y="1072892"/>
                </a:lnTo>
                <a:lnTo>
                  <a:pt x="244583" y="1047890"/>
                </a:lnTo>
                <a:lnTo>
                  <a:pt x="208618" y="1020187"/>
                </a:lnTo>
                <a:lnTo>
                  <a:pt x="174974" y="989933"/>
                </a:lnTo>
                <a:lnTo>
                  <a:pt x="143804" y="957276"/>
                </a:lnTo>
                <a:lnTo>
                  <a:pt x="115263" y="922367"/>
                </a:lnTo>
                <a:lnTo>
                  <a:pt x="89503" y="885354"/>
                </a:lnTo>
                <a:lnTo>
                  <a:pt x="66680" y="846386"/>
                </a:lnTo>
                <a:lnTo>
                  <a:pt x="46946" y="805612"/>
                </a:lnTo>
                <a:lnTo>
                  <a:pt x="30455" y="763182"/>
                </a:lnTo>
                <a:lnTo>
                  <a:pt x="17361" y="719245"/>
                </a:lnTo>
                <a:lnTo>
                  <a:pt x="7818" y="673950"/>
                </a:lnTo>
                <a:lnTo>
                  <a:pt x="1980" y="627445"/>
                </a:lnTo>
                <a:lnTo>
                  <a:pt x="0" y="57988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94" name="object 42"/>
          <p:cNvSpPr>
            <a:spLocks/>
          </p:cNvSpPr>
          <p:nvPr/>
        </p:nvSpPr>
        <p:spPr bwMode="auto">
          <a:xfrm>
            <a:off x="1847851" y="5661026"/>
            <a:ext cx="8467725" cy="684213"/>
          </a:xfrm>
          <a:custGeom>
            <a:avLst/>
            <a:gdLst>
              <a:gd name="T0" fmla="*/ 314941 w 8412480"/>
              <a:gd name="T1" fmla="*/ 0 h 609600"/>
              <a:gd name="T2" fmla="*/ 0 w 8412480"/>
              <a:gd name="T3" fmla="*/ 542935 h 609600"/>
              <a:gd name="T4" fmla="*/ 314941 w 8412480"/>
              <a:gd name="T5" fmla="*/ 1085866 h 609600"/>
              <a:gd name="T6" fmla="*/ 314941 w 8412480"/>
              <a:gd name="T7" fmla="*/ 814401 h 609600"/>
              <a:gd name="T8" fmla="*/ 8534875 w 8412480"/>
              <a:gd name="T9" fmla="*/ 814401 h 609600"/>
              <a:gd name="T10" fmla="*/ 8692342 w 8412480"/>
              <a:gd name="T11" fmla="*/ 542935 h 609600"/>
              <a:gd name="T12" fmla="*/ 8534875 w 8412480"/>
              <a:gd name="T13" fmla="*/ 271466 h 609600"/>
              <a:gd name="T14" fmla="*/ 314941 w 8412480"/>
              <a:gd name="T15" fmla="*/ 271466 h 609600"/>
              <a:gd name="T16" fmla="*/ 314941 w 8412480"/>
              <a:gd name="T17" fmla="*/ 0 h 609600"/>
              <a:gd name="T18" fmla="*/ 8534875 w 8412480"/>
              <a:gd name="T19" fmla="*/ 814401 h 609600"/>
              <a:gd name="T20" fmla="*/ 8377398 w 8412480"/>
              <a:gd name="T21" fmla="*/ 814401 h 609600"/>
              <a:gd name="T22" fmla="*/ 8377398 w 8412480"/>
              <a:gd name="T23" fmla="*/ 1085866 h 609600"/>
              <a:gd name="T24" fmla="*/ 8534875 w 8412480"/>
              <a:gd name="T25" fmla="*/ 814401 h 609600"/>
              <a:gd name="T26" fmla="*/ 8377398 w 8412480"/>
              <a:gd name="T27" fmla="*/ 0 h 609600"/>
              <a:gd name="T28" fmla="*/ 8377398 w 8412480"/>
              <a:gd name="T29" fmla="*/ 271466 h 609600"/>
              <a:gd name="T30" fmla="*/ 8534875 w 8412480"/>
              <a:gd name="T31" fmla="*/ 271466 h 609600"/>
              <a:gd name="T32" fmla="*/ 8377398 w 8412480"/>
              <a:gd name="T33" fmla="*/ 0 h 609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12480"/>
              <a:gd name="T52" fmla="*/ 0 h 609600"/>
              <a:gd name="T53" fmla="*/ 8412480 w 8412480"/>
              <a:gd name="T54" fmla="*/ 609600 h 6096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12480" h="609600">
                <a:moveTo>
                  <a:pt x="304800" y="0"/>
                </a:moveTo>
                <a:lnTo>
                  <a:pt x="0" y="304800"/>
                </a:lnTo>
                <a:lnTo>
                  <a:pt x="304800" y="609600"/>
                </a:lnTo>
                <a:lnTo>
                  <a:pt x="304800" y="457200"/>
                </a:lnTo>
                <a:lnTo>
                  <a:pt x="8260080" y="457200"/>
                </a:lnTo>
                <a:lnTo>
                  <a:pt x="8412480" y="304800"/>
                </a:lnTo>
                <a:lnTo>
                  <a:pt x="8260080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  <a:path w="8412480" h="609600">
                <a:moveTo>
                  <a:pt x="8260080" y="457200"/>
                </a:moveTo>
                <a:lnTo>
                  <a:pt x="8107680" y="457200"/>
                </a:lnTo>
                <a:lnTo>
                  <a:pt x="8107680" y="609600"/>
                </a:lnTo>
                <a:lnTo>
                  <a:pt x="8260080" y="457200"/>
                </a:lnTo>
                <a:close/>
              </a:path>
              <a:path w="8412480" h="609600">
                <a:moveTo>
                  <a:pt x="8107680" y="0"/>
                </a:moveTo>
                <a:lnTo>
                  <a:pt x="8107680" y="152400"/>
                </a:lnTo>
                <a:lnTo>
                  <a:pt x="8260080" y="152400"/>
                </a:lnTo>
                <a:lnTo>
                  <a:pt x="8107680" y="0"/>
                </a:lnTo>
                <a:close/>
              </a:path>
            </a:pathLst>
          </a:custGeom>
          <a:solidFill>
            <a:srgbClr val="ECEA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95" name="object 43"/>
          <p:cNvSpPr>
            <a:spLocks/>
          </p:cNvSpPr>
          <p:nvPr/>
        </p:nvSpPr>
        <p:spPr bwMode="auto">
          <a:xfrm>
            <a:off x="1919288" y="5734050"/>
            <a:ext cx="8412162" cy="611188"/>
          </a:xfrm>
          <a:custGeom>
            <a:avLst/>
            <a:gdLst>
              <a:gd name="T0" fmla="*/ 0 w 8412480"/>
              <a:gd name="T1" fmla="*/ 308789 h 609600"/>
              <a:gd name="T2" fmla="*/ 304740 w 8412480"/>
              <a:gd name="T3" fmla="*/ 0 h 609600"/>
              <a:gd name="T4" fmla="*/ 304740 w 8412480"/>
              <a:gd name="T5" fmla="*/ 154395 h 609600"/>
              <a:gd name="T6" fmla="*/ 8106140 w 8412480"/>
              <a:gd name="T7" fmla="*/ 154395 h 609600"/>
              <a:gd name="T8" fmla="*/ 8106140 w 8412480"/>
              <a:gd name="T9" fmla="*/ 0 h 609600"/>
              <a:gd name="T10" fmla="*/ 8410882 w 8412480"/>
              <a:gd name="T11" fmla="*/ 308789 h 609600"/>
              <a:gd name="T12" fmla="*/ 8106140 w 8412480"/>
              <a:gd name="T13" fmla="*/ 617577 h 609600"/>
              <a:gd name="T14" fmla="*/ 8106140 w 8412480"/>
              <a:gd name="T15" fmla="*/ 463182 h 609600"/>
              <a:gd name="T16" fmla="*/ 304740 w 8412480"/>
              <a:gd name="T17" fmla="*/ 463182 h 609600"/>
              <a:gd name="T18" fmla="*/ 304740 w 8412480"/>
              <a:gd name="T19" fmla="*/ 617577 h 609600"/>
              <a:gd name="T20" fmla="*/ 0 w 8412480"/>
              <a:gd name="T21" fmla="*/ 308789 h 609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12480"/>
              <a:gd name="T34" fmla="*/ 0 h 609600"/>
              <a:gd name="T35" fmla="*/ 8412480 w 8412480"/>
              <a:gd name="T36" fmla="*/ 609600 h 609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12480" h="609600">
                <a:moveTo>
                  <a:pt x="0" y="304800"/>
                </a:moveTo>
                <a:lnTo>
                  <a:pt x="304800" y="0"/>
                </a:lnTo>
                <a:lnTo>
                  <a:pt x="304800" y="152400"/>
                </a:lnTo>
                <a:lnTo>
                  <a:pt x="8107680" y="152400"/>
                </a:lnTo>
                <a:lnTo>
                  <a:pt x="8107680" y="0"/>
                </a:lnTo>
                <a:lnTo>
                  <a:pt x="8412480" y="304800"/>
                </a:lnTo>
                <a:lnTo>
                  <a:pt x="8107680" y="609600"/>
                </a:lnTo>
                <a:lnTo>
                  <a:pt x="8107680" y="457200"/>
                </a:lnTo>
                <a:lnTo>
                  <a:pt x="304800" y="457200"/>
                </a:lnTo>
                <a:lnTo>
                  <a:pt x="304800" y="609600"/>
                </a:lnTo>
                <a:lnTo>
                  <a:pt x="0" y="30480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075613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Вклад предметов в формирование финансовой грамотности</a:t>
            </a:r>
          </a:p>
        </p:txBody>
      </p:sp>
      <p:graphicFrame>
        <p:nvGraphicFramePr>
          <p:cNvPr id="4611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75936"/>
              </p:ext>
            </p:extLst>
          </p:nvPr>
        </p:nvGraphicFramePr>
        <p:xfrm>
          <a:off x="1631950" y="836613"/>
          <a:ext cx="8928100" cy="5997576"/>
        </p:xfrm>
        <a:graphic>
          <a:graphicData uri="http://schemas.openxmlformats.org/drawingml/2006/table">
            <a:tbl>
              <a:tblPr/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  <a:tab pos="685800" algn="l"/>
                          <a:tab pos="1600200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Вклад	дисциплины в формирование финансовой грамотности  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предмете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обществознание изучаются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 финансовые отношения и жизнь человека в целом.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уроках математики ученики решают задачи, которые имеют экономическое содержание, учатся строить и исследовать графики, вычислять процент.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уроках технологии при создании какого-либо изделия рассчитывается его себестоимость. Именно технология учит составлять бюджет семьи, вести учет доходов и расходов.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Такой предмет как география, дает знания, связанные с географическим положением государств, экономическими ресурсами государства, полезными ископаемыми, географией промышленности, сельским хозяйством, транспортом, инфраструктуры, туризма и географии сферы услуг.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уроках истории ученики изучают: историю торговли и появление рыночных отношений, появление денег, влияние войны на экономику, взаимоотношение между государствами в различные исторические промежутки, экономические кризисы.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уроках информатики нас учат пользоваться компьютерными технологиями, правильно извлекать нужную информацию из интернета, создавать сайты и многое другое.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83" y="25360"/>
            <a:ext cx="1172094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Перечень нормативных документов, регламентирующих формирование основ финансовой грамотности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• Стратегия повышения финансовой грамотности в Российской Федерации на 2017 – 2023 годы, утвержденная распоряжением Правительства Российской Федерации от 25.09.2017 № 2039-р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• Приказ Министерства просвещения РФ от 31.05.2021 № 286 «Об утверждении федерального государственного образовательного стандарта начального общего образования»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• Приказ Министерства просвещения РФ от 31.05.2021 № 287 «Об утверждении федерального государственного образовательного стандарта основного общего образования»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• Приказ Министерства просвещения Российской Федерации от 12.08.2022 № 732 «О внесении изменений в федеральный государственный образовательный стандарт среднего общего образования»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• Приказ Министерства просвещения РФ от 21.09.2022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исключённых учебников»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• Приказ Министерства просвещения РФ от 02.08.2022 № 653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338938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-118753"/>
            <a:ext cx="11843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Функциональная грамотность </a:t>
            </a:r>
          </a:p>
          <a:p>
            <a:pPr algn="just"/>
            <a:r>
              <a:rPr lang="ru-RU" sz="3200" b="1" u="sng" dirty="0">
                <a:solidFill>
                  <a:srgbClr val="002060"/>
                </a:solidFill>
              </a:rPr>
              <a:t>Функционально грамотный человек</a:t>
            </a:r>
            <a:r>
              <a:rPr lang="ru-RU" sz="3200" dirty="0">
                <a:solidFill>
                  <a:srgbClr val="002060"/>
                </a:solidFill>
              </a:rPr>
              <a:t> 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934" y="3153866"/>
            <a:ext cx="9991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Виды функциональной грамотности: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 Математическая грамотность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 Читательская грамотность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 Естественно-научная грамотность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• </a:t>
            </a:r>
            <a:r>
              <a:rPr lang="ru-RU" sz="3200" b="1" dirty="0">
                <a:solidFill>
                  <a:srgbClr val="C00000"/>
                </a:solidFill>
              </a:rPr>
              <a:t>Финансовая грамотность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 Глобальные компетенции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• 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368948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8D1528-B95B-4499-D3BA-6E03112C0B7D}"/>
              </a:ext>
            </a:extLst>
          </p:cNvPr>
          <p:cNvSpPr txBox="1"/>
          <p:nvPr/>
        </p:nvSpPr>
        <p:spPr>
          <a:xfrm>
            <a:off x="1046747" y="1179095"/>
            <a:ext cx="1017871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индивида получать, понимать и оценивать существенную информацию, необходимую ему для принятия финансовых решений для достижения целей с осознанием возможных последствий своих действий. (Национальная Стратегия повышения финансовой грамотности населения на 2017-2023 годы)</a:t>
            </a:r>
          </a:p>
        </p:txBody>
      </p:sp>
    </p:spTree>
    <p:extLst>
      <p:ext uri="{BB962C8B-B14F-4D97-AF65-F5344CB8AC3E}">
        <p14:creationId xmlns:p14="http://schemas.microsoft.com/office/powerpoint/2010/main" val="69168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48E58-9D3C-ADAF-2005-766B5DB178AB}"/>
              </a:ext>
            </a:extLst>
          </p:cNvPr>
          <p:cNvSpPr txBox="1"/>
          <p:nvPr/>
        </p:nvSpPr>
        <p:spPr>
          <a:xfrm>
            <a:off x="1263317" y="825653"/>
            <a:ext cx="9384630" cy="4455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2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 Владение </a:t>
            </a:r>
            <a:r>
              <a:rPr kumimoji="0" lang="ru-R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основами финансовой грамотности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позволяет ставить реалистичные цели и уверенно идти к их достижению. </a:t>
            </a:r>
          </a:p>
          <a:p>
            <a:pPr marL="342900" marR="0" lvl="0" indent="-342900" algn="l" defTabSz="449263" rtl="0" eaLnBrk="0" fontAlgn="base" latinLnBrk="0" hangingPunct="0">
              <a:lnSpc>
                <a:spcPct val="12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   </a:t>
            </a:r>
            <a:r>
              <a:rPr kumimoji="0" lang="ru-RU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Отсутствие финансовой грамотности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может привести к принятию неразумных финансовых решений, которые могут оказать неблагоприятное воздействие на финансовое состояние человека.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894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410" t="21629" r="3474" b="15135"/>
          <a:stretch/>
        </p:blipFill>
        <p:spPr>
          <a:xfrm>
            <a:off x="391886" y="201881"/>
            <a:ext cx="11800114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7" y="208256"/>
            <a:ext cx="102642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Модели изучения финансовой грамотности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в рамках учебных предметов, определенных ФГОС ООО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817" y="1490215"/>
            <a:ext cx="96110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</a:rPr>
              <a:t>в рамках отдельного предмета в части образовательной программы, формируемой участниками образовательного процесса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</a:rPr>
              <a:t>в рамках внеурочной деятельности (кружки, факультативы, разовые мероприятия)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9817" y="3736984"/>
            <a:ext cx="9765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</a:rPr>
              <a:t>в рамках проектной деятельности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</a:rPr>
              <a:t>в рамках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684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A9B99-A471-97EF-F23D-317E90DDC7DD}"/>
              </a:ext>
            </a:extLst>
          </p:cNvPr>
          <p:cNvSpPr txBox="1"/>
          <p:nvPr/>
        </p:nvSpPr>
        <p:spPr>
          <a:xfrm>
            <a:off x="1215188" y="612845"/>
            <a:ext cx="99140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algn="ctr"/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Формирование финансовой грамотности обучающихся во внеурочной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88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425" y="132999"/>
            <a:ext cx="6340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Онлайн-уроки Банка России  https://dni-fg.ru/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96" t="4828" r="2500" b="5432"/>
          <a:stretch/>
        </p:blipFill>
        <p:spPr>
          <a:xfrm>
            <a:off x="166255" y="621084"/>
            <a:ext cx="11412188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2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701</Words>
  <Application>Microsoft Office PowerPoint</Application>
  <PresentationFormat>Широкоэкранный</PresentationFormat>
  <Paragraphs>73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Финансовая грамотность как компонент 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Олимпиады по финансовой грамотности</vt:lpstr>
      <vt:lpstr>Презентация PowerPoint</vt:lpstr>
      <vt:lpstr>Презентация PowerPoint</vt:lpstr>
      <vt:lpstr>Всероссийский Онлайн марафон по финансовой грамотности https://www.ccfg.ru/fin-marathon </vt:lpstr>
      <vt:lpstr>Международный чемпионат по финансовым играм https://champ.fingram.ru/</vt:lpstr>
      <vt:lpstr>Презентация PowerPoint</vt:lpstr>
      <vt:lpstr>Презентация PowerPoint</vt:lpstr>
      <vt:lpstr>Презентация PowerPoint</vt:lpstr>
      <vt:lpstr>Вклад предметов в формирование финансовой грамотности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финансовой грамотности обучающихся во внеурочной деятельности</dc:title>
  <dc:creator>RePack by Diakov</dc:creator>
  <cp:lastModifiedBy>Пользователь</cp:lastModifiedBy>
  <cp:revision>20</cp:revision>
  <cp:lastPrinted>2024-03-18T07:24:56Z</cp:lastPrinted>
  <dcterms:created xsi:type="dcterms:W3CDTF">2024-03-10T14:15:44Z</dcterms:created>
  <dcterms:modified xsi:type="dcterms:W3CDTF">2024-03-20T09:50:50Z</dcterms:modified>
</cp:coreProperties>
</file>