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95" r:id="rId3"/>
    <p:sldId id="266" r:id="rId4"/>
    <p:sldId id="267" r:id="rId5"/>
    <p:sldId id="268" r:id="rId6"/>
    <p:sldId id="270" r:id="rId7"/>
    <p:sldId id="271" r:id="rId8"/>
    <p:sldId id="272" r:id="rId9"/>
    <p:sldId id="273" r:id="rId10"/>
    <p:sldId id="274" r:id="rId11"/>
    <p:sldId id="275" r:id="rId12"/>
    <p:sldId id="269" r:id="rId13"/>
    <p:sldId id="256" r:id="rId14"/>
    <p:sldId id="264" r:id="rId15"/>
    <p:sldId id="280" r:id="rId16"/>
    <p:sldId id="283" r:id="rId17"/>
    <p:sldId id="278" r:id="rId18"/>
    <p:sldId id="279" r:id="rId19"/>
    <p:sldId id="277" r:id="rId20"/>
    <p:sldId id="261" r:id="rId21"/>
    <p:sldId id="262" r:id="rId22"/>
    <p:sldId id="265" r:id="rId23"/>
    <p:sldId id="263" r:id="rId24"/>
    <p:sldId id="296" r:id="rId25"/>
    <p:sldId id="289" r:id="rId26"/>
    <p:sldId id="290" r:id="rId27"/>
    <p:sldId id="291" r:id="rId28"/>
    <p:sldId id="293" r:id="rId29"/>
    <p:sldId id="284" r:id="rId30"/>
    <p:sldId id="260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 Юматова" initials="СЮ" lastIdx="2" clrIdx="0">
    <p:extLst>
      <p:ext uri="{19B8F6BF-5375-455C-9EA6-DF929625EA0E}">
        <p15:presenceInfo xmlns:p15="http://schemas.microsoft.com/office/powerpoint/2012/main" userId="f964812a3e2348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24T19:56:10.027" idx="1">
    <p:pos x="5340" y="103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13T20:12:32.999" idx="2">
    <p:pos x="7862" y="22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F3D7CB-3278-441C-9707-403F64801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7B4A10F-0A01-4819-8810-8DB565F47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8DDC678-ACAA-4058-9371-043426C6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CA4743-7B75-4B1A-B38F-6E06D6555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03709B-1546-40A1-ACCF-6FD27B4B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53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FBF82C-812B-4FEC-9721-824F60C18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1DD91BB-574D-42F7-8207-C9EAF4C86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C8BABA-33EC-4321-B732-B342DB011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15828F-8E83-43CE-B2F1-9CB473C40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B85EDC-BF7A-48D7-BB6C-B8AC6AE3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5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3FAC556-68C5-4D87-A6F0-F1BBEC6C4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3BFEA74-356B-4291-B4B7-C7894F91F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928AD44-A132-471D-AE31-605F8B93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5B547F-DE18-4681-8113-30132417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1A033F-1E5B-49DF-89DD-15C84FC7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59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B2EC81-34B4-4116-AB04-22F3128A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9EEF2A0-EC5B-4041-A81A-E01654C8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9739C5-DE4A-4D9B-AC12-4969AA7C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74B8AA-DB1F-4C8D-9315-A8E539C8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0323A5-F3BD-4725-A2CC-3D606573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93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3CA7F9-8679-431A-836F-51F02618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C8B109-58B9-475A-9968-1D4F5A0AA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0ECB92-8A53-43C6-90B6-872FDA00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3F4455-7A41-4A60-A71C-51493B97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2E49837-0145-46F2-AB5A-7412FB2B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2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DAA8D4-D151-4B49-BD3B-10C7B9E3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2BACE2C-8321-4F74-8777-A5FBE0C0F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CA18A08-D8C3-4594-9A9A-FD10BC2E4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74A984-B3DE-490E-BF6D-5E4A31778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18D7E09-9043-4672-8084-BA8EAA6AD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AA89371-AD35-49F7-AA43-F73D5776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3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A7C150-E413-4291-AD67-BB1A58B2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4C18B13-BA31-414E-8305-D3C4E103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7156FEA-0796-4B3E-BD1D-A5B89C7A4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E4B1C9B-BC82-41A3-8CD4-E965A2E9B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AC49845-E4DF-4745-83C4-0405158E4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C7C6850-5CC0-4302-938B-A3FC9EC5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571D64F-0B39-46C1-AD85-1EF51569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BD83014-FD94-49E9-AB16-11BFD2E0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04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6F4725-4441-40E1-95E0-97310EF8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69639D5-A90E-46E1-9832-AEB56D34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3B40A54-6479-4738-9820-528D109F2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7E162AC-ECB4-4F2B-BA98-DB2F92C9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53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7CA773B-F0DD-482E-BDDF-B31F325E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CDF2E75-6523-40A3-8EE0-E06E16F1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3566B07-4C45-4067-81AA-BBA5B75A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16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2540DE-133F-4415-A423-02CAA399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096D19F-A4FA-41FD-B094-F4077DD9C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B4C8DB8-9285-45BD-A65D-42028758D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F4E58F5-2E84-43BA-9444-A8441701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4CB9C6B-A663-4E96-94B7-AA7BCC86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00AD2E4-CBC6-4B8F-8AFD-18744171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66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20711E-0337-4292-9A42-7875DFF5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2730396-B0E0-43C9-9BA4-EA253DF985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05EFF6-611C-4980-82E8-C2BD3E7EE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6FC8774-1285-4823-B1B1-7A0235EF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05D6FA-319D-4571-8D00-F1D5606F8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A51E66E-79D3-4B69-A299-8782A866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98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03A958-BFB5-4EDF-A19B-BBBE095F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E96141C-293C-40D0-AD12-9F9058010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DA5E45A-D1C7-41F9-9E64-593B43760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53D45-310B-4441-BBAC-310A9B3AE753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FE6C0A-C927-4A9B-B536-14CCCED06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9717B8B-2FC9-44EF-94E3-9D8330AEA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8A75D-ECA7-4AA1-84E5-AEB39BF23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8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image" Target="../media/image99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3559031-4EE8-43F4-9E46-BE9343A6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png;base64,iVBORw0KGgoAAAANSUhEUgAAAoAAAABhCAYAAABGShAtAAAgAElEQVR4Xu2dBdAFS3GFT3AI7k5wd3e34JDg7u5OcALBgwd3t+Auwd0lOAQJwd0hqY+arppsze5O773//eWernr13vt3d+RMT8+Z7p65fyOLETACRsAIGAEjYASMwFYh8Ddb1Vt31ggYASNgBIyAETACRkAmgFYCI2AEjIARMAJGwAhsGQImgFs24O6uETACRsAIGAEjYARMAK0DRsAIGAEjYASMgBHYMgRMALdswN1dI2AEjIARMAJGwAiYAFoHjIARMAJGwAgYASOwZQiYAG7ZgLu7RsAIGAEjYASMgBEwAbQOGAEjYASMgBEwAkZgyxAwAdyyAXd3jYARMAJGwAgYASNgAmgdMAJGwAgYASNgBIzAliFgArhlA+7uGoENIXBIST+R9C5JV67qfLqk60g6maTvb6gtrsYIGAEjYAQGCGQJ4CclnUXSzyTdTtILOhB9maSrSfpfSdeV9JKOb/yKETAC+x+B70g6Rpn/EMGzSXqDpCOUf/60/7voHuwyAleR9HJJbDha8hlJZ97lNrp6I7AnEcgSQAw23/xZ0o8lnVjSHyd6djFJ75D0O0mHk/RASQ/Yk0i4UUbACKwbgX+S9OBGoU+SdNt1V+bythKBx0i600TPf1/Wnq0Ex502AlMILCGAkMDXSfoHSVcvu6+xOv5d0pUkPUfSDU0ArYxGYKsQOJSkO0u6saS/KyFhIgL3LJvCrQLDnd0RBF4p6aqSbirpmVUNR5T0S0kmgDsCuws9CAgsJYBXlPQWSe+UdPERIDD4X5P0vkIYH2kCeBBUxn3YQQQgTNsSFt2mvu6gymys6CXjteSbbIc+Iemskog2kWYQYgKYRXL+/U2M53wr/MbaEFhKAA8v6euSTiLpNJK+3GjRIyTdTdI1JZ1I0hgBvKCkW0o6v6TjSfqNpI9Keoik9wzKpb3s9G4u6XQlr/BLkl4q6V8lvV/SOSbQ+Utpy/eqdyCzty/fHbaQ1udLeqykP5T3ziCJ/Ec8FzwjjE1i+9EkUT9hiOclRoXyMFxvHCTIn1DS5yT9ooTX6yKPLekbJXeq/nvkVr5oUP86cQ0c5vCP9+ag+IqkUzReYuzRqR8NnmX7fgJJd5d06VLeYST9uuSu8vexPNT7SHpQGd9W6PKhpdzrS/q8pI9JenXxhNdNJj8WfbyVpKeVB6eX9KmR9zGspEowZrz3xTIHdkKXV9GpnrlC+dm+tvQFG5Dpf0/bol3/XfIRaz27maQnS3q8pLtUY8a8J2+RXLOhME7YtmM2PJpsjO8g6TySjlpSZtgMYwc/0igrq+OZ8k9adAr7VgupOeRo8jyjm+sa4yEMYPDpYhsvVx7eT9JFJP1jwXD4zc8lHbnM8/+qHs4RwB59obgltjozNkvXlh77nplD2TlLHi9OINbhv5WEjcV+4/RhvjyseGBjSCh/U3Opd2zn1qkD/3wpASSfj8USkgb5CYMZgEEQSQCHEJAniCFsEcDLSHrTCMrkFp67KE288gxJNxl5//Jl4c4sGiz29x0pj3ZhhCBYlMlkek0x6MdpfHObsoD0KE2Ux6J/ieqDxxUyCsEkX7KWC0n6j5HCIdqPqp6tG1cmNDKHf7w3hQHGGqM9JqeU9NUV+s7p0g9JOtZIBU8tG47W43NJ+rCkb5cFhbEPOYSk70pikWLRR68/WIwgeNfCRgEDWI/L2JjzHXPjrqUAvBksxhnjzae9urxUpzLlZ/vaGotM/zNte64kCDwbthuUio9fCBI2hwXtB+XvU/3gFWwcm40jSfpV1YkY/1a/8PBeu5E6k5nf2fKjH8P2YJ+PLum0Rd+G9mhMN/n7OsZ42B421xwUDG8emLy7bJo4SDiU40qCzP+2kJB6vk4RwIy+ZG310rHJrC299j0zh7LjefayAR6z46yff1893NRcyoztWNu35u+rEECMJjsuTgTjuWI3GYKXjuseIIgQLBa3FgHEO0gCL0nhhJMxvJT7L5KuMSCXly0eM+qBcHLyC4/eBSTduyy2tccQDx3eGfJCaM9Q2Jl/QBLewDsWQ0PZnFR8oqQzljaQs1QbULxXTPK3FsP/hHLKEa9deDDnFKg1Geg3xIcFAi/YTweFsGixeEH0IBZIJNkPCeBO4JrFfwwDCA7eT7y1jF0IpIfTei0CmOn7v0m6haQ3S7pHWdjRE8p4lqQpAkhb8OxBAoYhJXb1b5f0NkmXKhuBdRBANi6vLYerqD8IYI3fOnW5LrcX18xcofwxY9/T15beTPU/2zY8Xnju2CAwptgd7AR1gAckJGTJohXtgYwwV9nU/VDSqSThQcY7wQaIDQQ2IyQ7Fpny5/qxZLyWfDNlFy9axuL1kq4gCW8l3kBwgqB+q/FxfIPtYN7UMkYAs/qSsdVLxn7J2pKx74HJnA3JjmftFOE8ADaWzT02nbxMDoriJdzkXMqO7ZQ+bsWzVQggALFrwaANDScTEtc2eYDskscI4BjI4Ymh/LhDjDAvh07+uRCfuQGaU3jIwI2Kl49QbC2EHMgnIazKnWWh7IR7aVttuHF9QyJZWNiZ4Rafk3qyQSZYHPCuEQYnRAlZHgpkGq9r7WkcI4A7gWsW/7E2XK94X+gvYbeQKQKY6Ts7T8bhwoMUAozmizsIYOgq+lF7m8P7iYfihZVOEM7DU11LrweQxY2wCN4jdAgDtoQAZnS5bmcvrtnyW4tJb19bejM1l7Nto/xrlbnNZg5vO+PJvB16cueIU8sDiGcRHWcTSSpALdgKQmRsmHmnvkardyyWlD/XjyXjteSbMZsALpA90kLOVAg6KRjYt/sX73brW1J3INi1NzfeGyOAWX3J2OpVxmYda0tr3Qw85tbD7HjG+5A9CCBylBLRIsWGzTJOg5A5HVzHXMqO7Zg+bs3fVyWAhEjZseFJg7wg5CbgieMEcOTNTBFASCIeOL4jnEKILdpVhyQibwxF+njHCM0p/GcLSZ0qKvo1p7wQCwgGnidyvvDg4c0jt2tIDB4+8CjGc0gAnk+8BHUoI54H2a49U1MEcN24ZvEfw5UcKxbGW0t6SvXSFAHM9D3CqeglZJp241XtJYCE9zFG5LPw33iFWaC4tJjxJOzEM3SV9xgrQnq0kdQHvJgQdbxLUyHgQ5d5gm6x4SBkzBxYQgAzulyPSy+u2fKH8yXT15beTM3lbNuifPQD+4XngvFkwzr0Mo2FTodtrEPALORs6FiMCcENhdxi7F3tyeed3rFYUv6c/VoyXku+GbMJ4AEueO/Jm8V20U9SLvDG19GluowgXBBBIjG1jBHArL60dGDMVu/E2AzXluhjr32P9+fWw+x4Ts0NHCpssmpHySbmUnZsO2jEwX5lVQLI5ZvfLDtaFj4u3SRkSsIuni3CZcgYASTciqcN13FLagJIGIVka3bPGIY5mVN48rwoa0piZzlnQDE+3GvGwg+Bw9vBTn9IAAlJcjhmbDKwc+LKDHJahoKHCPKBpzHCw2MEcCdwzeI/hmsQPXb6TNiQKQKY6Ts6QviXHJWWzIWA+SYWY9IQ0Ge83Pzt2WV8otx4b6yvUwTw0eWKFLyFbAo4IMAmagkBzOhy3dZeXLPlD+dLpq8tLKfmcrZtUX5sXvl/clcJTw9lyaI1N0/CO8zmh01QSO9YLCl/zn4tGa8l34zNE3AgDSgIIHaZjRt3zZ66HOBqfUsKEvm4rTkzRgCz+pKx1TsxNsO1BRwy9j1wm1sPs+M5NzfwqhMtCZl7P96rN1NZPLNjO6aPW/P3VQkgQHFYgZNaGDTCsxBCTghzOjg8WWMEkIWak5rcK0jyJqeJ2TXwayOExmoCyO4cYsXCTg7ZnMwpPHlAtJHJRF1TMmdAX1HyACGBGLI5qcuj/xg58CPpGQ8insRa8E5AlvgH4hQyRgB3Atcs/i0MOG2IblAWO9haxghgtu+USe4JeXWtK4p6CGDoTuQjxS6cnCOS0kM4BQ6hhzxAzDlVii4xrwh/tAgguaMYdXSenTLfMk9WIYAZXY62Z3DNlh/6vaSvLb2ZmsvZtlE+HklOcHMyEZJB1KHesEYb5uZ9K2yF/SMCMGanwgMe+dHUlRmLJeXP9WPJeC35ZswuslHGpuPtw759QdK9ymaazRGkeSjnLZEnSCC2ZBg1GSOAWX3J2OqdGJvW2pKx74Hb3HqYHc94P0LA2DzsIZtY8v+JnlyyhIJpw5wOrmMuZcd2bp0+8M/XQQAhZVxPglscDwknfrn8FZd+yBgBxJPH4QcmcB1+icldE8DI7WqdkM0uGrwfF4hygITw25SE8mKYzllCRvE+3kuUl50LITwW8jlpTQYWIcgRJ6wJIfHfIVxPQWiEdtLekDECuBO4ZvFvYRDh2RbmYwQw23fqrS8gByO8K3jzenIA+R6CAIYYNA6lcDCE3SgEthWeH/Z1KgeQ9AiS2rmglo0OBARZhQBmdHmJTmXLD/1e0tfsXM62jfLJK8OOkD8Wp0yxYRAxwsEhSxatCC0PQ7yUSYoAqSHYPDyQkXuc0fEl5c/1Y8l4Lflmyi5CHN5bcjHZPEEKSfVhk86BvOFVY3iYSL0YyxEcI4BZfcnY6lXGJrO2ZOx7YN5LAHvn7JAA1mPLJpur2kj1IRcWmdPBFgHM4pkd27l1+sA/XwcBBCQMWSR8Er7EwHE6OGSMAMZvC0MMIDfkahFu4/85UVsTQEKjnOilfHJGXlVOGpE4T/l4VVj4exWe/ETKIL8EI0K4l8WYnQs5WRy2IBGZvtXua8gAp5CZKIRkSTzlfQgsV5CQUzQnY5MhFoJYPDCCHHzh9C9jhTGsr0gZI4A7gWsW/yEGeFq5noVdGmM2DHMPCeDSvse4ko5AaCjGozcHMNodPzHFaWUWp9pjMze+UwSQb9FzDqmQYxqyCgHM6PISXDPl18Z+SV9b2E4tXtm2QfIgFnhrmU/8WkSE8odXWi1ZtJivHJjiFCR2BW8Id1BSL3aNTSJzmLqZ09n5nSmfNvQsvrV969XNJd/MzZtI4icqgveYzTY2g1Si+oAO9pbT25B2Uo/qK3iijjECmNWXXltNvauMDd/3ri0Z+967HmbHM94nkoFtxZ5z3yVREqJYRES4BiauedvpuYSuZ8d2Th8P/PN1EcAAHsCGpyf52xgBJEegvnYhACfHjTAei2Lck0e+IfmCGNCWcFq3vgx5bsdDGXHv1NhAR1golJddCied8PbVgtHk6gJc8z0yNhkiFPSTkp+Ix4qf0kPIo4q74qKOMQK4E7hm8a9xiGs2erDhHbxjGP3Iy8r0ncUdssl4sIMMyRJAvA6QyBC8suQl9cgcAYxc0LqsVQhgRpfDO5rVqd65Qrn1YpLtawvfubnc2zZ0mKt7IBb1z1gSxcADg/edE91xyGzJokX7yeXF49wS5jahMUKeS8eit/yof64fS8ZryTdzc4f8XU4D/2eVvsFBLuwwdzbi+Yow61xZw+eQRTbomblS6/LwjsShrY4N7dKxyawtGfseOMzNoex4zt0DyJ21HFiMDficDo7dqZnFs9cWZPXnQL6fJYB4yLg8FO9cLXgV8OyQvHu+Rk4d7mBy45jMdWiYMlBmPGossIRfOD7O3YEQALxC9Q38kEIWFBZzwsZc3IrhhmAQzqnDNxhZCBl/JyTdEvqPYcG7Re4JIRpOe7LrxCMYFxvXykueH4SEXSi7Di4OJg+yJ/QbbYjb5SEo/I5lLeyYMHh4Qvn9ZCYaydF4BYfeRTyhtKX+xYkoaydwzeBf94kxHfvJwLGJhVeGMcn0ncWbBZ5QEh62WiDSeHzx8sQ9inOTGg8d6QjoA//uFbzH5HrV48KYo8/smBnzYSiZcWezw3ucJqxlnbrM/ZlLdKp3rtDuVfrawniu/71t42QiV6+gW8N5x0lSdAObERuP+PUCxqx1ETEeG/L9hr8EwqXhXHHENVPktXGnHeSFsol0kKyOLB2L3vIDy+hHy94sHa91j3Hv3CKyxCY8K9y9iIcK6dWXwAayPmerY63Ijs3StSVj3+nH3BzKjie//oGXlu/4b/qNNx0eQN4iod/69PZOz6XQh8zYZnXowL2fJYAHDoDODs3tXjqL2drXIIAYCkLmc4LhgECRf1enEcx9txPP45qJuN5nJ+pwmUbACPQjgE0ghI5N7hUO/HDHYBDA3u828Z7Xlk2g7DqaCJgA9imGJ2kfTmNv7UcCyC9F4KnBy4vHu77TajU0/LURMAJLETABXIqcvzMCAwRMAPtUwgSwD6eDRADjt645gEMo3mIEjMDuI2ACuPtj4BYcEARMAPsGci5/oa+U7X2LnCtCwCfvgIB7v7hKiLyq1um+jiLW8gp5P4SNyMvj594sRsAI7D4C5FJyGIsc7F7hQAK2Z+7i/97y1vme15Z1oumyUgiYAKbg8stGwAgYASNgBIyAEdj/CJgA7v8xdA+MgBEwAkbACBgBI5BCwAQwBZdfNgJGwAgYASNgBIzA/kfABHD/j6F7YASMgBEwAkbACBiBFAImgCm4/LIRMAJGwAgYASNgBPY/AiaA+38M3QMjYASMgBEwAkbACKQQMAFMweWXjYARMAJGwAgYASOw/xEwAdz/Y+geGAEjYASMgBEwAkYghYAJYAouv7wiAujb/65Yhj83AkbACBgBI2AEVkRgNwjg7SQ9RtKtJT19xfb7872LwIklnV/SGSWdVtJpJJ1M0t9J+u+922y3zAgYASNgBIzAwUdgNwjgP0l6sKS7SXrUwYd463oI0XuSpIsNev4HSV+UdCFJv9g6VNxhI2AE9jMC70r8/NwdJT1uP3fWbd8OBEwAt2OcN9XLU0n6sKSjSnqHpLdK+pykL0v6hqQ/b6ohrscIGAEjsEYE+D1hNq89cmdJj+150e8Ygd1EwARwN9E/eHW/VtLlJV1D0ssPXvfcIyNgBIzAXxEg0kFE42uSTmFMjMB+RMAEcD+O2uptPpSkP61ezP8r4ZiS/kfS2yRdZs1lu7j1I7AuHVhXOevv4e6WuASXJd/sbi+3t3YTwL0z9p43C8diCQG8uKQ7SDpPCfX9WNL7JD1S0kdG2sFk4ZtLlEMAMWDflfReSU+W9MGRb3vrO4OkT0q6p6TnS3qApCtLOpqkL5WDJ89r1PEwSfeQ9EtJV5f0lsE7R5f0IUmnLG08X6OMY5cQ5xEGzzjxel1JLxr8/YqSbi/pHJIOW3aRtJmwAblyIacvfXqDpKs06mUHeiJJkK/fled88ylJry79qT8Dd0KzF5TEe3xfS2+7WkPFt68puZ2M5b0kgdXhSz2M8TNGxrgXvzE8Dinp5pKuJwk9ANPvSQK3f545dPKVkR38bySdRNKPqjYzRoeQdINCoO8q6SGSrtTQm7EpedKCB20ck6dJukV5uESvV9GBuk1LymG+3EkS+sCcQS//s+SFvrAUfh9JDypzlHzgoTxU0t0lXV/S5yV9bESfOVD2r5JuJQnMhtKjz5uaY0uwnFARrcNu9drWuh298yUzxrV97LUFtOkERU8uXebqYST9WtLPyt9fMgVg9Yw6Py3pE5IuV/5+v5Lz94+SWOOGkiGAvXqI3eaA3NkGdudmZY18vKS7FNvNWpdZF6L92THPjEe2jjFbiM04hiRs8NJ5sy7d6FSh/flalgBCrjA8LcGjdO1G6O+mkp4iCfIxJUy44WKQqQ8y9dFCQiCnx2lUdpsykepHfMO3KBv5a8PDCxBXFhkI4hElQfKCbEU55IaQI9KS4WEXFr77jrz7pmKA4qqU6BOkDfI8lO8UI3gkSb8qD6e+gaRDWpCzFqIYZWba1Wo+faIM+oAHsKVbLOwsDEPpxa/Vt0MXQ3jJEUzZZJxX0rcbz48s6ecTSgmB+Wr1nORuSPq9yzxgc8HznxbiOdSLVtHRh6m5gGEnlI4s0eulOjBs05Jy2Cyde6RzEDpI9LnKXGNMINn11UAQbMaMhYfNDafJ2VCwMRt6lsM+tA6U9erzpubYEiyndGRVu5WxrdGOzHzJjDGbtZBeW8CNAujasUZAeqqkW04BWD1DJ9moY/s57EEb3l02HVcbKaOXAPbqIdU8t2x6cFSwyUSOXzaMf5R0Okk/qGxCZl2grCVj3jseAVOmjjFbiBOEjSRkfsm8WadudKrQ/nwtQwAhVR8oxprTu5xy+qEkEv9Z2NnlsJhisOOUJwsv3kEMPCdDnyWJCQVZYBF9naQbFo8Bhp9Fj8UPydZXKxO7VBSRQwiQoyeUemnX8QrZixEjbAmJwBNJ/Sw6tUHC0OJhwxPB7vDU5VBDPeIsbExecGExQlqnnaNPlA+ZwMhAGtjxPbFcmUL+3MtKGetcnOgbOXox5jUBzLarpe1c6QPZRyDSeAD5N4vGA4uH7i/F28aBkCX4tfCA1IMdB0zw+v5bIet4H59dCMYrJLGTHwoYsOt/v6QLVA/ZiZ+5eLBqAsgmhp03OT9nkoSe4cllLrB5YRMzJ1NjepGyALUIIOX26vVYHVM60Gr3knKIAuB9fqWkb5UoAXPhtpJeXDaJ1MV8YkGLRTfqx0Px9pJKcKliB7IEMKPPm5pjS7Cc0qVV7FbWtkY7svOld4yX2ALmOV7yN5cIDtEM7Au2mHWmlwBeVNI7Jb1e0hVK9ABvIOsY11ehwy3pIYAZPaQOvF70A1LLPKBdzCUiWbF54r0lOrt0zHvXNtqVrWOuH1N9nbJl69KNOVu+759nCCC7EkJsLLaEXmrB9U4y7AnLOy8oD/+9hMfYBd2//K1FjB5eXPbkj2H0kWx9oUyEe9l91leN0D5IFxMML0KEeQ9XyCAnVfGOUScudu4pRCB7hK8gduxIbiwJTxMLVC2EAfFs1R7GVj8xTDcqRPKNgzJi8Scccp3ybG6C9HoAMWYQF7yE4MBErQlgtl0txWdxv6Ykxp4+DnMMw2OBR5VQxhL8WnigM3hH0SFIfy0Q64+XtnAymR1lLegzY05omjBLyBgB5PmFC3GHvLN4sHn4bElt4M5DSNqULCWAGb1u1TGnA602r1oOYW42VMx9PCxsEJ5ZKsITzZxD925SVc5Y8P+8T8g42gCxHHoWxzyAGX3e1BxbFct6fFa1W1nbGnVn50vvGC+xBRFpYD6+pyoAG4Qt6iGArAuQvdjQQb7YyGG70VnWrTHpIYAZPYx6rlVShrAjbGiZA0Pv9xKdXTrmvWsb7c/WMdcPylwyb9ahGzNm/GA8zhBAFiC8fZArFvOhEBrDq1V7wfAI4gEiHh9etRYxIgz0zUJQ8Ngh2frmlCkICrvGyBeiP9SDpxAPEe51yCBlIeG+p8/keUHy6kUsMCD3DQ9o7c1o9ROiQE7XlOBl5QLlWvnntG0qBAxBwUDSJ0gmIXxyAGsCmG1Xqz2BQe3BrN8DO4wJnmC8QbX04jcWMqAscMXjMBT0Cv3iW8hgLRBRNjNcSk6aQsgUAeQdjDLpDiyIEF52o3iz+Qc9mJKlBHAs3NPS62EdPTrQavPScsIWRJlsxthY1TmgpGiwgSH1gv/GE86C/P2SLnLc8gzbwXtEEcAcXSGvFA8tOoWnZBgCzujzlE7VmKw6x5Zi2RqXVe1W1rZGG7LzpXeMl9iCSGfBc0e+KISJTWeGAEZKBx4j8ki5pB5sSEHAOz2V0tFDADN6WGNAn4g24dFkfmDbak/kEp1dOua9tpn2Z+uYW7Mpc8m8WYduzJjxg/E4QwAJ9xIKxcvHBBlK7MZZSFlQ2f0zgZiULEAhLWJEEj85DrSHMBvhvGx9c8pEGBjiwaJByBrBc4QHCa8ExO5V5bBFhHkJ/9F+JjseIohj7c2MPkFuWbDwMJIPhrT6Sc4T+E1Jnf+xZKIPcXi0JO6lYnzwkhGSh2DWBDDbrlb7SbiG/JF3w+57KBhYDoLUBxyy+E3hAfY/adTLAYKzF89d7Sng1SB6hHMx1iFzBDDC3bEZCAJYe7DHxnjdBLCl10t0oNXepeUQEic0XgtEnE3UZ6o/DjcNcZCI0D3e9pB4bwzTIQHM6POm5thSLFt9XtVuZW3rcF5k5kvvGGdtAWsR4V/mdkt6PICsU2xIgwBimyGSHPpgDRhGDOp6eghgRg/rsiF/kECkTgeJd5bo7NIx713baFu2jrk1mzKXzJt16MaYrTlQf88QwPCkMOHImxpK7A7x8sQhh9+XXT15d+zskRYxYudFXhgLOAs5kq1vTpnIAyP/EBLIpEdYZCB/tJd24wUk/47/x7jg6YxnhH7xFJLrR95iCLszyAP/YBhDWv0kxIDhIDRJSHZO5vo0FQKmrZADvFKEmyEpeFFaBDDbrla7CZtz+nMsFy52ZYQ1yAlcgl8Lj8gzAld2oEPhVB3knNNkX6gecgLt62Vnjf7VMkUAaQO5jYQkIdLkrjL2hJEg1XiQp2TdBLCl11FHRgdabV61HDx6Jy/eFTytYEOYPITcJnKcIv8qvJmE1gmxh3DY5hFFh7EPnMxm/mC/LtvwAGb0eVNzbFUs6/FZ1W5lbSt1L50vvWNMHRlbyvscyCOvGS/wUHoIIM4G1jK8fdhu7AO5yzgIWikldR09BDCjh1E2zhI2rdgriCiHoUiLYnMZskRnl4x5djyydcz1g/4unTer6saMGT8YjzMEMNzSdYg3UCAkg7eME0vsXiK/jeR6kvFZ8Fn4kRYxokxCRHjg4tRVtr5QFCbxOQcHPQhDQ5YI4xD+hAQhtIlcj0iwpR+EgSESEEAOqnCiCMXmRCi/aMEpsfqkMF4tvFuEVnk/pNVPEuOvWp0indOiuQkyRQDxdpHEDAk/S3WVQYsAZtvVajfhOUKjeHiorz7ZCa7srAnncaqMAzchGfxaeITnkat8IAm1MNbggFeWXSEhlZAgpHGit/5ujAAyXziQAIFnIwTxCy8CddOGOVlKADN6HXVkdKDV7nWVEzlr4Mdc5EQ9wmJHNAGCx/yCzONFgGzU+jOG6VgOYEafNzXH1oXlOuxW1rZS55L5kh3jjC2g7Mgxf05ZV/BWEYXozQGkDDZx2CPy7NhMQORehVEAABQOSURBVApJFYHgsVnB5rekhwBm9DDqYD1iXcKLHieRcY5AxggHI0t0dsmYZ8cjW8dcP+q+Zm3ZOnRjzpbv++cZAsgdeS8t4VmUlDAYLnIUE+PAYgsJZGLET34xGVmgWXjxuqFQ5GjwPQSJZE3ub+MfvmEyxl2C2fpqtzgLCYQSpcH7QzIu+W/kUUDogggQasKbV5MScrogM/9V/omf/yGk/dviqcSrgaGgjXgEwZF+1ydGWwSQu/wguYTGwYBwL7s8cmVoH4dI8KAFgZ6bIFMEEOUkfE2SNHmFIS0CmG1XS/FZ2OPUJ5hgxDipyE6WMDQ4srOFnCNL8GvhEafUMI54mfgFElIK6DcHlgjrcBcg4xECgeMKCXboHIhhXGsZI4DheYnrbOgzY07deBHCQE8ZhqUEkDJ79bqeC7060GpzthxOL5KryIaOE4xsptBtQrSMDeSO/6/JXXiO2Swy/+sIwpyBHSOAGX3e1BzLYjnV91XsFuVmbevS+RJ9mBvjJbYgxpgNJ573sOmZHMBoXxzW4D5BvObYKOzD1KX2PQQwo4e0hbUU8omHm/LZKEUIHQxZ05AlOpsZc9az7Nq2RK/m+lH3lf/utWXr1I05G7Svn2cIIB0Nb0ur04RvCZMOw8ORgzYFFPl/5NhBHGrJ1BfKBCk6SvH21WWhPBzzx7MXwmKFN48TknFPXORz8Q7EFKIbEieJ8WgQuiKnCaGPcb9evNsigDyLO6fG8Kjd/XMTZI4AtrxiLQKYbddY2yFj7MZbegV2hPZiRx07tAx+LTwIwZInM/brI9zPiGHHE4rEtQq9E5fv8FBBEtEFToNzShsSTxI5nj8MTlxfNFfuUgKY0euabGR0YNj2bDmEZyF5Y3aldYAKL0udF8gBh7mT1NHOqXsAe+fZpuZYFsspPVrFbgX57rWtq8yX6MPcGC+xBRAliCk2PfLlqG8JASQ6wGlgbnyIcDIHS7DF3MfXynnvIYAZu8qmlegC5BPyFT+lydqE9581h1Pw9HuJztKW3jFfMh4x1r118P5cP+p3+O9eW7ZO3Ziz5/v6eZYAsthC1LjmA48HXjEmB6SKEGjrsl0AYuHn9C3hYMLEKDuEDC8bxozdDZNvKJn6amUizw9ShlcNzyI5W4ShI/Qb9UBW8QiycIXXkrAUCxDhYjx93CofgleDPuDpYNdIGJAEYjwedXiR9yEHtGH4KwVgjlHBm0TeCeFR8iPZceIRrIlE/EoBeXytC0nxCHHCtf4lEHaReLD4hnDzMJSG15Ukct6rc+Yy7ZpSeogYZBhsyMNAJ9jFklODRygEA5fFbwwPxgy8IWYQCPpC38ATL2D96ypc4dPKGZrqEwSw1oNVJv3UL09w2hxvLZ721lVAvXq9VAeG/VpSDmE02slCxkaMHEw8reSjDq8+ivroM3eGMgf4d6/gMSf3uPVLIL36vKk5tgTLMRxWsVsRfu+1reuaL1NjnLUFECHIEqFbPP21sCknysKaEney9upT5j3yhtFr8lojqtH6vlcPuf6F6BO2ErtdCweq6A/rLA6KJTpLeb1jnh2Puq29dfBN9AMCP+xzlJmdN3tBNzJ6tKvvZgngOho75hlbteye3cSqdfj7/Y8ACxpGhdSAOYE8QjLWSQDn6hw+3wa9jvvD6iuasjj5/Z1BYF3zxWO8M+PjUo3AYgRMABdD5w/3KQLrWtA21f2DTgDxpuMlxgPPbQH1Be6bwtj1jCOwjvniMbaGGYE9iIAJ4B4cFDdpRxFYx4K2ow0cFH7QCWBcED68XmmTGLuunSWAHmNrmBHYgwjsBgEkn4FfCmjl7awC0VxexCpl+9uDgwA5NoSAye+cE/IW+ek6ciz5Gb3dkIOu1+SzcYciealxA8Bu4Ow62wisY754jK1dRmAPIrAbBHAPwuAmGQEjYASMgBEwAkZgexAwAdyesXZPjYARMAJGwAgYASPwVwRMAK0IRsAIGAEjYASMgBHYMgRMALdswN1dI2AEjIARMAJGwAiYAFoHjIARMAJGwAgYASOwZQiYAG7ZgLu7RsAIGAEjYASMgBEwAbQOGAEjYASMgBEwAkZgyxDYCwSQNgx/r3a3h2Evtmm3MXH9RsAIGAEjYASMwAFBYNME8MSSzi/pjJJOK+k0kk4miR/W5kfjd0P2Ypt2AwfXaQSMgBEwAkbACGwJApsigBC9J0m62ADXP0j6oqQL7cJvgO7FNm2J2rmbRsAIGAEjYASMwG4isAkCeCpJH5Z0VEnvkPRWSZ+T9GVJ3yg/Ar9pDPZimzaNgeszAkbACBgBI2AEthSBTRDA10q6vKRrSHr5HsF5L7Zpj0DjZhgBI2AEjIARMAIHHYGdJoDHlPQ/kt4m6TJ7BMy92KZ1QHMoSX9aR0ELytjNuhc0158YASNgBIyAEdhuBJYQwItLuoOk85Sw7o8lvU/SIyV9ZADnFSW9RtLdJH1Q0r0knU/S4Uvu35MlPWPwzRkkfVLSPSU9X9IDJF1Z0tEkfUnSYyQ9b/DNBSXdshwwOZ6k30j6qKSHSHrPGtpEEb39pt5zTKjVXySdSNLRJX1C0htL/+KTE5YQ+S8kcUAFOb2kT0l6taSrD8qGfBFaBwPeI6dySk5a3jnsxEtPk3SLFeqmHYzhGyRdpaonxvYlkq5X/f3sJU3gxYO/xyvo0e0LrrT7a0U3HiuJPNKQI0h6i6TTSfpbSYcpusD7tOVhkn5ZvT/WzhY0ryqebA4woYcxJhxeOpukH1Uf3UwSuv14SXcZwTk7DhSzZG5kdHfY1K9IOkWj/cyvk1R9vo+kB5W5+uDG+w+VdHdJ15f0mU69751H36vq652jWT2hCmzRISTdoGy07lrsy5WKzs1MOz82AkbACOwtBLIEEFLGItoSvE/XHoR571sWhjcVD2CrPhYHFpAQyBPGH+IIyTxOo7LblAWWR3gWKb8lf5R07kJG4vmSNmX63btwHb/0E/J2iarxjytkB+L7wPL3wGT4Lo8h3ixGyFkLUZzSsihr6h3IEmF7ZEndY9/UYwupD7mApPeWMa//znOIBWPWEsb9ctU1QhDJj010jPf/vno+1bdhMW8vm4Aa4+cWUsOGBGKAMK6QcHQPIvqDkfZkx6Eei965wTcZ3a2bemRJP5/A8pSSvlqen6sQ+G8XYlhf6wRp+q6kY5eNT6/e986jIICZfmb1hG7eURIbjnsXG8iGlP7/tBDz301NKD8zAkbACOw1BDIEEDL2gbLYPkoSROWHkjhQAYnDS8OCgdcK7xXydEk3Lf/NQRA8gPybxQVyc3NJeMTwMnAgpF7k+G88EBh2Do4cSdITJF2tlB+evmtKulM5ZfzOsuCyyPxLyTvEY1h7YbJtWtLvGGfIDF67Z1Y4xLMW+aDdLCqQaTwsLC41JkMCCEkjnzHGMUMAW2TyIpLeVbxlcwRwqu51EcDAnkWeBfjdklho8bg9sVwnRG7pywY4QZD+oegWugbBfGU5cIT3Z2oMxuZoiwAeo5C9YxVyiP4x3ow73i68RmMyRT5b47Bkbqyiu+gSHur3F/yiH3iizyypJoA8+3whvJz0R4dC8MqBHWkglxrZUIzpfc884p1sP+uNSI+eUAeedrza2KozFduEVxo7iNfzfhNj7UdGwAgYgT2HQIYA4uUgbMfCe7tBTwi1EWYjfMk7LyjPCelB0Pj/GzVy1GKXT0iZcFm9yBFmw7MQZJJn1AMZYOHF80e4b0zCKwEZqL1K2TYt6XfPwlUTABZGiDThcO5JJFyGZy+kRRYg2ixIvyqYsAhuigDO1b0uAvisojd4+QiV1xIk6UWSrjPQHcgeCztylOJhJewMEblsA1cIN6HkwxV9+3QZi9BjPmkRQP5+LUm0gc0KXtsXFr2cy3ldhQD2zo1VdJd5zPfoJCHtkDECiBcanWXMblK9z/f8/3ULNhm975lHvJPtZ7ShV0+iHRcumxA2IheVdGhJny33mJIagA5YjIARMAL7AoEMAWTRgaRArCBuQyE8gpcG7yA5fwjkC89g7aWpvyP0S54edwTetjyYC8sFgSNHjVw1hIukqZs8uBOUcFP0bejpyrZpSb97Fq5WCBAyh+cSj2odRhtiwsJDbiN/hwgRlqfvmyCAPXWviwCyuJL3NiV4pSHNyFRYFQIJWas3FHNh2EdX4fUxAki9ry+haLzZ5MfR5m/NtHsVAtjy3lLdcG6sortsyNjo3VrSU6q+jBFAUjW+U/rPf+OpZcP2/eI9O255ltH7nnnEO9l+ZvWkHkoIPqkusdHFE/668g+2zmIEjIAR2BcIZAgg4V5O0OLlI6dnKJGDw2LBooHgdYH8cUDjqY1vblVy+epDB3MEkDAwZBHyCFEiHEjIiVBfS4aLZbZNS/rds3CNLUK078aSflt1ZogJxOTOJTz+8HIIBxK0CQLYU/e6CCA5ZejblNT5d3OEjsUbT1RIvP8fxTOIJ5BwJPqKPv+51A+JmSKAeCghgUidPznV7p0ggMO5sYruBtEj3AkRDxkjgDwfbq7iENizi07zTkbve+YR72T7mdWTehwjhYTUFlI7ggBGiHtGXf3YCBgBI7A3EMgQwG+WvDQSqMkNGkp4DPDoRdI++Xfk543lyMQBht4DD9T5ipIHCAnEc/hmSZcuO3AODHDBNF6es5QQ6ZAAZtu0pN89C1dNAGj/qYunhV9FqQlxvWiSC8kij8cBjxaLD55CTmHvNAHM1L0uAshhCn6xBZJPuHtOhqE99JtkfbBh4cYzdclC5mpcWx41TqsS1ov3xwggHlEOnnAqmBPxHHYgpA8h2DQBHM6NpbrLCeWvFy8m3vVapghg5LxChq9QeSQJlxI2HWI+p/c984h3sv3M6km0g+/IYea2A3SKAy6QY/IC2Xxxwb3FCBgBI7AvEMgQwAhz1SHe6CTXunB4Ae9Jna9FqASvC4sphKwOa/INOTOEbCE9nAKtF4gvSDpnCRtFPXj5CDNxIISQJ8QHbyT1slDVYbfzlkMrw8U926Yl/e5ZuFokCfLAwksuGuF2/rvGhLAvv6H8+4InhAPZBAHM1L0uAkiO1lWrk5dzk6qV2xXf4IHm0BFhTfJYh2SkPonNMxZzSB0LPWHmMQJ4/5L7x2EASA6HQDjQRBiYcPCYrOIB7J0bS3U3NmZx4rXuwxQBhAwzHyHdHBLhYAjeOQhlzP2M3vfMI97J9jOrJ9SBreQqKzYjbIIhfkQ62IQ+QtI95pTTz42AETACewmBDAHk/rmXlrAYix4elV+XhY4FA0IGCcRjQ+gMgbBByvgZOK7MwNPHxdAsrIQSIX54TyB6IXV4hgWEE7yQD3KISDAn540yT1ZOeeIZglzSBnLhCOMReuL/OSk8JIDZNi3pd8/CNUYAuD+O0HhNtGtM6B/J6JCSkE0QQOrqrXtdBJA7BLl/j3wydI5wL6QXTx56wHVAeJfjgEjUi4eUw0eE0dE9PFB4VTk8xDUwcW1QvM/mg0MbHARBZyCJ5LFyCpvNBfW3CCAk7+PlPjz0njsGIww6PH0+nPerEEDK6pkbS3QXgvOhcrqZg0V1KgL1ThFAnoeHndPDkOc6IsDzjN73zCPeyfYzqyfUQVoGId+4tgo7gr2D5HPdzxTZ30s2320xAkbACPwVgQwB5P3In2vB95MSLhuGh7kO4zkjdXGil8WZsO2QAOLp4wQn3r5aICGElwj9IuR0ta7bYPHmyg/I0dC7k23Tkn7Ttuw1MHwDqcC7AJ7kv7EA1wQQTwMeh1o2RQB7657LsZqbfjV5YmzrvL3ht3W4de5+N3L9uKaEwxrI1PtsYtATTvgiQwJ4yOIRYvMCAYmfOeSENB46vLjcQQlBbMkqBLB3blBvRnfjCpu58YnneKLx9tUkkbA5Hv8QPNn16dixfrf0PsqYmkfxTqafWT2hDja8XN7OiXM2BBw6Yx6ySSHv02IEjIAR2FcIZAkgOS9cCcGVLux6+VUGQj6QMbxvJO23BO8K10RgeCFlvIenhAMMw4ty6wWCPD88hXh7WJDJv+H+QAhPLRAEPIUsNuzEWazJQyQPC49F/WsU8V2mTUv7Tf4Y2BAe5NBGLSx4kGXCV4Q5a8FDBbHBk8niwrv0A88W79ahdL7jfUgu73Eickqmfv2CE954FvH0xtUqS+ru+ZWLqTbW9yaio1yyjAeGAwmkDnAoAy8VHsF68eXXP8hVpM38N+OGV45cQvLjCP3WF/ayweAqIcLqRyzEEH3Ee4XeoW8hkCPSG+KXQDhRzDUx6PFw/LgfDhLL2Md9isP+ZseB75fMjYzuBsnNGDEI4M8GH6BDpGAwRvx7qd7Hd1PzKN7J9DOrJxk8/K4RMAJGYF8gkCWAm+jUlGdkE/W7jt1DgMt2+QWN1sXZu9eqvVPzTs8NCCDkmXSLOYFME4JvEcC4l6++qmmuPD83AkbACBiBDSJgArhBsF3VLAImgNMQ7QcCyK+i4OHHY08+ZX3v4qwC+AUjYASMgBHYDAImgJvB2bX0IWACuP8JYFzuzqGvG/YNu98yAkbACBiBTSOwFwlg5EaR78bv/lq2BwEOVnCynBO75NFZ/j8COz03yGckBHzyDuDJ3+UnHLkcnl+wCSGvlXvxyEnlvjyLETACRsAI7EEE9iIB3IMwuUlGwAgYASNgBIyAETg4CJgAHpyxdE+MgBEwAkbACBgBI9CFgAlgF0x+yQgYASNgBIyAETACBwcBE8CDM5buiREwAkbACBgBI2AEuhAwAeyCyS8ZASNgBIyAETACRuDgIGACeHDG0j0xAkbACBgBI2AEjEAXAiaAXTD5JSNgBIyAETACRsAIHBwETAAPzli6J0bACBgBI2AEjIAR6ELABLALJr9kBIyAETACRsAIGIGDg8D/AZkx0Y4O3tCXAAAAAElFTkSuQmCC"/>
          <p:cNvSpPr>
            <a:spLocks noChangeAspect="1" noChangeArrowheads="1"/>
          </p:cNvSpPr>
          <p:nvPr/>
        </p:nvSpPr>
        <p:spPr bwMode="auto">
          <a:xfrm>
            <a:off x="838155" y="1039746"/>
            <a:ext cx="60960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38155" y="1615053"/>
            <a:ext cx="1063692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ru-RU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endParaRPr lang="ru-RU" sz="3600" b="1" i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ru-RU" sz="3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Декоративное оформление блюд» </a:t>
            </a:r>
            <a:endParaRPr lang="ru-RU" sz="3400" b="1" i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ru-RU" sz="3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изучении </a:t>
            </a:r>
            <a:r>
              <a:rPr lang="ru-RU" sz="3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модуля</a:t>
            </a:r>
          </a:p>
          <a:p>
            <a:pPr algn="ctr">
              <a:spcBef>
                <a:spcPts val="0"/>
              </a:spcBef>
              <a:spcAft>
                <a:spcPts val="800"/>
              </a:spcAft>
            </a:pPr>
            <a:r>
              <a:rPr lang="ru-RU" sz="3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 обработки пищевых продуктов»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4907" y="5246042"/>
            <a:ext cx="24942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Юматова С.Г.,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технологии, 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категория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391CF79-AC29-4211-A220-8EEAE40B6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="" xmlns:a16="http://schemas.microsoft.com/office/drawing/2014/main" id="{3A20C8A6-94A6-40BA-B6BC-9301898F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6" y="3898419"/>
            <a:ext cx="4830212" cy="271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="" xmlns:a16="http://schemas.microsoft.com/office/drawing/2014/main" id="{12F6E2F4-3DDA-43DC-8FC2-B114BE36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06" y="1105152"/>
            <a:ext cx="3848244" cy="25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="" xmlns:a16="http://schemas.microsoft.com/office/drawing/2014/main" id="{704B2B71-7735-41F8-A206-0A99DF6D2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115" y="3898419"/>
            <a:ext cx="4625267" cy="271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="" xmlns:a16="http://schemas.microsoft.com/office/drawing/2014/main" id="{87FA4CA8-405F-4A52-8F6C-42A44FD8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595" y="1065935"/>
            <a:ext cx="3938464" cy="262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7D1F9E-B9B5-4B0F-A1F0-A4CF8466421B}"/>
              </a:ext>
            </a:extLst>
          </p:cNvPr>
          <p:cNvSpPr txBox="1"/>
          <p:nvPr/>
        </p:nvSpPr>
        <p:spPr>
          <a:xfrm>
            <a:off x="2210282" y="0"/>
            <a:ext cx="8242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забывайте про детали</a:t>
            </a:r>
            <a:endParaRPr lang="ru-RU" sz="4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33BEA6C3-CE62-4129-8393-45724BBC6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-762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BE9E5CF4-3843-4C3B-9103-DEDB0D16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950" y="2022963"/>
            <a:ext cx="5340656" cy="36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D935EF91-540D-4271-8A00-6F26ED33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4" y="2022963"/>
            <a:ext cx="5273537" cy="36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3FCB52-8CF5-431B-A3B4-5FEC6F2D78FF}"/>
              </a:ext>
            </a:extLst>
          </p:cNvPr>
          <p:cNvSpPr txBox="1"/>
          <p:nvPr/>
        </p:nvSpPr>
        <p:spPr>
          <a:xfrm>
            <a:off x="2130382" y="-76200"/>
            <a:ext cx="9712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оставляйте весь процесс за кадром</a:t>
            </a:r>
          </a:p>
        </p:txBody>
      </p:sp>
    </p:spTree>
    <p:extLst>
      <p:ext uri="{BB962C8B-B14F-4D97-AF65-F5344CB8AC3E}">
        <p14:creationId xmlns:p14="http://schemas.microsoft.com/office/powerpoint/2010/main" val="259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90BADED-E3C1-4B3E-8C47-84ED6CA5D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8BE5B6E-13D9-457E-997E-C30989426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9042" r="2790" b="5719"/>
          <a:stretch/>
        </p:blipFill>
        <p:spPr>
          <a:xfrm>
            <a:off x="559292" y="2908626"/>
            <a:ext cx="5270047" cy="3474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050721-5948-4652-8425-F1E91BF0C842}"/>
              </a:ext>
            </a:extLst>
          </p:cNvPr>
          <p:cNvSpPr txBox="1"/>
          <p:nvPr/>
        </p:nvSpPr>
        <p:spPr>
          <a:xfrm>
            <a:off x="2707431" y="0"/>
            <a:ext cx="7235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Украшайте блюдо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A6D6D4C-816D-4059-B740-3C2EBC521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69" y="1304635"/>
            <a:ext cx="5270047" cy="38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90C071-0D50-493F-AB39-5C5824C72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0FF292-274F-4C37-8F1C-D37E214A9645}"/>
              </a:ext>
            </a:extLst>
          </p:cNvPr>
          <p:cNvSpPr txBox="1"/>
          <p:nvPr/>
        </p:nvSpPr>
        <p:spPr>
          <a:xfrm>
            <a:off x="716064" y="1484493"/>
            <a:ext cx="450585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1. </a:t>
            </a:r>
          </a:p>
          <a:p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Сочетайте украшение </a:t>
            </a:r>
          </a:p>
          <a:p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блюдом и посудой</a:t>
            </a:r>
          </a:p>
          <a:p>
            <a:endParaRPr kumimoji="0" lang="ru-RU" altLang="ru-RU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278AE8-477A-4232-8E79-CB34E6D3ECEC}"/>
              </a:ext>
            </a:extLst>
          </p:cNvPr>
          <p:cNvSpPr txBox="1"/>
          <p:nvPr/>
        </p:nvSpPr>
        <p:spPr>
          <a:xfrm>
            <a:off x="2494367" y="0"/>
            <a:ext cx="88157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правила декорирования</a:t>
            </a:r>
            <a:endParaRPr lang="ru-RU" sz="4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1C6888-5722-498F-892B-6AC9D7815978}"/>
              </a:ext>
            </a:extLst>
          </p:cNvPr>
          <p:cNvSpPr txBox="1"/>
          <p:nvPr/>
        </p:nvSpPr>
        <p:spPr>
          <a:xfrm>
            <a:off x="716064" y="2931748"/>
            <a:ext cx="3710379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2. </a:t>
            </a:r>
            <a:r>
              <a:rPr kumimoji="0" lang="ru-RU" altLang="ru-RU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 специальные </a:t>
            </a: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инструменты.</a:t>
            </a:r>
            <a:r>
              <a:rPr lang="ru-RU" sz="23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4A4098-96CE-4C12-84B3-9FF9A66403DF}"/>
              </a:ext>
            </a:extLst>
          </p:cNvPr>
          <p:cNvSpPr txBox="1"/>
          <p:nvPr/>
        </p:nvSpPr>
        <p:spPr>
          <a:xfrm>
            <a:off x="755738" y="4468053"/>
            <a:ext cx="52722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3. </a:t>
            </a:r>
          </a:p>
          <a:p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 только натуральные</a:t>
            </a:r>
          </a:p>
          <a:p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 будьте всегда аккуратными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altLang="ru-RU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ED21C658-E352-47BC-909B-3724F1D2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4" y="1564809"/>
            <a:ext cx="5332491" cy="355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1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46BC7635-6DA1-455B-A891-41C23A82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29" y="3752294"/>
            <a:ext cx="4559178" cy="280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084D87FE-0E02-4084-8FCB-547E9883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28" y="3752293"/>
            <a:ext cx="2800905" cy="280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4455193-D409-492D-8C1A-1E4374D87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6" y="832173"/>
            <a:ext cx="3067790" cy="25968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3993F1-C99C-4ECA-AAF3-FE15165ED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36" y="829557"/>
            <a:ext cx="4101294" cy="2599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E81F8C8-AE58-429E-8A83-09D4A31AF607}"/>
              </a:ext>
            </a:extLst>
          </p:cNvPr>
          <p:cNvSpPr txBox="1"/>
          <p:nvPr/>
        </p:nvSpPr>
        <p:spPr>
          <a:xfrm>
            <a:off x="1360226" y="0"/>
            <a:ext cx="88157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Идеи украшения блюд</a:t>
            </a:r>
            <a:endParaRPr lang="ru-RU" sz="4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2C25CC6-2311-41CD-9157-F06B9D50C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50" y="829557"/>
            <a:ext cx="3140377" cy="259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5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35808F2-0D5B-4CCF-ADD2-E8EDB3998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0" y="3504173"/>
            <a:ext cx="3591571" cy="31318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36D6FEE-D3C8-488E-B5CE-CE173DD88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-970" r="6102" b="52192"/>
          <a:stretch/>
        </p:blipFill>
        <p:spPr>
          <a:xfrm>
            <a:off x="4031378" y="3475347"/>
            <a:ext cx="3771727" cy="31318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C69C8DB-9B85-42F2-95F0-9C31FE383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72" y="214393"/>
            <a:ext cx="4136068" cy="30230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0C432CC-CC19-4CC7-906A-DE4024A6C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0" y="210041"/>
            <a:ext cx="3653715" cy="30067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1886F29-E763-412D-90F2-7F3C81418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78" y="210041"/>
            <a:ext cx="3646890" cy="30230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5AB444-C048-4B7F-9B22-77910E7ED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07" y="3504172"/>
            <a:ext cx="4022873" cy="30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9AE1B0E-506F-400A-A05E-5652707EA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4" t="43336" r="2279" b="28302"/>
          <a:stretch/>
        </p:blipFill>
        <p:spPr>
          <a:xfrm>
            <a:off x="8250465" y="3826276"/>
            <a:ext cx="3771993" cy="2760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831A80A-8E70-45FB-B850-A7C2C3512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59377" r="50912" b="2201"/>
          <a:stretch/>
        </p:blipFill>
        <p:spPr>
          <a:xfrm>
            <a:off x="8621214" y="170614"/>
            <a:ext cx="3331392" cy="29898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F71842-DAE8-4EED-8765-5823D648C8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" r="375" b="17075"/>
          <a:stretch/>
        </p:blipFill>
        <p:spPr>
          <a:xfrm>
            <a:off x="213064" y="3826276"/>
            <a:ext cx="3533313" cy="28941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0F590EE-955F-4F7F-AAAF-26EC685F1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7" t="71306" r="28855" b="4880"/>
          <a:stretch/>
        </p:blipFill>
        <p:spPr>
          <a:xfrm>
            <a:off x="4172511" y="3920601"/>
            <a:ext cx="3651820" cy="25209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2B92203-3EEA-42CA-82DA-6C2CBF3DD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t="21087" r="62267" b="49271"/>
          <a:stretch/>
        </p:blipFill>
        <p:spPr>
          <a:xfrm>
            <a:off x="239394" y="170615"/>
            <a:ext cx="3482768" cy="29898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60EC7D6-54BF-4F1E-8709-A4DEA73F9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38" y="170615"/>
            <a:ext cx="4315771" cy="29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A91B23A-AEF6-4385-9900-E83B20BF7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1" y="230819"/>
            <a:ext cx="3517521" cy="264517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B2E1AA1D-74E8-4A4B-996F-722E7A3E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88" y="235104"/>
            <a:ext cx="3517521" cy="26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641808-CF25-4988-914D-D28B23FAD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98" y="230819"/>
            <a:ext cx="3880228" cy="27367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345CA43-B39F-468E-B9B9-3B4970A19B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5307" r="29783" b="4466"/>
          <a:stretch/>
        </p:blipFill>
        <p:spPr>
          <a:xfrm>
            <a:off x="4512925" y="3102745"/>
            <a:ext cx="3552401" cy="3262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D2E164C-9BAF-437D-9DBF-EA61841458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834" r="27397" b="9488"/>
          <a:stretch/>
        </p:blipFill>
        <p:spPr>
          <a:xfrm>
            <a:off x="8360507" y="3102745"/>
            <a:ext cx="3552401" cy="32625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CF60041-2C3E-4CB7-A7E5-3AC2753E7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4" y="3386830"/>
            <a:ext cx="3986354" cy="29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B90CBB0-DDAA-493C-855F-94B1F930C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75" y="199115"/>
            <a:ext cx="3809581" cy="29790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BF2CB79-75BD-4524-ADFB-E08808CE9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07" y="199115"/>
            <a:ext cx="4012707" cy="29790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9D3D7C9-3295-48B9-A3B0-818B0A9BF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74" y="3360498"/>
            <a:ext cx="3809581" cy="31178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1E35278-FCC1-4A16-9EA6-B2852CDB4D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2585" r="12585"/>
          <a:stretch/>
        </p:blipFill>
        <p:spPr>
          <a:xfrm>
            <a:off x="5671307" y="3353008"/>
            <a:ext cx="4012707" cy="31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1F70B43-07A8-4960-8BE5-1B98FF65C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01" y="3608812"/>
            <a:ext cx="2335289" cy="30267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1A74584-9CBD-4DE1-8768-94CFC8894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33" y="126923"/>
            <a:ext cx="3090617" cy="3171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0BA5E68-4E69-44A2-8978-C50C30D257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t="5865" r="16939"/>
          <a:stretch/>
        </p:blipFill>
        <p:spPr>
          <a:xfrm>
            <a:off x="2979860" y="140454"/>
            <a:ext cx="2427110" cy="2854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8DB621A-D120-4248-8C04-BC4DE07DC3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585" r="10696" b="-1"/>
          <a:stretch/>
        </p:blipFill>
        <p:spPr>
          <a:xfrm>
            <a:off x="152990" y="3837754"/>
            <a:ext cx="2870034" cy="27765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C02B17F-8F1E-4811-ADE2-56A643667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13" y="106532"/>
            <a:ext cx="3259584" cy="24446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3A04C7E-1248-451D-A947-4AF58BB562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 r="8556"/>
          <a:stretch/>
        </p:blipFill>
        <p:spPr>
          <a:xfrm>
            <a:off x="5709867" y="3630050"/>
            <a:ext cx="2941366" cy="29842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9CF0C07-84EE-48D9-8BB8-578C8AC24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93" y="2685909"/>
            <a:ext cx="3090617" cy="392836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0DEB57BE-C6AA-4758-AECA-E0719F4D3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0" y="140454"/>
            <a:ext cx="2649107" cy="328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33559031-4EE8-43F4-9E46-BE9343A6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6479582-23B5-4D59-B4F5-2FC1C22962C4}"/>
              </a:ext>
            </a:extLst>
          </p:cNvPr>
          <p:cNvSpPr txBox="1"/>
          <p:nvPr/>
        </p:nvSpPr>
        <p:spPr>
          <a:xfrm>
            <a:off x="5788242" y="43453"/>
            <a:ext cx="2317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r>
              <a:rPr lang="ru-RU" sz="3200" b="1" i="0" dirty="0">
                <a:solidFill>
                  <a:srgbClr val="0070C0"/>
                </a:solidFill>
                <a:effectLst/>
                <a:latin typeface="Montserrat" panose="00000500000000000000" pitchFamily="2" charset="-52"/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9F0D927-F5AC-4EEE-A359-C0C9CB525D6E}"/>
              </a:ext>
            </a:extLst>
          </p:cNvPr>
          <p:cNvSpPr txBox="1"/>
          <p:nvPr/>
        </p:nvSpPr>
        <p:spPr>
          <a:xfrm>
            <a:off x="258486" y="2413342"/>
            <a:ext cx="117441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Фудстайлинг</a:t>
            </a:r>
            <a: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искусство придания продуктам и блюдам идеального внешнего вида </a:t>
            </a:r>
          </a:p>
          <a:p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Фудстайлинг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один из самых эффективных инструментов маркетинга пищевой промышленности</a:t>
            </a:r>
          </a:p>
          <a:p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24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фудстайлинга</a:t>
            </a:r>
            <a:r>
              <a:rPr lang="ru-RU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сделать из еды произведение искусства, 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привлекательный и аппетитный образ блюда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D19F03-6A6B-43B7-A69E-734D6E111E83}"/>
              </a:ext>
            </a:extLst>
          </p:cNvPr>
          <p:cNvSpPr txBox="1"/>
          <p:nvPr/>
        </p:nvSpPr>
        <p:spPr>
          <a:xfrm>
            <a:off x="258486" y="1806642"/>
            <a:ext cx="9826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тайлинг</a:t>
            </a:r>
            <a:r>
              <a:rPr lang="ru-RU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оформления </a:t>
            </a:r>
            <a:r>
              <a:rPr lang="ru-RU" sz="2400" i="0" dirty="0">
                <a:solidFill>
                  <a:srgbClr val="0070C0"/>
                </a:solidFill>
                <a:effectLst/>
                <a:latin typeface="Montserrat" panose="00000500000000000000" pitchFamily="2" charset="-52"/>
              </a:rPr>
              <a:t>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C42EE1-9764-467D-BD7D-C8C3D919C5F7}"/>
              </a:ext>
            </a:extLst>
          </p:cNvPr>
          <p:cNvSpPr txBox="1"/>
          <p:nvPr/>
        </p:nvSpPr>
        <p:spPr>
          <a:xfrm>
            <a:off x="258486" y="5090998"/>
            <a:ext cx="5118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Фуд</a:t>
            </a:r>
            <a:r>
              <a:rPr lang="ru-RU" sz="2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стилист </a:t>
            </a:r>
            <a:r>
              <a:rPr lang="ru-RU" sz="24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(дизайнер) еды</a:t>
            </a:r>
          </a:p>
        </p:txBody>
      </p:sp>
    </p:spTree>
    <p:extLst>
      <p:ext uri="{BB962C8B-B14F-4D97-AF65-F5344CB8AC3E}">
        <p14:creationId xmlns:p14="http://schemas.microsoft.com/office/powerpoint/2010/main" val="319789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324D52C8-A7AF-4C6F-9B1C-D7F4E734B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8" y="166403"/>
            <a:ext cx="4022575" cy="226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1FA4420A-2627-4AEA-BF00-BFA14A588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0329" y="229681"/>
            <a:ext cx="3119917" cy="219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E34ED63-FED1-418E-A35B-23F062D64D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t="9295" r="19676" b="4885"/>
          <a:stretch/>
        </p:blipFill>
        <p:spPr>
          <a:xfrm>
            <a:off x="8406170" y="217422"/>
            <a:ext cx="3497802" cy="3135127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51FBDEF7-96DF-45D6-97A2-E7F1BBC9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8" y="2467177"/>
            <a:ext cx="7822218" cy="426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AA2F3EE-FDDC-47AE-B3D4-10BC1EF752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3238" r="21214" b="-373"/>
          <a:stretch/>
        </p:blipFill>
        <p:spPr>
          <a:xfrm>
            <a:off x="8406169" y="3533314"/>
            <a:ext cx="3497803" cy="32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80470C36-F866-4A67-A507-BE366E9DC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r="4698"/>
          <a:stretch/>
        </p:blipFill>
        <p:spPr bwMode="auto">
          <a:xfrm>
            <a:off x="257452" y="195308"/>
            <a:ext cx="4252404" cy="29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55AC484F-9AB9-4E4A-922F-6EEE5A973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55" y="3581400"/>
            <a:ext cx="3710621" cy="30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="" xmlns:a16="http://schemas.microsoft.com/office/drawing/2014/main" id="{3421F589-CD6E-4CBD-8D7E-7A6FB79BB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1872" r="4139"/>
          <a:stretch/>
        </p:blipFill>
        <p:spPr bwMode="auto">
          <a:xfrm>
            <a:off x="257452" y="3346882"/>
            <a:ext cx="4252404" cy="331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05ED5EF4-E60E-419B-A222-BDDE16B9C2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59B7E1B3-B16F-4E04-8280-759839646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557" b="1"/>
          <a:stretch/>
        </p:blipFill>
        <p:spPr bwMode="auto">
          <a:xfrm>
            <a:off x="4669899" y="195308"/>
            <a:ext cx="3700077" cy="32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52072D8-D4C7-4396-8B38-1A68653EE9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t="197" r="21419" b="-1"/>
          <a:stretch/>
        </p:blipFill>
        <p:spPr>
          <a:xfrm>
            <a:off x="8519475" y="3160450"/>
            <a:ext cx="3524435" cy="35022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63A9F58-47C1-4A53-8401-477B2FF567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019" y="195308"/>
            <a:ext cx="3513891" cy="29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Салат шишка">
            <a:extLst>
              <a:ext uri="{FF2B5EF4-FFF2-40B4-BE49-F238E27FC236}">
                <a16:creationId xmlns="" xmlns:a16="http://schemas.microsoft.com/office/drawing/2014/main" id="{A4DC25B6-C46A-4CEB-9DD6-48C7A423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7" y="3538294"/>
            <a:ext cx="6029280" cy="31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Варежка Деда Мороза">
            <a:extLst>
              <a:ext uri="{FF2B5EF4-FFF2-40B4-BE49-F238E27FC236}">
                <a16:creationId xmlns="" xmlns:a16="http://schemas.microsoft.com/office/drawing/2014/main" id="{11A07745-2B65-4207-ACD8-BBE73B5E2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r="17199" b="6581"/>
          <a:stretch/>
        </p:blipFill>
        <p:spPr bwMode="auto">
          <a:xfrm>
            <a:off x="7306321" y="3538294"/>
            <a:ext cx="3586579" cy="31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омидоры Дед Мороз">
            <a:extLst>
              <a:ext uri="{FF2B5EF4-FFF2-40B4-BE49-F238E27FC236}">
                <a16:creationId xmlns="" xmlns:a16="http://schemas.microsoft.com/office/drawing/2014/main" id="{388AF45D-4D99-4B0C-9D61-CD786CD5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8" y="161686"/>
            <a:ext cx="5064155" cy="31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9D66BB-C596-4A4F-9460-0936AB365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09" y="176873"/>
            <a:ext cx="5290742" cy="314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46002FEC-42B3-44B1-9BEC-28CB5BFDB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1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B78FFCE7-21D6-4F84-80CF-13C7A0DA9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A2733E5-9D6A-430A-82CC-292515DCE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58" t="42531" r="54904" b="28544"/>
          <a:stretch/>
        </p:blipFill>
        <p:spPr>
          <a:xfrm>
            <a:off x="8591674" y="3899954"/>
            <a:ext cx="3330194" cy="29580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F10C8058-7E2E-43C0-8EC3-BB4D538FA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7" t="47379" r="56040" b="21036"/>
          <a:stretch/>
        </p:blipFill>
        <p:spPr>
          <a:xfrm>
            <a:off x="0" y="3899954"/>
            <a:ext cx="3904867" cy="295804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00992E6-B89C-4C22-90CB-A55C2A038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31" t="36245" r="51862" b="27379"/>
          <a:stretch/>
        </p:blipFill>
        <p:spPr>
          <a:xfrm>
            <a:off x="4061807" y="3899954"/>
            <a:ext cx="4372927" cy="299355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A0400A25-FC66-4490-811D-BE3C4645F1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89" t="22395" r="48737" b="43301"/>
          <a:stretch/>
        </p:blipFill>
        <p:spPr>
          <a:xfrm>
            <a:off x="0" y="-1"/>
            <a:ext cx="3891972" cy="268993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EDBA241F-2186-4246-B506-81ADF12507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38" t="42977" r="46189" b="25178"/>
          <a:stretch/>
        </p:blipFill>
        <p:spPr>
          <a:xfrm>
            <a:off x="4242165" y="-1636"/>
            <a:ext cx="4192569" cy="26915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904A3F98-7828-49DE-B254-E7ACC287A6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76" t="34693" r="46189" b="31004"/>
          <a:stretch/>
        </p:blipFill>
        <p:spPr>
          <a:xfrm>
            <a:off x="8682361" y="1635"/>
            <a:ext cx="3239506" cy="26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6275F16-8434-41FD-99EC-41636142B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5" t="22783" r="50848" b="25048"/>
          <a:stretch/>
        </p:blipFill>
        <p:spPr>
          <a:xfrm>
            <a:off x="7882470" y="15458"/>
            <a:ext cx="4341953" cy="31693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42A149F-DEC5-4E10-A2D7-B67C1FCB6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80" t="22783" r="42185" b="35145"/>
          <a:stretch/>
        </p:blipFill>
        <p:spPr>
          <a:xfrm>
            <a:off x="4229696" y="-26633"/>
            <a:ext cx="3732610" cy="32114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4FACC43-E3A3-4684-AB00-9BC6A25B3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0" t="24595" r="45024" b="28026"/>
          <a:stretch/>
        </p:blipFill>
        <p:spPr>
          <a:xfrm>
            <a:off x="0" y="-1"/>
            <a:ext cx="4229696" cy="31426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6CF8AC-8D4A-4BD0-9BD2-9FF204B510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62" t="28623" r="48578" b="32235"/>
          <a:stretch/>
        </p:blipFill>
        <p:spPr>
          <a:xfrm>
            <a:off x="0" y="3142694"/>
            <a:ext cx="2825501" cy="3040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915C6C8-3450-4394-A329-93495B1C2A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25" t="25761" r="50798" b="29905"/>
          <a:stretch/>
        </p:blipFill>
        <p:spPr>
          <a:xfrm>
            <a:off x="2825501" y="3142694"/>
            <a:ext cx="2998250" cy="3040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AE364D6-2DC7-41B6-AACD-80A935D18C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44" t="26925" r="50000" b="31003"/>
          <a:stretch/>
        </p:blipFill>
        <p:spPr>
          <a:xfrm>
            <a:off x="5823751" y="3163740"/>
            <a:ext cx="2905649" cy="30404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D9D116C-5575-4541-9424-D0BD4769B2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665" t="24855" r="50000" b="42429"/>
          <a:stretch/>
        </p:blipFill>
        <p:spPr>
          <a:xfrm>
            <a:off x="8729400" y="3142695"/>
            <a:ext cx="3427201" cy="30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7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A9ADD2-3400-43D7-BA33-5BDA13939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61" t="30420" r="35558" b="26472"/>
          <a:stretch/>
        </p:blipFill>
        <p:spPr>
          <a:xfrm>
            <a:off x="167925" y="117218"/>
            <a:ext cx="4728087" cy="3225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CB510D6-7AF5-4AC0-A40D-AF42F225B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47" t="23726" r="53359" b="30692"/>
          <a:stretch/>
        </p:blipFill>
        <p:spPr>
          <a:xfrm>
            <a:off x="5073941" y="100094"/>
            <a:ext cx="3386103" cy="32253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B067452-8F20-4356-A9B7-AAD879F17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81" t="24336" r="47136" b="34498"/>
          <a:stretch/>
        </p:blipFill>
        <p:spPr>
          <a:xfrm>
            <a:off x="8637973" y="100094"/>
            <a:ext cx="3386102" cy="32253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5281043-FC7E-4DA9-ADEF-D3C30946BA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55" t="23933" r="49127" b="30485"/>
          <a:stretch/>
        </p:blipFill>
        <p:spPr>
          <a:xfrm>
            <a:off x="2774249" y="3532578"/>
            <a:ext cx="3379433" cy="32322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ED4672B-89D2-4161-87AE-A57745B477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3" t="27383" r="49389" b="25485"/>
          <a:stretch/>
        </p:blipFill>
        <p:spPr>
          <a:xfrm>
            <a:off x="6766992" y="3532578"/>
            <a:ext cx="3476848" cy="323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1B74468-0ED4-41CA-B0B7-B65718F13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" r="1229" b="19871"/>
          <a:stretch/>
        </p:blipFill>
        <p:spPr>
          <a:xfrm rot="1347635">
            <a:off x="3823498" y="3972483"/>
            <a:ext cx="5054353" cy="29971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F22993E-7764-48BF-B737-8C4EFC1A8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3" t="20066" r="41528" b="18576"/>
          <a:stretch/>
        </p:blipFill>
        <p:spPr>
          <a:xfrm>
            <a:off x="7608106" y="110953"/>
            <a:ext cx="4474474" cy="37594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96DE68D-6277-42EA-9243-37C301047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9437" r="67283" b="58385"/>
          <a:stretch/>
        </p:blipFill>
        <p:spPr>
          <a:xfrm>
            <a:off x="111553" y="110953"/>
            <a:ext cx="4138083" cy="37594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0DEC080-FB9C-4C53-BE3B-57AA81FC7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07" t="28126" r="51033" b="24400"/>
          <a:stretch/>
        </p:blipFill>
        <p:spPr>
          <a:xfrm>
            <a:off x="4381573" y="457981"/>
            <a:ext cx="3094596" cy="30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EB27296-46FB-43A6-9F95-ABDF0B0F1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9832" r="65452" b="58384"/>
          <a:stretch/>
        </p:blipFill>
        <p:spPr>
          <a:xfrm>
            <a:off x="2001914" y="20795"/>
            <a:ext cx="8188171" cy="68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3D888BCD-D1DE-422D-A040-ABCBEC1E0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F53EBE-2221-4B09-95EA-02744FDE3BCE}"/>
              </a:ext>
            </a:extLst>
          </p:cNvPr>
          <p:cNvSpPr txBox="1"/>
          <p:nvPr/>
        </p:nvSpPr>
        <p:spPr>
          <a:xfrm>
            <a:off x="2597458" y="0"/>
            <a:ext cx="7727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секретов эффектной подачи блюд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585BE5D-E0DA-48AE-9D75-F627872123E5}"/>
              </a:ext>
            </a:extLst>
          </p:cNvPr>
          <p:cNvSpPr txBox="1"/>
          <p:nvPr/>
        </p:nvSpPr>
        <p:spPr>
          <a:xfrm>
            <a:off x="3851429" y="1565076"/>
            <a:ext cx="47939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28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 выше, тем лучше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8AAE1EFD-48D0-4267-BB97-314442C72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" b="15317"/>
          <a:stretch/>
        </p:blipFill>
        <p:spPr bwMode="auto">
          <a:xfrm>
            <a:off x="346229" y="3015002"/>
            <a:ext cx="5691695" cy="35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2AAC958E-E1A7-4E82-8972-B6DA7329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85" y="3015002"/>
            <a:ext cx="5528385" cy="35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D8C8C66C-C11B-49E3-9790-7131F710C9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CBB4184-919F-4491-83A7-CC31BDC54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AED0597-9798-4DD3-AB5B-54477C6A1956}"/>
              </a:ext>
            </a:extLst>
          </p:cNvPr>
          <p:cNvSpPr txBox="1"/>
          <p:nvPr/>
        </p:nvSpPr>
        <p:spPr>
          <a:xfrm>
            <a:off x="124287" y="1723059"/>
            <a:ext cx="1194934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Карвинг - искусство  украшения блюд/Большая кулинарная  энциклопедия/ №22, 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2008\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Украшение  блюд овощами// Повар/ №20, 2007. с.4-9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Украшения из фруктов. //Степанова И.И. / Поваренная книга, №14, 2008. с.11-14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Украшаем блюда  ягодами и фруктами// Петрова Т.И./ Повар, 2008. с.11-1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907D4E-354F-41EF-B451-6B96F7EC0CF4}"/>
              </a:ext>
            </a:extLst>
          </p:cNvPr>
          <p:cNvSpPr txBox="1"/>
          <p:nvPr/>
        </p:nvSpPr>
        <p:spPr>
          <a:xfrm>
            <a:off x="2707431" y="0"/>
            <a:ext cx="7235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4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38A08815-B293-4E00-BD1A-5A4BB163B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-798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29087085-D758-4CFC-A6EE-FD317D8B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42" y="1857337"/>
            <a:ext cx="4538046" cy="464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="" xmlns:a16="http://schemas.microsoft.com/office/drawing/2014/main" id="{0478468F-9585-46A5-8720-DF826C33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12" y="1946113"/>
            <a:ext cx="4642282" cy="464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EF81EC-0AD2-4672-98B7-9BF53D8272FB}"/>
              </a:ext>
            </a:extLst>
          </p:cNvPr>
          <p:cNvSpPr txBox="1"/>
          <p:nvPr/>
        </p:nvSpPr>
        <p:spPr>
          <a:xfrm>
            <a:off x="2597458" y="0"/>
            <a:ext cx="7727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контрасты</a:t>
            </a:r>
            <a:endParaRPr lang="ru-RU" sz="4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28E4821-9F14-442B-ABA8-201367307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-14394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91F22E82-5F39-4487-8DBC-3A3FB3AC5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92" y="3730329"/>
            <a:ext cx="4420927" cy="298373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7B9DB9-B01D-45C3-8B99-1E7EBF4BFE4A}"/>
              </a:ext>
            </a:extLst>
          </p:cNvPr>
          <p:cNvSpPr txBox="1"/>
          <p:nvPr/>
        </p:nvSpPr>
        <p:spPr>
          <a:xfrm>
            <a:off x="2597458" y="-73108"/>
            <a:ext cx="77272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лаконичны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0EB82D5-5F97-4F5E-82DC-F7698B7C72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9" r="-450" b="5487"/>
          <a:stretch/>
        </p:blipFill>
        <p:spPr>
          <a:xfrm>
            <a:off x="904381" y="3730329"/>
            <a:ext cx="4420928" cy="298373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30E74644-07D1-4C94-B4BB-76803A3EC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30229" r="8922" b="16184"/>
          <a:stretch/>
        </p:blipFill>
        <p:spPr bwMode="auto">
          <a:xfrm>
            <a:off x="3571768" y="1020742"/>
            <a:ext cx="5613306" cy="264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7937547-E179-4ACE-971D-7F54ED985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-798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60FC7D1-A65D-416B-8AEF-009B1CA6D5E3}"/>
              </a:ext>
            </a:extLst>
          </p:cNvPr>
          <p:cNvSpPr txBox="1"/>
          <p:nvPr/>
        </p:nvSpPr>
        <p:spPr>
          <a:xfrm>
            <a:off x="1803676" y="-79899"/>
            <a:ext cx="10136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Избегайте строгого порядка и симметрии</a:t>
            </a:r>
            <a:endParaRPr lang="ru-RU" sz="4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C5B72948-FA80-41E7-B167-0DE66527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" y="3524435"/>
            <a:ext cx="4718268" cy="289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61151454-1BBB-46F9-8A88-9BC568D07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2618" r="9894" b="3878"/>
          <a:stretch/>
        </p:blipFill>
        <p:spPr bwMode="auto">
          <a:xfrm>
            <a:off x="3618762" y="833908"/>
            <a:ext cx="4358936" cy="346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9D222674-465D-474E-8A71-3381125DF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8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" r="41659"/>
          <a:stretch/>
        </p:blipFill>
        <p:spPr bwMode="auto">
          <a:xfrm>
            <a:off x="7390899" y="3071674"/>
            <a:ext cx="3377714" cy="334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B2336F0-C314-4B66-9E14-33A3B38BD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-731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8F9817C2-7AC6-4785-9584-825EBE823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377" y="800488"/>
            <a:ext cx="4203951" cy="23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322512-13A9-4A6D-B1A0-0A2050E69EE0}"/>
              </a:ext>
            </a:extLst>
          </p:cNvPr>
          <p:cNvSpPr txBox="1"/>
          <p:nvPr/>
        </p:nvSpPr>
        <p:spPr>
          <a:xfrm>
            <a:off x="1580040" y="-73108"/>
            <a:ext cx="98190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правило нечетного числа</a:t>
            </a:r>
            <a:endParaRPr lang="ru-RU" sz="4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6303DC09-ED9D-4E8B-AE70-EB2C1688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06" y="3187090"/>
            <a:ext cx="4797270" cy="31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2C294EA3-2A0B-456D-84A7-86AF32B9B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t="68" r="7834"/>
          <a:stretch/>
        </p:blipFill>
        <p:spPr bwMode="auto">
          <a:xfrm>
            <a:off x="655187" y="3187089"/>
            <a:ext cx="4203952" cy="31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32ADC38C-2648-4A35-8229-3DAA744C6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-798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AB93BF0-084C-4105-B721-38C69907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03" y="3671590"/>
            <a:ext cx="4102233" cy="300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C0EF90C0-C0E2-4DCF-A64D-210B307AD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359" r="-5886" b="9734"/>
          <a:stretch/>
        </p:blipFill>
        <p:spPr bwMode="auto">
          <a:xfrm>
            <a:off x="1989194" y="824903"/>
            <a:ext cx="4106806" cy="27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38C1BE81-ABB1-4B68-8627-09CF3407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4" y="3671589"/>
            <a:ext cx="3893333" cy="30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E3CAE350-EEA7-4351-AF32-F29193CC4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163" y="824903"/>
            <a:ext cx="4122342" cy="27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7E144E3-1FE1-4A8C-8218-A499E816AD5A}"/>
              </a:ext>
            </a:extLst>
          </p:cNvPr>
          <p:cNvSpPr txBox="1"/>
          <p:nvPr/>
        </p:nvSpPr>
        <p:spPr>
          <a:xfrm>
            <a:off x="1803676" y="-79899"/>
            <a:ext cx="9814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Проявите творческий подход подачи</a:t>
            </a:r>
            <a:endParaRPr lang="ru-RU" sz="40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8776D11-9AD3-4FB8-9886-A2A61DE2E6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29" y="4179299"/>
            <a:ext cx="3748642" cy="25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0C54A0E-17E3-4909-8CD6-DA675266B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FE649830-139D-4EF3-BC9E-90965DCF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0" y="3710866"/>
            <a:ext cx="4531070" cy="297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03093C79-61DD-465E-87ED-BF808974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86" y="1849916"/>
            <a:ext cx="3567620" cy="334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="" xmlns:a16="http://schemas.microsoft.com/office/drawing/2014/main" id="{7A18C58C-4D4F-4A8C-A59C-4C824D6F6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15" y="812256"/>
            <a:ext cx="3943076" cy="27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19C434-117F-4119-A15B-BBFB73C3CAE2}"/>
              </a:ext>
            </a:extLst>
          </p:cNvPr>
          <p:cNvSpPr txBox="1"/>
          <p:nvPr/>
        </p:nvSpPr>
        <p:spPr>
          <a:xfrm>
            <a:off x="3244945" y="21774"/>
            <a:ext cx="5949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баланс</a:t>
            </a:r>
          </a:p>
        </p:txBody>
      </p:sp>
    </p:spTree>
    <p:extLst>
      <p:ext uri="{BB962C8B-B14F-4D97-AF65-F5344CB8AC3E}">
        <p14:creationId xmlns:p14="http://schemas.microsoft.com/office/powerpoint/2010/main" val="31332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139</Words>
  <Application>Microsoft Office PowerPoint</Application>
  <PresentationFormat>Широкоэкранный</PresentationFormat>
  <Paragraphs>52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-apple-system</vt:lpstr>
      <vt:lpstr>Arial</vt:lpstr>
      <vt:lpstr>Calibri</vt:lpstr>
      <vt:lpstr>Calibri Light</vt:lpstr>
      <vt:lpstr>Montserrat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Юматова</dc:creator>
  <cp:lastModifiedBy>User</cp:lastModifiedBy>
  <cp:revision>117</cp:revision>
  <dcterms:created xsi:type="dcterms:W3CDTF">2023-02-24T12:50:28Z</dcterms:created>
  <dcterms:modified xsi:type="dcterms:W3CDTF">2023-04-20T12:52:09Z</dcterms:modified>
</cp:coreProperties>
</file>