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8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21"/>
    <a:srgbClr val="FFFF99"/>
    <a:srgbClr val="8174BA"/>
    <a:srgbClr val="4B416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608AD-89E9-4743-B0FE-90BEE9508C91}" type="doc">
      <dgm:prSet loTypeId="urn:microsoft.com/office/officeart/2005/8/layout/matrix1" loCatId="matrix" qsTypeId="urn:microsoft.com/office/officeart/2005/8/quickstyle/3d3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0D3373F7-5DC0-4103-913E-C22B351CD79E}">
      <dgm:prSet phldrT="[Текст]" custT="1"/>
      <dgm:spPr/>
      <dgm:t>
        <a:bodyPr/>
        <a:lstStyle/>
        <a:p>
          <a:r>
            <a:rPr lang="ru-RU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Педагогический кейс</a:t>
          </a:r>
          <a:endParaRPr lang="ru-RU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4D4D750-CC96-40FC-A51A-D56C16C49D33}" type="parTrans" cxnId="{FB7EB527-D11D-4737-AA59-F262C72647A1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752018C-CA84-4B69-AFDC-A641F9935B85}" type="sibTrans" cxnId="{FB7EB527-D11D-4737-AA59-F262C72647A1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BD2A4E6D-765D-409E-9A04-0E8A968CC2A7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Затрагивает педагогические специальности и темы, проблемы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E29189E-19D4-4E0C-81AE-2122F5DBA24E}" type="parTrans" cxnId="{52F4C046-2C18-42CB-84DE-05510C6A9525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02F7C57-E605-4403-BE06-DFEB78E5D217}" type="sibTrans" cxnId="{52F4C046-2C18-42CB-84DE-05510C6A9525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D6DEE4B-9029-489F-AADA-804CB64E01BC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Ориентирован на практическую подготовку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2435EB4-B422-44B5-8871-25DD58F37ED0}" type="parTrans" cxnId="{8B95805B-C846-4F50-887B-7AFC5A213BD8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6263088-5AA1-44A8-9F9C-3E8B5825CE56}" type="sibTrans" cxnId="{8B95805B-C846-4F50-887B-7AFC5A213BD8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8FB6046-FDD9-4A90-B65F-2579C1A2DC0D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Носит проблемный и ситуационный характер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93BE085A-027F-439D-B9AF-08413BC2B194}" type="parTrans" cxnId="{4FD93404-2370-40B5-8258-789D22B0BD29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9104D6E5-1076-4DBB-AB83-51889AC5D73E}" type="sibTrans" cxnId="{4FD93404-2370-40B5-8258-789D22B0BD29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9FDDD212-9C8D-4170-82B6-A3D7811B95F0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Основывается на классических и современных подходах, инструментах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1CC01C97-72FC-4AD0-8B69-FBD501B51133}" type="parTrans" cxnId="{9E74D6EF-168F-4D87-ABEF-F8B1DA44A14D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0338A22C-332E-4EBB-A717-E178E0F1C8ED}" type="sibTrans" cxnId="{9E74D6EF-168F-4D87-ABEF-F8B1DA44A14D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B6FD56DE-3488-4ADE-9203-164BA52533A8}" type="pres">
      <dgm:prSet presAssocID="{6EA608AD-89E9-4743-B0FE-90BEE9508C9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16FACC-74E5-4744-AFF2-5A2B83FE184E}" type="pres">
      <dgm:prSet presAssocID="{6EA608AD-89E9-4743-B0FE-90BEE9508C91}" presName="matrix" presStyleCnt="0"/>
      <dgm:spPr/>
    </dgm:pt>
    <dgm:pt modelId="{ADDCDE0C-5EBD-44CE-9081-514E69683C58}" type="pres">
      <dgm:prSet presAssocID="{6EA608AD-89E9-4743-B0FE-90BEE9508C91}" presName="tile1" presStyleLbl="node1" presStyleIdx="0" presStyleCnt="4" custLinFactNeighborX="697" custLinFactNeighborY="-2323"/>
      <dgm:spPr/>
      <dgm:t>
        <a:bodyPr/>
        <a:lstStyle/>
        <a:p>
          <a:endParaRPr lang="ru-RU"/>
        </a:p>
      </dgm:t>
    </dgm:pt>
    <dgm:pt modelId="{72189AF4-06A5-40A8-AFF6-B469FAE6B80E}" type="pres">
      <dgm:prSet presAssocID="{6EA608AD-89E9-4743-B0FE-90BEE9508C9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BEE50-4CFC-41C7-A9BD-C3A639381833}" type="pres">
      <dgm:prSet presAssocID="{6EA608AD-89E9-4743-B0FE-90BEE9508C91}" presName="tile2" presStyleLbl="node1" presStyleIdx="1" presStyleCnt="4" custLinFactNeighborX="1772"/>
      <dgm:spPr/>
      <dgm:t>
        <a:bodyPr/>
        <a:lstStyle/>
        <a:p>
          <a:endParaRPr lang="ru-RU"/>
        </a:p>
      </dgm:t>
    </dgm:pt>
    <dgm:pt modelId="{DBA44554-C789-4D77-BFED-335B293F3409}" type="pres">
      <dgm:prSet presAssocID="{6EA608AD-89E9-4743-B0FE-90BEE9508C9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78864B-4A50-48FC-8737-686CB0640212}" type="pres">
      <dgm:prSet presAssocID="{6EA608AD-89E9-4743-B0FE-90BEE9508C91}" presName="tile3" presStyleLbl="node1" presStyleIdx="2" presStyleCnt="4"/>
      <dgm:spPr/>
      <dgm:t>
        <a:bodyPr/>
        <a:lstStyle/>
        <a:p>
          <a:endParaRPr lang="ru-RU"/>
        </a:p>
      </dgm:t>
    </dgm:pt>
    <dgm:pt modelId="{7FADCF6E-BA3C-4380-8CAA-0B255B2B1E69}" type="pres">
      <dgm:prSet presAssocID="{6EA608AD-89E9-4743-B0FE-90BEE9508C9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D6EA17-E7E5-4965-8E8C-7A31AC6AC52C}" type="pres">
      <dgm:prSet presAssocID="{6EA608AD-89E9-4743-B0FE-90BEE9508C91}" presName="tile4" presStyleLbl="node1" presStyleIdx="3" presStyleCnt="4"/>
      <dgm:spPr/>
      <dgm:t>
        <a:bodyPr/>
        <a:lstStyle/>
        <a:p>
          <a:endParaRPr lang="ru-RU"/>
        </a:p>
      </dgm:t>
    </dgm:pt>
    <dgm:pt modelId="{30EA3377-44C2-4E8E-B4BF-9E030707F955}" type="pres">
      <dgm:prSet presAssocID="{6EA608AD-89E9-4743-B0FE-90BEE9508C9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764414-13D9-4A55-ACAE-885A5EF8F543}" type="pres">
      <dgm:prSet presAssocID="{6EA608AD-89E9-4743-B0FE-90BEE9508C9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68D71C04-07C8-4225-9D24-12206BE4819C}" type="presOf" srcId="{BD2A4E6D-765D-409E-9A04-0E8A968CC2A7}" destId="{ADDCDE0C-5EBD-44CE-9081-514E69683C58}" srcOrd="0" destOrd="0" presId="urn:microsoft.com/office/officeart/2005/8/layout/matrix1"/>
    <dgm:cxn modelId="{8B95805B-C846-4F50-887B-7AFC5A213BD8}" srcId="{0D3373F7-5DC0-4103-913E-C22B351CD79E}" destId="{8D6DEE4B-9029-489F-AADA-804CB64E01BC}" srcOrd="1" destOrd="0" parTransId="{62435EB4-B422-44B5-8871-25DD58F37ED0}" sibTransId="{36263088-5AA1-44A8-9F9C-3E8B5825CE56}"/>
    <dgm:cxn modelId="{B34F7BBA-B8DC-4D81-84BD-4A5B1D97B66A}" type="presOf" srcId="{BD2A4E6D-765D-409E-9A04-0E8A968CC2A7}" destId="{72189AF4-06A5-40A8-AFF6-B469FAE6B80E}" srcOrd="1" destOrd="0" presId="urn:microsoft.com/office/officeart/2005/8/layout/matrix1"/>
    <dgm:cxn modelId="{87DB96C2-C8A4-42F4-BF74-9678D06663A0}" type="presOf" srcId="{0D3373F7-5DC0-4103-913E-C22B351CD79E}" destId="{96764414-13D9-4A55-ACAE-885A5EF8F543}" srcOrd="0" destOrd="0" presId="urn:microsoft.com/office/officeart/2005/8/layout/matrix1"/>
    <dgm:cxn modelId="{9E74D6EF-168F-4D87-ABEF-F8B1DA44A14D}" srcId="{0D3373F7-5DC0-4103-913E-C22B351CD79E}" destId="{9FDDD212-9C8D-4170-82B6-A3D7811B95F0}" srcOrd="3" destOrd="0" parTransId="{1CC01C97-72FC-4AD0-8B69-FBD501B51133}" sibTransId="{0338A22C-332E-4EBB-A717-E178E0F1C8ED}"/>
    <dgm:cxn modelId="{2C755807-8290-4E9C-9966-AC7D57E7B9F0}" type="presOf" srcId="{9FDDD212-9C8D-4170-82B6-A3D7811B95F0}" destId="{30EA3377-44C2-4E8E-B4BF-9E030707F955}" srcOrd="1" destOrd="0" presId="urn:microsoft.com/office/officeart/2005/8/layout/matrix1"/>
    <dgm:cxn modelId="{FB7EB527-D11D-4737-AA59-F262C72647A1}" srcId="{6EA608AD-89E9-4743-B0FE-90BEE9508C91}" destId="{0D3373F7-5DC0-4103-913E-C22B351CD79E}" srcOrd="0" destOrd="0" parTransId="{84D4D750-CC96-40FC-A51A-D56C16C49D33}" sibTransId="{D752018C-CA84-4B69-AFDC-A641F9935B85}"/>
    <dgm:cxn modelId="{0BA00E17-7581-44AA-B8C5-B0C5EB3170C3}" type="presOf" srcId="{8D6DEE4B-9029-489F-AADA-804CB64E01BC}" destId="{AF4BEE50-4CFC-41C7-A9BD-C3A639381833}" srcOrd="0" destOrd="0" presId="urn:microsoft.com/office/officeart/2005/8/layout/matrix1"/>
    <dgm:cxn modelId="{4FD93404-2370-40B5-8258-789D22B0BD29}" srcId="{0D3373F7-5DC0-4103-913E-C22B351CD79E}" destId="{D8FB6046-FDD9-4A90-B65F-2579C1A2DC0D}" srcOrd="2" destOrd="0" parTransId="{93BE085A-027F-439D-B9AF-08413BC2B194}" sibTransId="{9104D6E5-1076-4DBB-AB83-51889AC5D73E}"/>
    <dgm:cxn modelId="{D3E9A225-6AFE-429C-B14D-7536ABF848EF}" type="presOf" srcId="{6EA608AD-89E9-4743-B0FE-90BEE9508C91}" destId="{B6FD56DE-3488-4ADE-9203-164BA52533A8}" srcOrd="0" destOrd="0" presId="urn:microsoft.com/office/officeart/2005/8/layout/matrix1"/>
    <dgm:cxn modelId="{79A5FC1D-5E81-4B80-A80F-A81EECCD005A}" type="presOf" srcId="{D8FB6046-FDD9-4A90-B65F-2579C1A2DC0D}" destId="{1478864B-4A50-48FC-8737-686CB0640212}" srcOrd="0" destOrd="0" presId="urn:microsoft.com/office/officeart/2005/8/layout/matrix1"/>
    <dgm:cxn modelId="{4554D2AD-C622-4A94-ACAE-B594740D4556}" type="presOf" srcId="{D8FB6046-FDD9-4A90-B65F-2579C1A2DC0D}" destId="{7FADCF6E-BA3C-4380-8CAA-0B255B2B1E69}" srcOrd="1" destOrd="0" presId="urn:microsoft.com/office/officeart/2005/8/layout/matrix1"/>
    <dgm:cxn modelId="{52F4C046-2C18-42CB-84DE-05510C6A9525}" srcId="{0D3373F7-5DC0-4103-913E-C22B351CD79E}" destId="{BD2A4E6D-765D-409E-9A04-0E8A968CC2A7}" srcOrd="0" destOrd="0" parTransId="{3E29189E-19D4-4E0C-81AE-2122F5DBA24E}" sibTransId="{502F7C57-E605-4403-BE06-DFEB78E5D217}"/>
    <dgm:cxn modelId="{C14EE80D-1633-417F-B618-805A574AC16F}" type="presOf" srcId="{9FDDD212-9C8D-4170-82B6-A3D7811B95F0}" destId="{9FD6EA17-E7E5-4965-8E8C-7A31AC6AC52C}" srcOrd="0" destOrd="0" presId="urn:microsoft.com/office/officeart/2005/8/layout/matrix1"/>
    <dgm:cxn modelId="{628DD122-F267-4D52-A4AF-4A20D658DFC9}" type="presOf" srcId="{8D6DEE4B-9029-489F-AADA-804CB64E01BC}" destId="{DBA44554-C789-4D77-BFED-335B293F3409}" srcOrd="1" destOrd="0" presId="urn:microsoft.com/office/officeart/2005/8/layout/matrix1"/>
    <dgm:cxn modelId="{DF3899B4-054A-4BC4-A32A-857C431B0FA0}" type="presParOf" srcId="{B6FD56DE-3488-4ADE-9203-164BA52533A8}" destId="{4B16FACC-74E5-4744-AFF2-5A2B83FE184E}" srcOrd="0" destOrd="0" presId="urn:microsoft.com/office/officeart/2005/8/layout/matrix1"/>
    <dgm:cxn modelId="{C04485EA-C62F-4F4B-B27C-967FAE532756}" type="presParOf" srcId="{4B16FACC-74E5-4744-AFF2-5A2B83FE184E}" destId="{ADDCDE0C-5EBD-44CE-9081-514E69683C58}" srcOrd="0" destOrd="0" presId="urn:microsoft.com/office/officeart/2005/8/layout/matrix1"/>
    <dgm:cxn modelId="{E0D9A0DB-B6CE-4276-A5AE-A0897F9E59D9}" type="presParOf" srcId="{4B16FACC-74E5-4744-AFF2-5A2B83FE184E}" destId="{72189AF4-06A5-40A8-AFF6-B469FAE6B80E}" srcOrd="1" destOrd="0" presId="urn:microsoft.com/office/officeart/2005/8/layout/matrix1"/>
    <dgm:cxn modelId="{7E1E570A-5342-408A-AF13-5DAD86DE8D84}" type="presParOf" srcId="{4B16FACC-74E5-4744-AFF2-5A2B83FE184E}" destId="{AF4BEE50-4CFC-41C7-A9BD-C3A639381833}" srcOrd="2" destOrd="0" presId="urn:microsoft.com/office/officeart/2005/8/layout/matrix1"/>
    <dgm:cxn modelId="{0F9328AE-31C2-4477-9F52-BDDE43FE077C}" type="presParOf" srcId="{4B16FACC-74E5-4744-AFF2-5A2B83FE184E}" destId="{DBA44554-C789-4D77-BFED-335B293F3409}" srcOrd="3" destOrd="0" presId="urn:microsoft.com/office/officeart/2005/8/layout/matrix1"/>
    <dgm:cxn modelId="{EB5CB324-6DA9-4A4D-8A91-0E38A0D7E58A}" type="presParOf" srcId="{4B16FACC-74E5-4744-AFF2-5A2B83FE184E}" destId="{1478864B-4A50-48FC-8737-686CB0640212}" srcOrd="4" destOrd="0" presId="urn:microsoft.com/office/officeart/2005/8/layout/matrix1"/>
    <dgm:cxn modelId="{DB3C6D2E-9026-45A2-BD77-336C26FB5822}" type="presParOf" srcId="{4B16FACC-74E5-4744-AFF2-5A2B83FE184E}" destId="{7FADCF6E-BA3C-4380-8CAA-0B255B2B1E69}" srcOrd="5" destOrd="0" presId="urn:microsoft.com/office/officeart/2005/8/layout/matrix1"/>
    <dgm:cxn modelId="{FB2739A3-E002-44D7-AF0B-914B41BDF389}" type="presParOf" srcId="{4B16FACC-74E5-4744-AFF2-5A2B83FE184E}" destId="{9FD6EA17-E7E5-4965-8E8C-7A31AC6AC52C}" srcOrd="6" destOrd="0" presId="urn:microsoft.com/office/officeart/2005/8/layout/matrix1"/>
    <dgm:cxn modelId="{7EB19A42-A9D7-47FA-BE1B-0339376E1414}" type="presParOf" srcId="{4B16FACC-74E5-4744-AFF2-5A2B83FE184E}" destId="{30EA3377-44C2-4E8E-B4BF-9E030707F955}" srcOrd="7" destOrd="0" presId="urn:microsoft.com/office/officeart/2005/8/layout/matrix1"/>
    <dgm:cxn modelId="{7582BA8B-A457-471C-B701-6FD557C89BB9}" type="presParOf" srcId="{B6FD56DE-3488-4ADE-9203-164BA52533A8}" destId="{96764414-13D9-4A55-ACAE-885A5EF8F54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27250A-35FA-48CF-91B5-DC3CB2595C63}" type="doc">
      <dgm:prSet loTypeId="urn:microsoft.com/office/officeart/2005/8/layout/pyramid2" loCatId="list" qsTypeId="urn:microsoft.com/office/officeart/2005/8/quickstyle/3d2" qsCatId="3D" csTypeId="urn:microsoft.com/office/officeart/2005/8/colors/accent2_1" csCatId="accent2" phldr="1"/>
      <dgm:spPr/>
    </dgm:pt>
    <dgm:pt modelId="{EC2DFB60-CF8C-47E4-89AC-7B11D4B87531}">
      <dgm:prSet phldrT="[Текст]"/>
      <dgm:spPr>
        <a:ln>
          <a:solidFill>
            <a:schemeClr val="bg2">
              <a:lumMod val="10000"/>
            </a:schemeClr>
          </a:solidFill>
        </a:ln>
      </dgm:spPr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b="0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rPr>
            <a:t>Активизация мыслительной деятельности учеников </a:t>
          </a:r>
          <a:r>
            <a:rPr lang="ru-RU" b="1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rPr>
            <a:t>ИНФОРМАЦИОННАЯ ЗАДАЧА</a:t>
          </a:r>
          <a:endParaRPr lang="ru-RU" b="1" cap="none" spc="0" dirty="0">
            <a:ln w="11430"/>
            <a:solidFill>
              <a:srgbClr val="00206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ECED0BF-70E6-4C79-91F6-BB0AADB22084}" type="parTrans" cxnId="{1A244BD5-98E1-42F9-9569-5AF1229D2311}">
      <dgm:prSet/>
      <dgm:spPr/>
      <dgm:t>
        <a:bodyPr/>
        <a:lstStyle/>
        <a:p>
          <a:endParaRPr lang="ru-RU"/>
        </a:p>
      </dgm:t>
    </dgm:pt>
    <dgm:pt modelId="{30243D1B-EA24-48CE-91BF-8D6AE1C20DB1}" type="sibTrans" cxnId="{1A244BD5-98E1-42F9-9569-5AF1229D2311}">
      <dgm:prSet/>
      <dgm:spPr/>
      <dgm:t>
        <a:bodyPr/>
        <a:lstStyle/>
        <a:p>
          <a:endParaRPr lang="ru-RU"/>
        </a:p>
      </dgm:t>
    </dgm:pt>
    <dgm:pt modelId="{1C32713D-D430-439D-A2E8-EDA42851DEE8}">
      <dgm:prSet phldrT="[Текст]"/>
      <dgm:spPr/>
      <dgm:t>
        <a:bodyPr/>
        <a:lstStyle/>
        <a:p>
          <a:r>
            <a:rPr lang="ru-RU" b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Формирование практических навыков у обучающихся</a:t>
          </a:r>
        </a:p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ПРИКЛАДНАЯ МИССИЯ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342E6E9-CEE7-41EC-B554-E75BB86B6A5C}" type="parTrans" cxnId="{B35B1927-FA5C-48C1-B378-A83C42DCE48E}">
      <dgm:prSet/>
      <dgm:spPr/>
      <dgm:t>
        <a:bodyPr/>
        <a:lstStyle/>
        <a:p>
          <a:endParaRPr lang="ru-RU"/>
        </a:p>
      </dgm:t>
    </dgm:pt>
    <dgm:pt modelId="{242CD58D-BB3D-41E1-8162-467DD6A41542}" type="sibTrans" cxnId="{B35B1927-FA5C-48C1-B378-A83C42DCE48E}">
      <dgm:prSet/>
      <dgm:spPr/>
      <dgm:t>
        <a:bodyPr/>
        <a:lstStyle/>
        <a:p>
          <a:endParaRPr lang="ru-RU"/>
        </a:p>
      </dgm:t>
    </dgm:pt>
    <dgm:pt modelId="{5AE573E1-D6A5-4162-819C-F1811303C93F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Индивидуализация образовательного процесса</a:t>
          </a:r>
        </a:p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АДАПТАЦИОННАЯ ЗАДАЧА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B0A1603-B1CD-42A4-BF81-C8879A6264DC}" type="parTrans" cxnId="{CF19552E-BE09-4560-816E-D9AA5ABAED66}">
      <dgm:prSet/>
      <dgm:spPr/>
      <dgm:t>
        <a:bodyPr/>
        <a:lstStyle/>
        <a:p>
          <a:endParaRPr lang="ru-RU"/>
        </a:p>
      </dgm:t>
    </dgm:pt>
    <dgm:pt modelId="{52A07D66-99BD-49F1-924A-793BF766561B}" type="sibTrans" cxnId="{CF19552E-BE09-4560-816E-D9AA5ABAED66}">
      <dgm:prSet/>
      <dgm:spPr/>
      <dgm:t>
        <a:bodyPr/>
        <a:lstStyle/>
        <a:p>
          <a:endParaRPr lang="ru-RU"/>
        </a:p>
      </dgm:t>
    </dgm:pt>
    <dgm:pt modelId="{0A428F33-613D-4C20-A20D-4D267ACD2B0D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Коммуникационная</a:t>
          </a:r>
          <a:r>
            <a: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функция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1BA1979-DD54-4276-BF37-6CD985464575}" type="parTrans" cxnId="{A0D65731-7EB6-430D-8E25-612FED57421E}">
      <dgm:prSet/>
      <dgm:spPr/>
    </dgm:pt>
    <dgm:pt modelId="{ADFC4DBA-25B3-4936-BE06-C467847173DD}" type="sibTrans" cxnId="{A0D65731-7EB6-430D-8E25-612FED57421E}">
      <dgm:prSet/>
      <dgm:spPr/>
    </dgm:pt>
    <dgm:pt modelId="{FFB7236F-6F08-46F6-96C3-A8ABCA8B5A89}" type="pres">
      <dgm:prSet presAssocID="{0D27250A-35FA-48CF-91B5-DC3CB2595C63}" presName="compositeShape" presStyleCnt="0">
        <dgm:presLayoutVars>
          <dgm:dir/>
          <dgm:resizeHandles/>
        </dgm:presLayoutVars>
      </dgm:prSet>
      <dgm:spPr/>
    </dgm:pt>
    <dgm:pt modelId="{BE57AC4D-51C8-4914-A287-18CF644429B3}" type="pres">
      <dgm:prSet presAssocID="{0D27250A-35FA-48CF-91B5-DC3CB2595C63}" presName="pyramid" presStyleLbl="node1" presStyleIdx="0" presStyleCnt="1"/>
      <dgm:spPr/>
    </dgm:pt>
    <dgm:pt modelId="{8772FB2D-B4E6-407A-9E56-5A462486C9DF}" type="pres">
      <dgm:prSet presAssocID="{0D27250A-35FA-48CF-91B5-DC3CB2595C63}" presName="theList" presStyleCnt="0"/>
      <dgm:spPr/>
    </dgm:pt>
    <dgm:pt modelId="{B4ACAFBD-BB62-4122-9352-C19D4DA33467}" type="pres">
      <dgm:prSet presAssocID="{EC2DFB60-CF8C-47E4-89AC-7B11D4B87531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556C20-833B-4CCE-B112-896F4A5B1707}" type="pres">
      <dgm:prSet presAssocID="{EC2DFB60-CF8C-47E4-89AC-7B11D4B87531}" presName="aSpace" presStyleCnt="0"/>
      <dgm:spPr/>
    </dgm:pt>
    <dgm:pt modelId="{B7165714-9F47-4909-9BFE-F0948DD9A0B2}" type="pres">
      <dgm:prSet presAssocID="{1C32713D-D430-439D-A2E8-EDA42851DEE8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D50F3E-0AEA-475B-9440-1B5E79E3C612}" type="pres">
      <dgm:prSet presAssocID="{1C32713D-D430-439D-A2E8-EDA42851DEE8}" presName="aSpace" presStyleCnt="0"/>
      <dgm:spPr/>
    </dgm:pt>
    <dgm:pt modelId="{ED092628-012F-4385-8CA8-542BBD746F88}" type="pres">
      <dgm:prSet presAssocID="{5AE573E1-D6A5-4162-819C-F1811303C93F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FAE4BF-A5BC-4E85-8E32-4110C21E27BE}" type="pres">
      <dgm:prSet presAssocID="{5AE573E1-D6A5-4162-819C-F1811303C93F}" presName="aSpace" presStyleCnt="0"/>
      <dgm:spPr/>
    </dgm:pt>
    <dgm:pt modelId="{60BD1A35-03E9-4B79-8DDA-99FDFA7F4F09}" type="pres">
      <dgm:prSet presAssocID="{0A428F33-613D-4C20-A20D-4D267ACD2B0D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62882-C9BB-47C2-A230-FE0B9AB325E6}" type="pres">
      <dgm:prSet presAssocID="{0A428F33-613D-4C20-A20D-4D267ACD2B0D}" presName="aSpace" presStyleCnt="0"/>
      <dgm:spPr/>
    </dgm:pt>
  </dgm:ptLst>
  <dgm:cxnLst>
    <dgm:cxn modelId="{AEF2E8F8-FA4C-41C1-A5BF-BDACFAB735E1}" type="presOf" srcId="{EC2DFB60-CF8C-47E4-89AC-7B11D4B87531}" destId="{B4ACAFBD-BB62-4122-9352-C19D4DA33467}" srcOrd="0" destOrd="0" presId="urn:microsoft.com/office/officeart/2005/8/layout/pyramid2"/>
    <dgm:cxn modelId="{3BBC24DB-FAD0-4ECA-99D6-794A50F09F0E}" type="presOf" srcId="{0D27250A-35FA-48CF-91B5-DC3CB2595C63}" destId="{FFB7236F-6F08-46F6-96C3-A8ABCA8B5A89}" srcOrd="0" destOrd="0" presId="urn:microsoft.com/office/officeart/2005/8/layout/pyramid2"/>
    <dgm:cxn modelId="{A0D65731-7EB6-430D-8E25-612FED57421E}" srcId="{0D27250A-35FA-48CF-91B5-DC3CB2595C63}" destId="{0A428F33-613D-4C20-A20D-4D267ACD2B0D}" srcOrd="3" destOrd="0" parTransId="{51BA1979-DD54-4276-BF37-6CD985464575}" sibTransId="{ADFC4DBA-25B3-4936-BE06-C467847173DD}"/>
    <dgm:cxn modelId="{29D0D296-195E-4BA0-B5D3-7F5731CF5758}" type="presOf" srcId="{1C32713D-D430-439D-A2E8-EDA42851DEE8}" destId="{B7165714-9F47-4909-9BFE-F0948DD9A0B2}" srcOrd="0" destOrd="0" presId="urn:microsoft.com/office/officeart/2005/8/layout/pyramid2"/>
    <dgm:cxn modelId="{2C679B91-BD6F-48A3-9A4F-04A8B55C267A}" type="presOf" srcId="{5AE573E1-D6A5-4162-819C-F1811303C93F}" destId="{ED092628-012F-4385-8CA8-542BBD746F88}" srcOrd="0" destOrd="0" presId="urn:microsoft.com/office/officeart/2005/8/layout/pyramid2"/>
    <dgm:cxn modelId="{547CD457-5DCB-4F83-BE2C-2941B6DD77FF}" type="presOf" srcId="{0A428F33-613D-4C20-A20D-4D267ACD2B0D}" destId="{60BD1A35-03E9-4B79-8DDA-99FDFA7F4F09}" srcOrd="0" destOrd="0" presId="urn:microsoft.com/office/officeart/2005/8/layout/pyramid2"/>
    <dgm:cxn modelId="{1A244BD5-98E1-42F9-9569-5AF1229D2311}" srcId="{0D27250A-35FA-48CF-91B5-DC3CB2595C63}" destId="{EC2DFB60-CF8C-47E4-89AC-7B11D4B87531}" srcOrd="0" destOrd="0" parTransId="{DECED0BF-70E6-4C79-91F6-BB0AADB22084}" sibTransId="{30243D1B-EA24-48CE-91BF-8D6AE1C20DB1}"/>
    <dgm:cxn modelId="{B35B1927-FA5C-48C1-B378-A83C42DCE48E}" srcId="{0D27250A-35FA-48CF-91B5-DC3CB2595C63}" destId="{1C32713D-D430-439D-A2E8-EDA42851DEE8}" srcOrd="1" destOrd="0" parTransId="{8342E6E9-CEE7-41EC-B554-E75BB86B6A5C}" sibTransId="{242CD58D-BB3D-41E1-8162-467DD6A41542}"/>
    <dgm:cxn modelId="{CF19552E-BE09-4560-816E-D9AA5ABAED66}" srcId="{0D27250A-35FA-48CF-91B5-DC3CB2595C63}" destId="{5AE573E1-D6A5-4162-819C-F1811303C93F}" srcOrd="2" destOrd="0" parTransId="{5B0A1603-B1CD-42A4-BF81-C8879A6264DC}" sibTransId="{52A07D66-99BD-49F1-924A-793BF766561B}"/>
    <dgm:cxn modelId="{C42D7E85-1BF3-4A97-8CDA-A935E3DA5D04}" type="presParOf" srcId="{FFB7236F-6F08-46F6-96C3-A8ABCA8B5A89}" destId="{BE57AC4D-51C8-4914-A287-18CF644429B3}" srcOrd="0" destOrd="0" presId="urn:microsoft.com/office/officeart/2005/8/layout/pyramid2"/>
    <dgm:cxn modelId="{970908FF-5D1A-4D8F-87B7-E4893996A580}" type="presParOf" srcId="{FFB7236F-6F08-46F6-96C3-A8ABCA8B5A89}" destId="{8772FB2D-B4E6-407A-9E56-5A462486C9DF}" srcOrd="1" destOrd="0" presId="urn:microsoft.com/office/officeart/2005/8/layout/pyramid2"/>
    <dgm:cxn modelId="{1A4CA195-C709-4E73-BA54-FF62658E1906}" type="presParOf" srcId="{8772FB2D-B4E6-407A-9E56-5A462486C9DF}" destId="{B4ACAFBD-BB62-4122-9352-C19D4DA33467}" srcOrd="0" destOrd="0" presId="urn:microsoft.com/office/officeart/2005/8/layout/pyramid2"/>
    <dgm:cxn modelId="{8238FA81-2B13-475C-AC9A-4B1EB8D2CE97}" type="presParOf" srcId="{8772FB2D-B4E6-407A-9E56-5A462486C9DF}" destId="{55556C20-833B-4CCE-B112-896F4A5B1707}" srcOrd="1" destOrd="0" presId="urn:microsoft.com/office/officeart/2005/8/layout/pyramid2"/>
    <dgm:cxn modelId="{83AA9DF7-D40F-4B48-B25C-FC770C8ADC61}" type="presParOf" srcId="{8772FB2D-B4E6-407A-9E56-5A462486C9DF}" destId="{B7165714-9F47-4909-9BFE-F0948DD9A0B2}" srcOrd="2" destOrd="0" presId="urn:microsoft.com/office/officeart/2005/8/layout/pyramid2"/>
    <dgm:cxn modelId="{6438D831-7951-4064-81E1-CC242B61B589}" type="presParOf" srcId="{8772FB2D-B4E6-407A-9E56-5A462486C9DF}" destId="{8CD50F3E-0AEA-475B-9440-1B5E79E3C612}" srcOrd="3" destOrd="0" presId="urn:microsoft.com/office/officeart/2005/8/layout/pyramid2"/>
    <dgm:cxn modelId="{6EEF7FE9-7AFD-4D23-935D-17EA65D6B33C}" type="presParOf" srcId="{8772FB2D-B4E6-407A-9E56-5A462486C9DF}" destId="{ED092628-012F-4385-8CA8-542BBD746F88}" srcOrd="4" destOrd="0" presId="urn:microsoft.com/office/officeart/2005/8/layout/pyramid2"/>
    <dgm:cxn modelId="{8050A1F3-EF2E-4753-8C23-37F3C5FF4B1D}" type="presParOf" srcId="{8772FB2D-B4E6-407A-9E56-5A462486C9DF}" destId="{4FFAE4BF-A5BC-4E85-8E32-4110C21E27BE}" srcOrd="5" destOrd="0" presId="urn:microsoft.com/office/officeart/2005/8/layout/pyramid2"/>
    <dgm:cxn modelId="{159F0B39-A794-4442-85BD-9DE92B4CAE1E}" type="presParOf" srcId="{8772FB2D-B4E6-407A-9E56-5A462486C9DF}" destId="{60BD1A35-03E9-4B79-8DDA-99FDFA7F4F09}" srcOrd="6" destOrd="0" presId="urn:microsoft.com/office/officeart/2005/8/layout/pyramid2"/>
    <dgm:cxn modelId="{D2C1BF5D-61B2-48FC-9212-F61034755E2D}" type="presParOf" srcId="{8772FB2D-B4E6-407A-9E56-5A462486C9DF}" destId="{67C62882-C9BB-47C2-A230-FE0B9AB325E6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61F20C-1C3A-4F0A-9830-335D2186FFCB}" type="doc">
      <dgm:prSet loTypeId="urn:microsoft.com/office/officeart/2005/8/layout/chevron2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9006F0F-BAC6-4BEB-BAD8-6126274C89DA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Этап решения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311DE22C-F53F-458F-A2A2-1A7E477EE79B}" type="parTrans" cxnId="{4C127EE6-2B9A-4E30-95AD-656BB07AD282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C7FDED40-3162-436F-B146-BA81A1A0B4D3}" type="sibTrans" cxnId="{4C127EE6-2B9A-4E30-95AD-656BB07AD282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6A4AF0EF-6C45-4D9C-97FF-52410EA24DC9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Анализ ситуации</a:t>
          </a:r>
          <a:endParaRPr lang="ru-RU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BF31525-B4C5-4E99-A116-272AD39F06A8}" type="parTrans" cxnId="{BB2748FE-67D9-4EDA-891B-4784F81AD0D9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29DE32C4-E4ED-4D1F-8DBA-4D2116E4E086}" type="sibTrans" cxnId="{BB2748FE-67D9-4EDA-891B-4784F81AD0D9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F6429F8E-D677-4A7C-AA46-7F9C1058A012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Основные мероприятия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F0F0DEEC-DBC6-4BDD-A22D-665A65032B3A}" type="parTrans" cxnId="{C6469151-2C92-41A4-B098-58F304253D20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027B330B-F8F9-4706-B1B8-8872549EB1D9}" type="sibTrans" cxnId="{C6469151-2C92-41A4-B098-58F304253D20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F99AFCF5-D16B-4A64-A073-4031E104DBE3}">
      <dgm:prSet phldrT="[Текст]" custT="1"/>
      <dgm:spPr/>
      <dgm:t>
        <a:bodyPr/>
        <a:lstStyle/>
        <a:p>
          <a:pPr algn="l"/>
          <a:r>
            <a:rPr lang="ru-RU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Изучение условий задачи, определение фактов, тенденций, особенностей ситуации и постановка ключевого вопроса-проблемы</a:t>
          </a:r>
          <a:r>
            <a:rPr lang="ru-RU" sz="1400" dirty="0" smtClean="0"/>
            <a:t/>
          </a:r>
          <a:br>
            <a:rPr lang="ru-RU" sz="1400" dirty="0" smtClean="0"/>
          </a:b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17D20914-FA56-4AC4-A122-96D1CAFC863D}" type="parTrans" cxnId="{09B7CE21-5897-4F14-A843-C8139E8C3338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9D7462D4-8779-4C6C-A516-F7BE12AA361B}" type="sibTrans" cxnId="{09B7CE21-5897-4F14-A843-C8139E8C3338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6E1E6085-70EE-49A2-8D5F-54CAAB084430}">
      <dgm:prSet phldrT="[Текст]" custT="1"/>
      <dgm:spPr/>
      <dgm:t>
        <a:bodyPr/>
        <a:lstStyle/>
        <a:p>
          <a:r>
            <a:rPr lang="ru-RU" sz="1400" b="1" dirty="0" smtClean="0">
              <a:effectLst/>
              <a:latin typeface="Arial" pitchFamily="34" charset="0"/>
              <a:cs typeface="Arial" pitchFamily="34" charset="0"/>
            </a:rPr>
            <a:t>Результат</a:t>
          </a:r>
          <a:endParaRPr lang="ru-RU" sz="1400" b="1" dirty="0">
            <a:effectLst/>
            <a:latin typeface="Arial" pitchFamily="34" charset="0"/>
            <a:cs typeface="Arial" pitchFamily="34" charset="0"/>
          </a:endParaRPr>
        </a:p>
      </dgm:t>
    </dgm:pt>
    <dgm:pt modelId="{1720CBB1-479E-437A-AE9C-09A27FB4BAD0}" type="parTrans" cxnId="{EEA87FAC-940F-44AF-AFC6-7296EAEA5754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3ACCB99C-1607-49C3-8FCC-DE4BE15AD2B3}" type="sibTrans" cxnId="{EEA87FAC-940F-44AF-AFC6-7296EAEA5754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03AB7405-8BE1-4A4F-9450-048BAFF9BD64}">
      <dgm:prSet phldrT="[Текст]" custT="1"/>
      <dgm:spPr/>
      <dgm:t>
        <a:bodyPr/>
        <a:lstStyle/>
        <a:p>
          <a:r>
            <a:rPr lang="ru-RU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Условия дано, что необходимо решить (какую проблему)? К какой теме относится кейс?</a:t>
          </a:r>
          <a:r>
            <a:rPr lang="ru-RU" sz="1400" dirty="0" smtClean="0"/>
            <a:t/>
          </a:r>
          <a:br>
            <a:rPr lang="ru-RU" sz="1400" dirty="0" smtClean="0"/>
          </a:br>
          <a:r>
            <a:rPr lang="ru-RU" sz="1400" dirty="0" smtClean="0"/>
            <a:t/>
          </a:r>
          <a:br>
            <a:rPr lang="ru-RU" sz="1400" dirty="0" smtClean="0"/>
          </a:b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8FF350FC-6F4D-4762-8B10-DC720D1A289F}" type="parTrans" cxnId="{C870FD41-2673-467B-AA28-0C941EA06D2B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9DC9281B-F40C-4043-AF1A-83CEB09BACEB}" type="sibTrans" cxnId="{C870FD41-2673-467B-AA28-0C941EA06D2B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9B64B83E-3B4A-4CFF-B6C4-C9E628A9A409}" type="pres">
      <dgm:prSet presAssocID="{BB61F20C-1C3A-4F0A-9830-335D2186FFC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D3D9A0-D81D-441D-9AA5-32411DBD58D5}" type="pres">
      <dgm:prSet presAssocID="{09006F0F-BAC6-4BEB-BAD8-6126274C89DA}" presName="composite" presStyleCnt="0"/>
      <dgm:spPr/>
    </dgm:pt>
    <dgm:pt modelId="{D917B31E-D74F-4F23-90BA-F9565E6C5FD4}" type="pres">
      <dgm:prSet presAssocID="{09006F0F-BAC6-4BEB-BAD8-6126274C89D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AAFE5-59B7-46AE-9EA1-183FC92D42F0}" type="pres">
      <dgm:prSet presAssocID="{09006F0F-BAC6-4BEB-BAD8-6126274C89D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C0B40-BBC0-4F80-A848-6AF848BA0DA8}" type="pres">
      <dgm:prSet presAssocID="{C7FDED40-3162-436F-B146-BA81A1A0B4D3}" presName="sp" presStyleCnt="0"/>
      <dgm:spPr/>
    </dgm:pt>
    <dgm:pt modelId="{580A3EFA-4282-421F-BCC8-CC2C45D5ECB7}" type="pres">
      <dgm:prSet presAssocID="{F6429F8E-D677-4A7C-AA46-7F9C1058A012}" presName="composite" presStyleCnt="0"/>
      <dgm:spPr/>
    </dgm:pt>
    <dgm:pt modelId="{9F3B8DF7-CB10-462F-AE4B-5F51470207C2}" type="pres">
      <dgm:prSet presAssocID="{F6429F8E-D677-4A7C-AA46-7F9C1058A01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985F95-237A-457A-8D59-C3AC06A89976}" type="pres">
      <dgm:prSet presAssocID="{F6429F8E-D677-4A7C-AA46-7F9C1058A01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97C9D-5188-4ADD-81CB-BFF1E69BA6BD}" type="pres">
      <dgm:prSet presAssocID="{027B330B-F8F9-4706-B1B8-8872549EB1D9}" presName="sp" presStyleCnt="0"/>
      <dgm:spPr/>
    </dgm:pt>
    <dgm:pt modelId="{190AA996-5006-4A0F-A758-801F9A5E3510}" type="pres">
      <dgm:prSet presAssocID="{6E1E6085-70EE-49A2-8D5F-54CAAB084430}" presName="composite" presStyleCnt="0"/>
      <dgm:spPr/>
    </dgm:pt>
    <dgm:pt modelId="{C93023B0-537F-4B81-AFE5-19947196CB3B}" type="pres">
      <dgm:prSet presAssocID="{6E1E6085-70EE-49A2-8D5F-54CAAB08443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887C9-3DF0-415A-B224-937428A9DD4E}" type="pres">
      <dgm:prSet presAssocID="{6E1E6085-70EE-49A2-8D5F-54CAAB08443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75547E-7F92-4484-B83D-DAEBC072D84D}" type="presOf" srcId="{F99AFCF5-D16B-4A64-A073-4031E104DBE3}" destId="{46985F95-237A-457A-8D59-C3AC06A89976}" srcOrd="0" destOrd="0" presId="urn:microsoft.com/office/officeart/2005/8/layout/chevron2"/>
    <dgm:cxn modelId="{037831D5-7DEB-474D-BDBB-E93F6B76271F}" type="presOf" srcId="{F6429F8E-D677-4A7C-AA46-7F9C1058A012}" destId="{9F3B8DF7-CB10-462F-AE4B-5F51470207C2}" srcOrd="0" destOrd="0" presId="urn:microsoft.com/office/officeart/2005/8/layout/chevron2"/>
    <dgm:cxn modelId="{EEA87FAC-940F-44AF-AFC6-7296EAEA5754}" srcId="{BB61F20C-1C3A-4F0A-9830-335D2186FFCB}" destId="{6E1E6085-70EE-49A2-8D5F-54CAAB084430}" srcOrd="2" destOrd="0" parTransId="{1720CBB1-479E-437A-AE9C-09A27FB4BAD0}" sibTransId="{3ACCB99C-1607-49C3-8FCC-DE4BE15AD2B3}"/>
    <dgm:cxn modelId="{08A9D542-5CE8-4FF9-9DDC-ABC6E9C51FA7}" type="presOf" srcId="{6A4AF0EF-6C45-4D9C-97FF-52410EA24DC9}" destId="{CDBAAFE5-59B7-46AE-9EA1-183FC92D42F0}" srcOrd="0" destOrd="0" presId="urn:microsoft.com/office/officeart/2005/8/layout/chevron2"/>
    <dgm:cxn modelId="{B4BD8DC4-E6D4-4B84-921D-386CDAAA2961}" type="presOf" srcId="{09006F0F-BAC6-4BEB-BAD8-6126274C89DA}" destId="{D917B31E-D74F-4F23-90BA-F9565E6C5FD4}" srcOrd="0" destOrd="0" presId="urn:microsoft.com/office/officeart/2005/8/layout/chevron2"/>
    <dgm:cxn modelId="{BB2748FE-67D9-4EDA-891B-4784F81AD0D9}" srcId="{09006F0F-BAC6-4BEB-BAD8-6126274C89DA}" destId="{6A4AF0EF-6C45-4D9C-97FF-52410EA24DC9}" srcOrd="0" destOrd="0" parTransId="{4BF31525-B4C5-4E99-A116-272AD39F06A8}" sibTransId="{29DE32C4-E4ED-4D1F-8DBA-4D2116E4E086}"/>
    <dgm:cxn modelId="{C6469151-2C92-41A4-B098-58F304253D20}" srcId="{BB61F20C-1C3A-4F0A-9830-335D2186FFCB}" destId="{F6429F8E-D677-4A7C-AA46-7F9C1058A012}" srcOrd="1" destOrd="0" parTransId="{F0F0DEEC-DBC6-4BDD-A22D-665A65032B3A}" sibTransId="{027B330B-F8F9-4706-B1B8-8872549EB1D9}"/>
    <dgm:cxn modelId="{CDA00539-5A94-4908-B58D-41ED8F030BD3}" type="presOf" srcId="{03AB7405-8BE1-4A4F-9450-048BAFF9BD64}" destId="{39D887C9-3DF0-415A-B224-937428A9DD4E}" srcOrd="0" destOrd="0" presId="urn:microsoft.com/office/officeart/2005/8/layout/chevron2"/>
    <dgm:cxn modelId="{C870FD41-2673-467B-AA28-0C941EA06D2B}" srcId="{6E1E6085-70EE-49A2-8D5F-54CAAB084430}" destId="{03AB7405-8BE1-4A4F-9450-048BAFF9BD64}" srcOrd="0" destOrd="0" parTransId="{8FF350FC-6F4D-4762-8B10-DC720D1A289F}" sibTransId="{9DC9281B-F40C-4043-AF1A-83CEB09BACEB}"/>
    <dgm:cxn modelId="{09B7CE21-5897-4F14-A843-C8139E8C3338}" srcId="{F6429F8E-D677-4A7C-AA46-7F9C1058A012}" destId="{F99AFCF5-D16B-4A64-A073-4031E104DBE3}" srcOrd="0" destOrd="0" parTransId="{17D20914-FA56-4AC4-A122-96D1CAFC863D}" sibTransId="{9D7462D4-8779-4C6C-A516-F7BE12AA361B}"/>
    <dgm:cxn modelId="{2FB44F29-7291-415D-A5BB-D46EF5869A39}" type="presOf" srcId="{BB61F20C-1C3A-4F0A-9830-335D2186FFCB}" destId="{9B64B83E-3B4A-4CFF-B6C4-C9E628A9A409}" srcOrd="0" destOrd="0" presId="urn:microsoft.com/office/officeart/2005/8/layout/chevron2"/>
    <dgm:cxn modelId="{4C127EE6-2B9A-4E30-95AD-656BB07AD282}" srcId="{BB61F20C-1C3A-4F0A-9830-335D2186FFCB}" destId="{09006F0F-BAC6-4BEB-BAD8-6126274C89DA}" srcOrd="0" destOrd="0" parTransId="{311DE22C-F53F-458F-A2A2-1A7E477EE79B}" sibTransId="{C7FDED40-3162-436F-B146-BA81A1A0B4D3}"/>
    <dgm:cxn modelId="{B7BCF4F4-A6F1-4AEE-A938-3BF629DF66B3}" type="presOf" srcId="{6E1E6085-70EE-49A2-8D5F-54CAAB084430}" destId="{C93023B0-537F-4B81-AFE5-19947196CB3B}" srcOrd="0" destOrd="0" presId="urn:microsoft.com/office/officeart/2005/8/layout/chevron2"/>
    <dgm:cxn modelId="{E0D4516F-C115-4B80-91E5-A965448DF45C}" type="presParOf" srcId="{9B64B83E-3B4A-4CFF-B6C4-C9E628A9A409}" destId="{60D3D9A0-D81D-441D-9AA5-32411DBD58D5}" srcOrd="0" destOrd="0" presId="urn:microsoft.com/office/officeart/2005/8/layout/chevron2"/>
    <dgm:cxn modelId="{0CCEC6A0-3E15-4CCD-9EF9-F80519EF3176}" type="presParOf" srcId="{60D3D9A0-D81D-441D-9AA5-32411DBD58D5}" destId="{D917B31E-D74F-4F23-90BA-F9565E6C5FD4}" srcOrd="0" destOrd="0" presId="urn:microsoft.com/office/officeart/2005/8/layout/chevron2"/>
    <dgm:cxn modelId="{1D31B697-A339-4A70-95C9-1D027599C549}" type="presParOf" srcId="{60D3D9A0-D81D-441D-9AA5-32411DBD58D5}" destId="{CDBAAFE5-59B7-46AE-9EA1-183FC92D42F0}" srcOrd="1" destOrd="0" presId="urn:microsoft.com/office/officeart/2005/8/layout/chevron2"/>
    <dgm:cxn modelId="{8828C258-9CEA-4B32-B7DE-DC72F28286FC}" type="presParOf" srcId="{9B64B83E-3B4A-4CFF-B6C4-C9E628A9A409}" destId="{9DAC0B40-BBC0-4F80-A848-6AF848BA0DA8}" srcOrd="1" destOrd="0" presId="urn:microsoft.com/office/officeart/2005/8/layout/chevron2"/>
    <dgm:cxn modelId="{2A86EF22-250C-4B09-9A5D-01792A6F7700}" type="presParOf" srcId="{9B64B83E-3B4A-4CFF-B6C4-C9E628A9A409}" destId="{580A3EFA-4282-421F-BCC8-CC2C45D5ECB7}" srcOrd="2" destOrd="0" presId="urn:microsoft.com/office/officeart/2005/8/layout/chevron2"/>
    <dgm:cxn modelId="{D5981330-D9A6-4A17-B1AB-36B636D60829}" type="presParOf" srcId="{580A3EFA-4282-421F-BCC8-CC2C45D5ECB7}" destId="{9F3B8DF7-CB10-462F-AE4B-5F51470207C2}" srcOrd="0" destOrd="0" presId="urn:microsoft.com/office/officeart/2005/8/layout/chevron2"/>
    <dgm:cxn modelId="{3FCD853B-C619-4ED9-83B3-DD81F0707663}" type="presParOf" srcId="{580A3EFA-4282-421F-BCC8-CC2C45D5ECB7}" destId="{46985F95-237A-457A-8D59-C3AC06A89976}" srcOrd="1" destOrd="0" presId="urn:microsoft.com/office/officeart/2005/8/layout/chevron2"/>
    <dgm:cxn modelId="{DE6624F3-53CD-4189-962E-39EBDDE27370}" type="presParOf" srcId="{9B64B83E-3B4A-4CFF-B6C4-C9E628A9A409}" destId="{7A897C9D-5188-4ADD-81CB-BFF1E69BA6BD}" srcOrd="3" destOrd="0" presId="urn:microsoft.com/office/officeart/2005/8/layout/chevron2"/>
    <dgm:cxn modelId="{084ED65D-8FD9-43E7-B49F-3EF119E9F254}" type="presParOf" srcId="{9B64B83E-3B4A-4CFF-B6C4-C9E628A9A409}" destId="{190AA996-5006-4A0F-A758-801F9A5E3510}" srcOrd="4" destOrd="0" presId="urn:microsoft.com/office/officeart/2005/8/layout/chevron2"/>
    <dgm:cxn modelId="{17703EF9-FB06-45AE-97DF-0D5A55DC80B1}" type="presParOf" srcId="{190AA996-5006-4A0F-A758-801F9A5E3510}" destId="{C93023B0-537F-4B81-AFE5-19947196CB3B}" srcOrd="0" destOrd="0" presId="urn:microsoft.com/office/officeart/2005/8/layout/chevron2"/>
    <dgm:cxn modelId="{7A2F2173-6C5C-46E2-A490-DFA9B114694E}" type="presParOf" srcId="{190AA996-5006-4A0F-A758-801F9A5E3510}" destId="{39D887C9-3DF0-415A-B224-937428A9DD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61F20C-1C3A-4F0A-9830-335D2186FFCB}" type="doc">
      <dgm:prSet loTypeId="urn:microsoft.com/office/officeart/2005/8/layout/chevron2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9006F0F-BAC6-4BEB-BAD8-6126274C89DA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Этап решения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311DE22C-F53F-458F-A2A2-1A7E477EE79B}" type="parTrans" cxnId="{4C127EE6-2B9A-4E30-95AD-656BB07AD282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C7FDED40-3162-436F-B146-BA81A1A0B4D3}" type="sibTrans" cxnId="{4C127EE6-2B9A-4E30-95AD-656BB07AD282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6A4AF0EF-6C45-4D9C-97FF-52410EA24DC9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Формирование гипотезы</a:t>
          </a:r>
          <a:endParaRPr lang="ru-RU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BF31525-B4C5-4E99-A116-272AD39F06A8}" type="parTrans" cxnId="{BB2748FE-67D9-4EDA-891B-4784F81AD0D9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29DE32C4-E4ED-4D1F-8DBA-4D2116E4E086}" type="sibTrans" cxnId="{BB2748FE-67D9-4EDA-891B-4784F81AD0D9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F6429F8E-D677-4A7C-AA46-7F9C1058A012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Основные мероприятия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F0F0DEEC-DBC6-4BDD-A22D-665A65032B3A}" type="parTrans" cxnId="{C6469151-2C92-41A4-B098-58F304253D20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027B330B-F8F9-4706-B1B8-8872549EB1D9}" type="sibTrans" cxnId="{C6469151-2C92-41A4-B098-58F304253D20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F99AFCF5-D16B-4A64-A073-4031E104DBE3}">
      <dgm:prSet phldrT="[Текст]" custT="1"/>
      <dgm:spPr/>
      <dgm:t>
        <a:bodyPr/>
        <a:lstStyle/>
        <a:p>
          <a:pPr algn="l"/>
          <a:r>
            <a:rPr lang="ru-RU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Описание первичных представлений по кейсу и выдвижение общего, потенциального решения, описание ассоциаций и восприятия задачи со стороны решающего лица</a:t>
          </a: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/>
          </a:r>
          <a:b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17D20914-FA56-4AC4-A122-96D1CAFC863D}" type="parTrans" cxnId="{09B7CE21-5897-4F14-A843-C8139E8C3338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9D7462D4-8779-4C6C-A516-F7BE12AA361B}" type="sibTrans" cxnId="{09B7CE21-5897-4F14-A843-C8139E8C3338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6E1E6085-70EE-49A2-8D5F-54CAAB084430}">
      <dgm:prSet phldrT="[Текст]" custT="1"/>
      <dgm:spPr/>
      <dgm:t>
        <a:bodyPr/>
        <a:lstStyle/>
        <a:p>
          <a:r>
            <a:rPr lang="ru-RU" sz="1400" b="1" dirty="0" smtClean="0">
              <a:effectLst/>
              <a:latin typeface="Arial" pitchFamily="34" charset="0"/>
              <a:cs typeface="Arial" pitchFamily="34" charset="0"/>
            </a:rPr>
            <a:t>Результат</a:t>
          </a:r>
          <a:endParaRPr lang="ru-RU" sz="1400" b="1" dirty="0">
            <a:effectLst/>
            <a:latin typeface="Arial" pitchFamily="34" charset="0"/>
            <a:cs typeface="Arial" pitchFamily="34" charset="0"/>
          </a:endParaRPr>
        </a:p>
      </dgm:t>
    </dgm:pt>
    <dgm:pt modelId="{1720CBB1-479E-437A-AE9C-09A27FB4BAD0}" type="parTrans" cxnId="{EEA87FAC-940F-44AF-AFC6-7296EAEA5754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3ACCB99C-1607-49C3-8FCC-DE4BE15AD2B3}" type="sibTrans" cxnId="{EEA87FAC-940F-44AF-AFC6-7296EAEA5754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03AB7405-8BE1-4A4F-9450-048BAFF9BD64}">
      <dgm:prSet phldrT="[Текст]" custT="1"/>
      <dgm:spPr/>
      <dgm:t>
        <a:bodyPr/>
        <a:lstStyle/>
        <a:p>
          <a:r>
            <a:rPr lang="ru-RU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Выдвижение примерного решения проблемы, ответа на вопрос на основе располагаемых знаний и представлений</a:t>
          </a: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/>
          </a:r>
          <a:b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FF350FC-6F4D-4762-8B10-DC720D1A289F}" type="parTrans" cxnId="{C870FD41-2673-467B-AA28-0C941EA06D2B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9DC9281B-F40C-4043-AF1A-83CEB09BACEB}" type="sibTrans" cxnId="{C870FD41-2673-467B-AA28-0C941EA06D2B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9B64B83E-3B4A-4CFF-B6C4-C9E628A9A409}" type="pres">
      <dgm:prSet presAssocID="{BB61F20C-1C3A-4F0A-9830-335D2186FFC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D3D9A0-D81D-441D-9AA5-32411DBD58D5}" type="pres">
      <dgm:prSet presAssocID="{09006F0F-BAC6-4BEB-BAD8-6126274C89DA}" presName="composite" presStyleCnt="0"/>
      <dgm:spPr/>
    </dgm:pt>
    <dgm:pt modelId="{D917B31E-D74F-4F23-90BA-F9565E6C5FD4}" type="pres">
      <dgm:prSet presAssocID="{09006F0F-BAC6-4BEB-BAD8-6126274C89D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AAFE5-59B7-46AE-9EA1-183FC92D42F0}" type="pres">
      <dgm:prSet presAssocID="{09006F0F-BAC6-4BEB-BAD8-6126274C89D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C0B40-BBC0-4F80-A848-6AF848BA0DA8}" type="pres">
      <dgm:prSet presAssocID="{C7FDED40-3162-436F-B146-BA81A1A0B4D3}" presName="sp" presStyleCnt="0"/>
      <dgm:spPr/>
    </dgm:pt>
    <dgm:pt modelId="{580A3EFA-4282-421F-BCC8-CC2C45D5ECB7}" type="pres">
      <dgm:prSet presAssocID="{F6429F8E-D677-4A7C-AA46-7F9C1058A012}" presName="composite" presStyleCnt="0"/>
      <dgm:spPr/>
    </dgm:pt>
    <dgm:pt modelId="{9F3B8DF7-CB10-462F-AE4B-5F51470207C2}" type="pres">
      <dgm:prSet presAssocID="{F6429F8E-D677-4A7C-AA46-7F9C1058A01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985F95-237A-457A-8D59-C3AC06A89976}" type="pres">
      <dgm:prSet presAssocID="{F6429F8E-D677-4A7C-AA46-7F9C1058A01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97C9D-5188-4ADD-81CB-BFF1E69BA6BD}" type="pres">
      <dgm:prSet presAssocID="{027B330B-F8F9-4706-B1B8-8872549EB1D9}" presName="sp" presStyleCnt="0"/>
      <dgm:spPr/>
    </dgm:pt>
    <dgm:pt modelId="{190AA996-5006-4A0F-A758-801F9A5E3510}" type="pres">
      <dgm:prSet presAssocID="{6E1E6085-70EE-49A2-8D5F-54CAAB084430}" presName="composite" presStyleCnt="0"/>
      <dgm:spPr/>
    </dgm:pt>
    <dgm:pt modelId="{C93023B0-537F-4B81-AFE5-19947196CB3B}" type="pres">
      <dgm:prSet presAssocID="{6E1E6085-70EE-49A2-8D5F-54CAAB08443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887C9-3DF0-415A-B224-937428A9DD4E}" type="pres">
      <dgm:prSet presAssocID="{6E1E6085-70EE-49A2-8D5F-54CAAB08443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69EAE7-759F-455E-9427-61437AF31D37}" type="presOf" srcId="{6A4AF0EF-6C45-4D9C-97FF-52410EA24DC9}" destId="{CDBAAFE5-59B7-46AE-9EA1-183FC92D42F0}" srcOrd="0" destOrd="0" presId="urn:microsoft.com/office/officeart/2005/8/layout/chevron2"/>
    <dgm:cxn modelId="{FFAFE3E0-6699-4174-A1CC-3569483FCE42}" type="presOf" srcId="{F6429F8E-D677-4A7C-AA46-7F9C1058A012}" destId="{9F3B8DF7-CB10-462F-AE4B-5F51470207C2}" srcOrd="0" destOrd="0" presId="urn:microsoft.com/office/officeart/2005/8/layout/chevron2"/>
    <dgm:cxn modelId="{F5A818CE-36B2-4C35-9C75-5DD07B4C347B}" type="presOf" srcId="{09006F0F-BAC6-4BEB-BAD8-6126274C89DA}" destId="{D917B31E-D74F-4F23-90BA-F9565E6C5FD4}" srcOrd="0" destOrd="0" presId="urn:microsoft.com/office/officeart/2005/8/layout/chevron2"/>
    <dgm:cxn modelId="{294F3781-8B1A-4E1F-B5DF-1776E19F1B0A}" type="presOf" srcId="{6E1E6085-70EE-49A2-8D5F-54CAAB084430}" destId="{C93023B0-537F-4B81-AFE5-19947196CB3B}" srcOrd="0" destOrd="0" presId="urn:microsoft.com/office/officeart/2005/8/layout/chevron2"/>
    <dgm:cxn modelId="{5F6915F6-B88B-4C59-8A05-8CE6E25710BB}" type="presOf" srcId="{F99AFCF5-D16B-4A64-A073-4031E104DBE3}" destId="{46985F95-237A-457A-8D59-C3AC06A89976}" srcOrd="0" destOrd="0" presId="urn:microsoft.com/office/officeart/2005/8/layout/chevron2"/>
    <dgm:cxn modelId="{C6469151-2C92-41A4-B098-58F304253D20}" srcId="{BB61F20C-1C3A-4F0A-9830-335D2186FFCB}" destId="{F6429F8E-D677-4A7C-AA46-7F9C1058A012}" srcOrd="1" destOrd="0" parTransId="{F0F0DEEC-DBC6-4BDD-A22D-665A65032B3A}" sibTransId="{027B330B-F8F9-4706-B1B8-8872549EB1D9}"/>
    <dgm:cxn modelId="{C870FD41-2673-467B-AA28-0C941EA06D2B}" srcId="{6E1E6085-70EE-49A2-8D5F-54CAAB084430}" destId="{03AB7405-8BE1-4A4F-9450-048BAFF9BD64}" srcOrd="0" destOrd="0" parTransId="{8FF350FC-6F4D-4762-8B10-DC720D1A289F}" sibTransId="{9DC9281B-F40C-4043-AF1A-83CEB09BACEB}"/>
    <dgm:cxn modelId="{EEA87FAC-940F-44AF-AFC6-7296EAEA5754}" srcId="{BB61F20C-1C3A-4F0A-9830-335D2186FFCB}" destId="{6E1E6085-70EE-49A2-8D5F-54CAAB084430}" srcOrd="2" destOrd="0" parTransId="{1720CBB1-479E-437A-AE9C-09A27FB4BAD0}" sibTransId="{3ACCB99C-1607-49C3-8FCC-DE4BE15AD2B3}"/>
    <dgm:cxn modelId="{28E68617-0735-44D0-A4B0-3B7EDA18C795}" type="presOf" srcId="{03AB7405-8BE1-4A4F-9450-048BAFF9BD64}" destId="{39D887C9-3DF0-415A-B224-937428A9DD4E}" srcOrd="0" destOrd="0" presId="urn:microsoft.com/office/officeart/2005/8/layout/chevron2"/>
    <dgm:cxn modelId="{BB2748FE-67D9-4EDA-891B-4784F81AD0D9}" srcId="{09006F0F-BAC6-4BEB-BAD8-6126274C89DA}" destId="{6A4AF0EF-6C45-4D9C-97FF-52410EA24DC9}" srcOrd="0" destOrd="0" parTransId="{4BF31525-B4C5-4E99-A116-272AD39F06A8}" sibTransId="{29DE32C4-E4ED-4D1F-8DBA-4D2116E4E086}"/>
    <dgm:cxn modelId="{0A883655-185C-4A99-BAA1-F2335A918FA6}" type="presOf" srcId="{BB61F20C-1C3A-4F0A-9830-335D2186FFCB}" destId="{9B64B83E-3B4A-4CFF-B6C4-C9E628A9A409}" srcOrd="0" destOrd="0" presId="urn:microsoft.com/office/officeart/2005/8/layout/chevron2"/>
    <dgm:cxn modelId="{09B7CE21-5897-4F14-A843-C8139E8C3338}" srcId="{F6429F8E-D677-4A7C-AA46-7F9C1058A012}" destId="{F99AFCF5-D16B-4A64-A073-4031E104DBE3}" srcOrd="0" destOrd="0" parTransId="{17D20914-FA56-4AC4-A122-96D1CAFC863D}" sibTransId="{9D7462D4-8779-4C6C-A516-F7BE12AA361B}"/>
    <dgm:cxn modelId="{4C127EE6-2B9A-4E30-95AD-656BB07AD282}" srcId="{BB61F20C-1C3A-4F0A-9830-335D2186FFCB}" destId="{09006F0F-BAC6-4BEB-BAD8-6126274C89DA}" srcOrd="0" destOrd="0" parTransId="{311DE22C-F53F-458F-A2A2-1A7E477EE79B}" sibTransId="{C7FDED40-3162-436F-B146-BA81A1A0B4D3}"/>
    <dgm:cxn modelId="{A2DD4E39-6C6B-46FC-9053-EF62187D649A}" type="presParOf" srcId="{9B64B83E-3B4A-4CFF-B6C4-C9E628A9A409}" destId="{60D3D9A0-D81D-441D-9AA5-32411DBD58D5}" srcOrd="0" destOrd="0" presId="urn:microsoft.com/office/officeart/2005/8/layout/chevron2"/>
    <dgm:cxn modelId="{FAB6A83E-00DE-4622-AD15-9434975F46E6}" type="presParOf" srcId="{60D3D9A0-D81D-441D-9AA5-32411DBD58D5}" destId="{D917B31E-D74F-4F23-90BA-F9565E6C5FD4}" srcOrd="0" destOrd="0" presId="urn:microsoft.com/office/officeart/2005/8/layout/chevron2"/>
    <dgm:cxn modelId="{5E82CED8-7C4C-48F4-852D-591154658F1E}" type="presParOf" srcId="{60D3D9A0-D81D-441D-9AA5-32411DBD58D5}" destId="{CDBAAFE5-59B7-46AE-9EA1-183FC92D42F0}" srcOrd="1" destOrd="0" presId="urn:microsoft.com/office/officeart/2005/8/layout/chevron2"/>
    <dgm:cxn modelId="{028EE20A-7766-4D3F-AE63-915F65BCC0AA}" type="presParOf" srcId="{9B64B83E-3B4A-4CFF-B6C4-C9E628A9A409}" destId="{9DAC0B40-BBC0-4F80-A848-6AF848BA0DA8}" srcOrd="1" destOrd="0" presId="urn:microsoft.com/office/officeart/2005/8/layout/chevron2"/>
    <dgm:cxn modelId="{608C8BCD-D394-4C6D-88C3-0B631369F886}" type="presParOf" srcId="{9B64B83E-3B4A-4CFF-B6C4-C9E628A9A409}" destId="{580A3EFA-4282-421F-BCC8-CC2C45D5ECB7}" srcOrd="2" destOrd="0" presId="urn:microsoft.com/office/officeart/2005/8/layout/chevron2"/>
    <dgm:cxn modelId="{C000E96B-78C6-45E4-A849-C1E99AF098B5}" type="presParOf" srcId="{580A3EFA-4282-421F-BCC8-CC2C45D5ECB7}" destId="{9F3B8DF7-CB10-462F-AE4B-5F51470207C2}" srcOrd="0" destOrd="0" presId="urn:microsoft.com/office/officeart/2005/8/layout/chevron2"/>
    <dgm:cxn modelId="{0597CDE5-142C-4DFE-BA86-04B726486221}" type="presParOf" srcId="{580A3EFA-4282-421F-BCC8-CC2C45D5ECB7}" destId="{46985F95-237A-457A-8D59-C3AC06A89976}" srcOrd="1" destOrd="0" presId="urn:microsoft.com/office/officeart/2005/8/layout/chevron2"/>
    <dgm:cxn modelId="{AB0B883A-B648-435D-80EF-7ADBAC64C41C}" type="presParOf" srcId="{9B64B83E-3B4A-4CFF-B6C4-C9E628A9A409}" destId="{7A897C9D-5188-4ADD-81CB-BFF1E69BA6BD}" srcOrd="3" destOrd="0" presId="urn:microsoft.com/office/officeart/2005/8/layout/chevron2"/>
    <dgm:cxn modelId="{D86625D5-EAFC-412C-A946-2A22696751D3}" type="presParOf" srcId="{9B64B83E-3B4A-4CFF-B6C4-C9E628A9A409}" destId="{190AA996-5006-4A0F-A758-801F9A5E3510}" srcOrd="4" destOrd="0" presId="urn:microsoft.com/office/officeart/2005/8/layout/chevron2"/>
    <dgm:cxn modelId="{8B99B42C-33C5-42F4-8F1A-0A587670DB51}" type="presParOf" srcId="{190AA996-5006-4A0F-A758-801F9A5E3510}" destId="{C93023B0-537F-4B81-AFE5-19947196CB3B}" srcOrd="0" destOrd="0" presId="urn:microsoft.com/office/officeart/2005/8/layout/chevron2"/>
    <dgm:cxn modelId="{0737B169-088C-4FC0-BDC7-89B9851C9C8F}" type="presParOf" srcId="{190AA996-5006-4A0F-A758-801F9A5E3510}" destId="{39D887C9-3DF0-415A-B224-937428A9DD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61F20C-1C3A-4F0A-9830-335D2186FFCB}" type="doc">
      <dgm:prSet loTypeId="urn:microsoft.com/office/officeart/2005/8/layout/chevron2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9006F0F-BAC6-4BEB-BAD8-6126274C89DA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Этап решения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311DE22C-F53F-458F-A2A2-1A7E477EE79B}" type="parTrans" cxnId="{4C127EE6-2B9A-4E30-95AD-656BB07AD282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C7FDED40-3162-436F-B146-BA81A1A0B4D3}" type="sibTrans" cxnId="{4C127EE6-2B9A-4E30-95AD-656BB07AD282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6A4AF0EF-6C45-4D9C-97FF-52410EA24DC9}">
      <dgm:prSet phldrT="[Текст]" custT="1"/>
      <dgm:spPr/>
      <dgm:t>
        <a:bodyPr/>
        <a:lstStyle/>
        <a:p>
          <a:r>
            <a:rPr lang="ru-RU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Разработка стратегии решения</a:t>
          </a: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/>
          </a:r>
          <a:b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BF31525-B4C5-4E99-A116-272AD39F06A8}" type="parTrans" cxnId="{BB2748FE-67D9-4EDA-891B-4784F81AD0D9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29DE32C4-E4ED-4D1F-8DBA-4D2116E4E086}" type="sibTrans" cxnId="{BB2748FE-67D9-4EDA-891B-4784F81AD0D9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F6429F8E-D677-4A7C-AA46-7F9C1058A012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Основные мероприятия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F0F0DEEC-DBC6-4BDD-A22D-665A65032B3A}" type="parTrans" cxnId="{C6469151-2C92-41A4-B098-58F304253D20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027B330B-F8F9-4706-B1B8-8872549EB1D9}" type="sibTrans" cxnId="{C6469151-2C92-41A4-B098-58F304253D20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F99AFCF5-D16B-4A64-A073-4031E104DBE3}">
      <dgm:prSet phldrT="[Текст]" custT="1"/>
      <dgm:spPr/>
      <dgm:t>
        <a:bodyPr/>
        <a:lstStyle/>
        <a:p>
          <a:pPr algn="l"/>
          <a:r>
            <a:rPr lang="ru-RU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Определение последовательности действия для решения задачи: выбор методов решения, формул, определение недостающих элементов и вариантов их восполнения, альтернатив и пр.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17D20914-FA56-4AC4-A122-96D1CAFC863D}" type="parTrans" cxnId="{09B7CE21-5897-4F14-A843-C8139E8C3338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9D7462D4-8779-4C6C-A516-F7BE12AA361B}" type="sibTrans" cxnId="{09B7CE21-5897-4F14-A843-C8139E8C3338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6E1E6085-70EE-49A2-8D5F-54CAAB084430}">
      <dgm:prSet phldrT="[Текст]" custT="1"/>
      <dgm:spPr/>
      <dgm:t>
        <a:bodyPr/>
        <a:lstStyle/>
        <a:p>
          <a:r>
            <a:rPr lang="ru-RU" sz="1400" b="1" dirty="0" smtClean="0">
              <a:effectLst/>
              <a:latin typeface="Arial" pitchFamily="34" charset="0"/>
              <a:cs typeface="Arial" pitchFamily="34" charset="0"/>
            </a:rPr>
            <a:t>Результат</a:t>
          </a:r>
          <a:endParaRPr lang="ru-RU" sz="1400" b="1" dirty="0">
            <a:effectLst/>
            <a:latin typeface="Arial" pitchFamily="34" charset="0"/>
            <a:cs typeface="Arial" pitchFamily="34" charset="0"/>
          </a:endParaRPr>
        </a:p>
      </dgm:t>
    </dgm:pt>
    <dgm:pt modelId="{1720CBB1-479E-437A-AE9C-09A27FB4BAD0}" type="parTrans" cxnId="{EEA87FAC-940F-44AF-AFC6-7296EAEA5754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3ACCB99C-1607-49C3-8FCC-DE4BE15AD2B3}" type="sibTrans" cxnId="{EEA87FAC-940F-44AF-AFC6-7296EAEA5754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03AB7405-8BE1-4A4F-9450-048BAFF9BD64}">
      <dgm:prSet phldrT="[Текст]" custT="1"/>
      <dgm:spPr/>
      <dgm:t>
        <a:bodyPr/>
        <a:lstStyle/>
        <a:p>
          <a:r>
            <a:rPr lang="ru-RU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Формирование четкого плана по решению задачи</a:t>
          </a: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/>
          </a:r>
          <a:b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FF350FC-6F4D-4762-8B10-DC720D1A289F}" type="parTrans" cxnId="{C870FD41-2673-467B-AA28-0C941EA06D2B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9DC9281B-F40C-4043-AF1A-83CEB09BACEB}" type="sibTrans" cxnId="{C870FD41-2673-467B-AA28-0C941EA06D2B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9B64B83E-3B4A-4CFF-B6C4-C9E628A9A409}" type="pres">
      <dgm:prSet presAssocID="{BB61F20C-1C3A-4F0A-9830-335D2186FFC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D3D9A0-D81D-441D-9AA5-32411DBD58D5}" type="pres">
      <dgm:prSet presAssocID="{09006F0F-BAC6-4BEB-BAD8-6126274C89DA}" presName="composite" presStyleCnt="0"/>
      <dgm:spPr/>
    </dgm:pt>
    <dgm:pt modelId="{D917B31E-D74F-4F23-90BA-F9565E6C5FD4}" type="pres">
      <dgm:prSet presAssocID="{09006F0F-BAC6-4BEB-BAD8-6126274C89D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AAFE5-59B7-46AE-9EA1-183FC92D42F0}" type="pres">
      <dgm:prSet presAssocID="{09006F0F-BAC6-4BEB-BAD8-6126274C89D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C0B40-BBC0-4F80-A848-6AF848BA0DA8}" type="pres">
      <dgm:prSet presAssocID="{C7FDED40-3162-436F-B146-BA81A1A0B4D3}" presName="sp" presStyleCnt="0"/>
      <dgm:spPr/>
    </dgm:pt>
    <dgm:pt modelId="{580A3EFA-4282-421F-BCC8-CC2C45D5ECB7}" type="pres">
      <dgm:prSet presAssocID="{F6429F8E-D677-4A7C-AA46-7F9C1058A012}" presName="composite" presStyleCnt="0"/>
      <dgm:spPr/>
    </dgm:pt>
    <dgm:pt modelId="{9F3B8DF7-CB10-462F-AE4B-5F51470207C2}" type="pres">
      <dgm:prSet presAssocID="{F6429F8E-D677-4A7C-AA46-7F9C1058A01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985F95-237A-457A-8D59-C3AC06A89976}" type="pres">
      <dgm:prSet presAssocID="{F6429F8E-D677-4A7C-AA46-7F9C1058A01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97C9D-5188-4ADD-81CB-BFF1E69BA6BD}" type="pres">
      <dgm:prSet presAssocID="{027B330B-F8F9-4706-B1B8-8872549EB1D9}" presName="sp" presStyleCnt="0"/>
      <dgm:spPr/>
    </dgm:pt>
    <dgm:pt modelId="{190AA996-5006-4A0F-A758-801F9A5E3510}" type="pres">
      <dgm:prSet presAssocID="{6E1E6085-70EE-49A2-8D5F-54CAAB084430}" presName="composite" presStyleCnt="0"/>
      <dgm:spPr/>
    </dgm:pt>
    <dgm:pt modelId="{C93023B0-537F-4B81-AFE5-19947196CB3B}" type="pres">
      <dgm:prSet presAssocID="{6E1E6085-70EE-49A2-8D5F-54CAAB08443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887C9-3DF0-415A-B224-937428A9DD4E}" type="pres">
      <dgm:prSet presAssocID="{6E1E6085-70EE-49A2-8D5F-54CAAB08443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355BD8-463F-4880-89E9-7BC6B668B528}" type="presOf" srcId="{6A4AF0EF-6C45-4D9C-97FF-52410EA24DC9}" destId="{CDBAAFE5-59B7-46AE-9EA1-183FC92D42F0}" srcOrd="0" destOrd="0" presId="urn:microsoft.com/office/officeart/2005/8/layout/chevron2"/>
    <dgm:cxn modelId="{EEA87FAC-940F-44AF-AFC6-7296EAEA5754}" srcId="{BB61F20C-1C3A-4F0A-9830-335D2186FFCB}" destId="{6E1E6085-70EE-49A2-8D5F-54CAAB084430}" srcOrd="2" destOrd="0" parTransId="{1720CBB1-479E-437A-AE9C-09A27FB4BAD0}" sibTransId="{3ACCB99C-1607-49C3-8FCC-DE4BE15AD2B3}"/>
    <dgm:cxn modelId="{BB2748FE-67D9-4EDA-891B-4784F81AD0D9}" srcId="{09006F0F-BAC6-4BEB-BAD8-6126274C89DA}" destId="{6A4AF0EF-6C45-4D9C-97FF-52410EA24DC9}" srcOrd="0" destOrd="0" parTransId="{4BF31525-B4C5-4E99-A116-272AD39F06A8}" sibTransId="{29DE32C4-E4ED-4D1F-8DBA-4D2116E4E086}"/>
    <dgm:cxn modelId="{C6469151-2C92-41A4-B098-58F304253D20}" srcId="{BB61F20C-1C3A-4F0A-9830-335D2186FFCB}" destId="{F6429F8E-D677-4A7C-AA46-7F9C1058A012}" srcOrd="1" destOrd="0" parTransId="{F0F0DEEC-DBC6-4BDD-A22D-665A65032B3A}" sibTransId="{027B330B-F8F9-4706-B1B8-8872549EB1D9}"/>
    <dgm:cxn modelId="{1A3F99A5-3139-49F4-86A9-090EA6B1ABE0}" type="presOf" srcId="{F99AFCF5-D16B-4A64-A073-4031E104DBE3}" destId="{46985F95-237A-457A-8D59-C3AC06A89976}" srcOrd="0" destOrd="0" presId="urn:microsoft.com/office/officeart/2005/8/layout/chevron2"/>
    <dgm:cxn modelId="{369D4C82-724A-4EEB-BDAF-5061B0841E57}" type="presOf" srcId="{6E1E6085-70EE-49A2-8D5F-54CAAB084430}" destId="{C93023B0-537F-4B81-AFE5-19947196CB3B}" srcOrd="0" destOrd="0" presId="urn:microsoft.com/office/officeart/2005/8/layout/chevron2"/>
    <dgm:cxn modelId="{C870FD41-2673-467B-AA28-0C941EA06D2B}" srcId="{6E1E6085-70EE-49A2-8D5F-54CAAB084430}" destId="{03AB7405-8BE1-4A4F-9450-048BAFF9BD64}" srcOrd="0" destOrd="0" parTransId="{8FF350FC-6F4D-4762-8B10-DC720D1A289F}" sibTransId="{9DC9281B-F40C-4043-AF1A-83CEB09BACEB}"/>
    <dgm:cxn modelId="{09B7CE21-5897-4F14-A843-C8139E8C3338}" srcId="{F6429F8E-D677-4A7C-AA46-7F9C1058A012}" destId="{F99AFCF5-D16B-4A64-A073-4031E104DBE3}" srcOrd="0" destOrd="0" parTransId="{17D20914-FA56-4AC4-A122-96D1CAFC863D}" sibTransId="{9D7462D4-8779-4C6C-A516-F7BE12AA361B}"/>
    <dgm:cxn modelId="{1844179B-54CE-4CAD-AC91-B943AB373990}" type="presOf" srcId="{09006F0F-BAC6-4BEB-BAD8-6126274C89DA}" destId="{D917B31E-D74F-4F23-90BA-F9565E6C5FD4}" srcOrd="0" destOrd="0" presId="urn:microsoft.com/office/officeart/2005/8/layout/chevron2"/>
    <dgm:cxn modelId="{06ED8F5E-F616-498A-9BD9-C99CB9DFA59A}" type="presOf" srcId="{F6429F8E-D677-4A7C-AA46-7F9C1058A012}" destId="{9F3B8DF7-CB10-462F-AE4B-5F51470207C2}" srcOrd="0" destOrd="0" presId="urn:microsoft.com/office/officeart/2005/8/layout/chevron2"/>
    <dgm:cxn modelId="{3683725E-8C37-4D84-8409-746C49A79975}" type="presOf" srcId="{BB61F20C-1C3A-4F0A-9830-335D2186FFCB}" destId="{9B64B83E-3B4A-4CFF-B6C4-C9E628A9A409}" srcOrd="0" destOrd="0" presId="urn:microsoft.com/office/officeart/2005/8/layout/chevron2"/>
    <dgm:cxn modelId="{4C127EE6-2B9A-4E30-95AD-656BB07AD282}" srcId="{BB61F20C-1C3A-4F0A-9830-335D2186FFCB}" destId="{09006F0F-BAC6-4BEB-BAD8-6126274C89DA}" srcOrd="0" destOrd="0" parTransId="{311DE22C-F53F-458F-A2A2-1A7E477EE79B}" sibTransId="{C7FDED40-3162-436F-B146-BA81A1A0B4D3}"/>
    <dgm:cxn modelId="{4C04FFCC-47E2-4005-B549-9D7818C03981}" type="presOf" srcId="{03AB7405-8BE1-4A4F-9450-048BAFF9BD64}" destId="{39D887C9-3DF0-415A-B224-937428A9DD4E}" srcOrd="0" destOrd="0" presId="urn:microsoft.com/office/officeart/2005/8/layout/chevron2"/>
    <dgm:cxn modelId="{84EFC784-252C-44B5-84FD-F7F42C8EFD2E}" type="presParOf" srcId="{9B64B83E-3B4A-4CFF-B6C4-C9E628A9A409}" destId="{60D3D9A0-D81D-441D-9AA5-32411DBD58D5}" srcOrd="0" destOrd="0" presId="urn:microsoft.com/office/officeart/2005/8/layout/chevron2"/>
    <dgm:cxn modelId="{9E411A48-B0E8-402E-8ACF-F7B32B133284}" type="presParOf" srcId="{60D3D9A0-D81D-441D-9AA5-32411DBD58D5}" destId="{D917B31E-D74F-4F23-90BA-F9565E6C5FD4}" srcOrd="0" destOrd="0" presId="urn:microsoft.com/office/officeart/2005/8/layout/chevron2"/>
    <dgm:cxn modelId="{71C5B2B7-E0DA-4855-B10B-BE4D48BD5255}" type="presParOf" srcId="{60D3D9A0-D81D-441D-9AA5-32411DBD58D5}" destId="{CDBAAFE5-59B7-46AE-9EA1-183FC92D42F0}" srcOrd="1" destOrd="0" presId="urn:microsoft.com/office/officeart/2005/8/layout/chevron2"/>
    <dgm:cxn modelId="{E046ECA9-D226-49AF-A082-3EA1F4A0DE1A}" type="presParOf" srcId="{9B64B83E-3B4A-4CFF-B6C4-C9E628A9A409}" destId="{9DAC0B40-BBC0-4F80-A848-6AF848BA0DA8}" srcOrd="1" destOrd="0" presId="urn:microsoft.com/office/officeart/2005/8/layout/chevron2"/>
    <dgm:cxn modelId="{077AFACC-CF9B-4E71-A6A4-511A8F348B9D}" type="presParOf" srcId="{9B64B83E-3B4A-4CFF-B6C4-C9E628A9A409}" destId="{580A3EFA-4282-421F-BCC8-CC2C45D5ECB7}" srcOrd="2" destOrd="0" presId="urn:microsoft.com/office/officeart/2005/8/layout/chevron2"/>
    <dgm:cxn modelId="{20E2642C-82DD-424A-97DF-D669B82D3F63}" type="presParOf" srcId="{580A3EFA-4282-421F-BCC8-CC2C45D5ECB7}" destId="{9F3B8DF7-CB10-462F-AE4B-5F51470207C2}" srcOrd="0" destOrd="0" presId="urn:microsoft.com/office/officeart/2005/8/layout/chevron2"/>
    <dgm:cxn modelId="{D19043E7-C59D-45A2-8ECA-8139F0054DA1}" type="presParOf" srcId="{580A3EFA-4282-421F-BCC8-CC2C45D5ECB7}" destId="{46985F95-237A-457A-8D59-C3AC06A89976}" srcOrd="1" destOrd="0" presId="urn:microsoft.com/office/officeart/2005/8/layout/chevron2"/>
    <dgm:cxn modelId="{0EFEED74-288F-47A6-A860-D210467683E9}" type="presParOf" srcId="{9B64B83E-3B4A-4CFF-B6C4-C9E628A9A409}" destId="{7A897C9D-5188-4ADD-81CB-BFF1E69BA6BD}" srcOrd="3" destOrd="0" presId="urn:microsoft.com/office/officeart/2005/8/layout/chevron2"/>
    <dgm:cxn modelId="{235E05F7-FCA7-49F1-9F17-3A87C236A8E0}" type="presParOf" srcId="{9B64B83E-3B4A-4CFF-B6C4-C9E628A9A409}" destId="{190AA996-5006-4A0F-A758-801F9A5E3510}" srcOrd="4" destOrd="0" presId="urn:microsoft.com/office/officeart/2005/8/layout/chevron2"/>
    <dgm:cxn modelId="{1C088233-AB17-4187-ABF7-00F9AFC5FFAF}" type="presParOf" srcId="{190AA996-5006-4A0F-A758-801F9A5E3510}" destId="{C93023B0-537F-4B81-AFE5-19947196CB3B}" srcOrd="0" destOrd="0" presId="urn:microsoft.com/office/officeart/2005/8/layout/chevron2"/>
    <dgm:cxn modelId="{669E28DC-267F-4355-A2F7-515978424180}" type="presParOf" srcId="{190AA996-5006-4A0F-A758-801F9A5E3510}" destId="{39D887C9-3DF0-415A-B224-937428A9DD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61F20C-1C3A-4F0A-9830-335D2186FFCB}" type="doc">
      <dgm:prSet loTypeId="urn:microsoft.com/office/officeart/2005/8/layout/chevron2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9006F0F-BAC6-4BEB-BAD8-6126274C89DA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Этап решения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311DE22C-F53F-458F-A2A2-1A7E477EE79B}" type="parTrans" cxnId="{4C127EE6-2B9A-4E30-95AD-656BB07AD282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C7FDED40-3162-436F-B146-BA81A1A0B4D3}" type="sibTrans" cxnId="{4C127EE6-2B9A-4E30-95AD-656BB07AD282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6A4AF0EF-6C45-4D9C-97FF-52410EA24DC9}">
      <dgm:prSet phldrT="[Текст]" custT="1"/>
      <dgm:spPr/>
      <dgm:t>
        <a:bodyPr/>
        <a:lstStyle/>
        <a:p>
          <a:r>
            <a:rPr lang="ru-RU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Решение кейса</a:t>
          </a: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/>
          </a:r>
          <a:b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BF31525-B4C5-4E99-A116-272AD39F06A8}" type="parTrans" cxnId="{BB2748FE-67D9-4EDA-891B-4784F81AD0D9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29DE32C4-E4ED-4D1F-8DBA-4D2116E4E086}" type="sibTrans" cxnId="{BB2748FE-67D9-4EDA-891B-4784F81AD0D9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F6429F8E-D677-4A7C-AA46-7F9C1058A012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Основные мероприятия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F0F0DEEC-DBC6-4BDD-A22D-665A65032B3A}" type="parTrans" cxnId="{C6469151-2C92-41A4-B098-58F304253D20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027B330B-F8F9-4706-B1B8-8872549EB1D9}" type="sibTrans" cxnId="{C6469151-2C92-41A4-B098-58F304253D20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F99AFCF5-D16B-4A64-A073-4031E104DBE3}">
      <dgm:prSet phldrT="[Текст]" custT="1"/>
      <dgm:spPr/>
      <dgm:t>
        <a:bodyPr/>
        <a:lstStyle/>
        <a:p>
          <a:pPr algn="l"/>
          <a:r>
            <a:rPr lang="ru-RU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Последовательное выполнение намеченных мероприятий, воспроизведение правил и формул, получение конечного результата, корректура действий в зависимости от обстоятельств и ситуации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17D20914-FA56-4AC4-A122-96D1CAFC863D}" type="parTrans" cxnId="{09B7CE21-5897-4F14-A843-C8139E8C3338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9D7462D4-8779-4C6C-A516-F7BE12AA361B}" type="sibTrans" cxnId="{09B7CE21-5897-4F14-A843-C8139E8C3338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6E1E6085-70EE-49A2-8D5F-54CAAB084430}">
      <dgm:prSet phldrT="[Текст]" custT="1"/>
      <dgm:spPr/>
      <dgm:t>
        <a:bodyPr/>
        <a:lstStyle/>
        <a:p>
          <a:r>
            <a:rPr lang="ru-RU" sz="1400" b="1" dirty="0" smtClean="0">
              <a:effectLst/>
              <a:latin typeface="Arial" pitchFamily="34" charset="0"/>
              <a:cs typeface="Arial" pitchFamily="34" charset="0"/>
            </a:rPr>
            <a:t>Результат</a:t>
          </a:r>
          <a:endParaRPr lang="ru-RU" sz="1400" b="1" dirty="0">
            <a:effectLst/>
            <a:latin typeface="Arial" pitchFamily="34" charset="0"/>
            <a:cs typeface="Arial" pitchFamily="34" charset="0"/>
          </a:endParaRPr>
        </a:p>
      </dgm:t>
    </dgm:pt>
    <dgm:pt modelId="{1720CBB1-479E-437A-AE9C-09A27FB4BAD0}" type="parTrans" cxnId="{EEA87FAC-940F-44AF-AFC6-7296EAEA5754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3ACCB99C-1607-49C3-8FCC-DE4BE15AD2B3}" type="sibTrans" cxnId="{EEA87FAC-940F-44AF-AFC6-7296EAEA5754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03AB7405-8BE1-4A4F-9450-048BAFF9BD64}">
      <dgm:prSet phldrT="[Текст]" custT="1"/>
      <dgm:spPr/>
      <dgm:t>
        <a:bodyPr/>
        <a:lstStyle/>
        <a:p>
          <a:r>
            <a:rPr lang="ru-RU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Получение промежуточных результатов и ответа на поставленный вопрос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FF350FC-6F4D-4762-8B10-DC720D1A289F}" type="parTrans" cxnId="{C870FD41-2673-467B-AA28-0C941EA06D2B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9DC9281B-F40C-4043-AF1A-83CEB09BACEB}" type="sibTrans" cxnId="{C870FD41-2673-467B-AA28-0C941EA06D2B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9B64B83E-3B4A-4CFF-B6C4-C9E628A9A409}" type="pres">
      <dgm:prSet presAssocID="{BB61F20C-1C3A-4F0A-9830-335D2186FFC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D3D9A0-D81D-441D-9AA5-32411DBD58D5}" type="pres">
      <dgm:prSet presAssocID="{09006F0F-BAC6-4BEB-BAD8-6126274C89DA}" presName="composite" presStyleCnt="0"/>
      <dgm:spPr/>
    </dgm:pt>
    <dgm:pt modelId="{D917B31E-D74F-4F23-90BA-F9565E6C5FD4}" type="pres">
      <dgm:prSet presAssocID="{09006F0F-BAC6-4BEB-BAD8-6126274C89D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AAFE5-59B7-46AE-9EA1-183FC92D42F0}" type="pres">
      <dgm:prSet presAssocID="{09006F0F-BAC6-4BEB-BAD8-6126274C89D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C0B40-BBC0-4F80-A848-6AF848BA0DA8}" type="pres">
      <dgm:prSet presAssocID="{C7FDED40-3162-436F-B146-BA81A1A0B4D3}" presName="sp" presStyleCnt="0"/>
      <dgm:spPr/>
    </dgm:pt>
    <dgm:pt modelId="{580A3EFA-4282-421F-BCC8-CC2C45D5ECB7}" type="pres">
      <dgm:prSet presAssocID="{F6429F8E-D677-4A7C-AA46-7F9C1058A012}" presName="composite" presStyleCnt="0"/>
      <dgm:spPr/>
    </dgm:pt>
    <dgm:pt modelId="{9F3B8DF7-CB10-462F-AE4B-5F51470207C2}" type="pres">
      <dgm:prSet presAssocID="{F6429F8E-D677-4A7C-AA46-7F9C1058A01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985F95-237A-457A-8D59-C3AC06A89976}" type="pres">
      <dgm:prSet presAssocID="{F6429F8E-D677-4A7C-AA46-7F9C1058A01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97C9D-5188-4ADD-81CB-BFF1E69BA6BD}" type="pres">
      <dgm:prSet presAssocID="{027B330B-F8F9-4706-B1B8-8872549EB1D9}" presName="sp" presStyleCnt="0"/>
      <dgm:spPr/>
    </dgm:pt>
    <dgm:pt modelId="{190AA996-5006-4A0F-A758-801F9A5E3510}" type="pres">
      <dgm:prSet presAssocID="{6E1E6085-70EE-49A2-8D5F-54CAAB084430}" presName="composite" presStyleCnt="0"/>
      <dgm:spPr/>
    </dgm:pt>
    <dgm:pt modelId="{C93023B0-537F-4B81-AFE5-19947196CB3B}" type="pres">
      <dgm:prSet presAssocID="{6E1E6085-70EE-49A2-8D5F-54CAAB08443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887C9-3DF0-415A-B224-937428A9DD4E}" type="pres">
      <dgm:prSet presAssocID="{6E1E6085-70EE-49A2-8D5F-54CAAB08443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A87FAC-940F-44AF-AFC6-7296EAEA5754}" srcId="{BB61F20C-1C3A-4F0A-9830-335D2186FFCB}" destId="{6E1E6085-70EE-49A2-8D5F-54CAAB084430}" srcOrd="2" destOrd="0" parTransId="{1720CBB1-479E-437A-AE9C-09A27FB4BAD0}" sibTransId="{3ACCB99C-1607-49C3-8FCC-DE4BE15AD2B3}"/>
    <dgm:cxn modelId="{BB2748FE-67D9-4EDA-891B-4784F81AD0D9}" srcId="{09006F0F-BAC6-4BEB-BAD8-6126274C89DA}" destId="{6A4AF0EF-6C45-4D9C-97FF-52410EA24DC9}" srcOrd="0" destOrd="0" parTransId="{4BF31525-B4C5-4E99-A116-272AD39F06A8}" sibTransId="{29DE32C4-E4ED-4D1F-8DBA-4D2116E4E086}"/>
    <dgm:cxn modelId="{8D375714-31CB-4274-9F7A-E78F96BCFD28}" type="presOf" srcId="{6A4AF0EF-6C45-4D9C-97FF-52410EA24DC9}" destId="{CDBAAFE5-59B7-46AE-9EA1-183FC92D42F0}" srcOrd="0" destOrd="0" presId="urn:microsoft.com/office/officeart/2005/8/layout/chevron2"/>
    <dgm:cxn modelId="{C6469151-2C92-41A4-B098-58F304253D20}" srcId="{BB61F20C-1C3A-4F0A-9830-335D2186FFCB}" destId="{F6429F8E-D677-4A7C-AA46-7F9C1058A012}" srcOrd="1" destOrd="0" parTransId="{F0F0DEEC-DBC6-4BDD-A22D-665A65032B3A}" sibTransId="{027B330B-F8F9-4706-B1B8-8872549EB1D9}"/>
    <dgm:cxn modelId="{14A288CA-525E-46C0-A4E9-A10A4FA8A294}" type="presOf" srcId="{03AB7405-8BE1-4A4F-9450-048BAFF9BD64}" destId="{39D887C9-3DF0-415A-B224-937428A9DD4E}" srcOrd="0" destOrd="0" presId="urn:microsoft.com/office/officeart/2005/8/layout/chevron2"/>
    <dgm:cxn modelId="{C870FD41-2673-467B-AA28-0C941EA06D2B}" srcId="{6E1E6085-70EE-49A2-8D5F-54CAAB084430}" destId="{03AB7405-8BE1-4A4F-9450-048BAFF9BD64}" srcOrd="0" destOrd="0" parTransId="{8FF350FC-6F4D-4762-8B10-DC720D1A289F}" sibTransId="{9DC9281B-F40C-4043-AF1A-83CEB09BACEB}"/>
    <dgm:cxn modelId="{09B7CE21-5897-4F14-A843-C8139E8C3338}" srcId="{F6429F8E-D677-4A7C-AA46-7F9C1058A012}" destId="{F99AFCF5-D16B-4A64-A073-4031E104DBE3}" srcOrd="0" destOrd="0" parTransId="{17D20914-FA56-4AC4-A122-96D1CAFC863D}" sibTransId="{9D7462D4-8779-4C6C-A516-F7BE12AA361B}"/>
    <dgm:cxn modelId="{863408E4-BB04-448C-8995-9DFFFA907377}" type="presOf" srcId="{09006F0F-BAC6-4BEB-BAD8-6126274C89DA}" destId="{D917B31E-D74F-4F23-90BA-F9565E6C5FD4}" srcOrd="0" destOrd="0" presId="urn:microsoft.com/office/officeart/2005/8/layout/chevron2"/>
    <dgm:cxn modelId="{4C127EE6-2B9A-4E30-95AD-656BB07AD282}" srcId="{BB61F20C-1C3A-4F0A-9830-335D2186FFCB}" destId="{09006F0F-BAC6-4BEB-BAD8-6126274C89DA}" srcOrd="0" destOrd="0" parTransId="{311DE22C-F53F-458F-A2A2-1A7E477EE79B}" sibTransId="{C7FDED40-3162-436F-B146-BA81A1A0B4D3}"/>
    <dgm:cxn modelId="{95066534-C1F5-4DF0-AEC1-83BB3AECF56F}" type="presOf" srcId="{F99AFCF5-D16B-4A64-A073-4031E104DBE3}" destId="{46985F95-237A-457A-8D59-C3AC06A89976}" srcOrd="0" destOrd="0" presId="urn:microsoft.com/office/officeart/2005/8/layout/chevron2"/>
    <dgm:cxn modelId="{95231DC0-916E-4E1A-9A1C-6B08A319649C}" type="presOf" srcId="{6E1E6085-70EE-49A2-8D5F-54CAAB084430}" destId="{C93023B0-537F-4B81-AFE5-19947196CB3B}" srcOrd="0" destOrd="0" presId="urn:microsoft.com/office/officeart/2005/8/layout/chevron2"/>
    <dgm:cxn modelId="{2469DF66-56E4-4B46-83F7-C4A2819549E8}" type="presOf" srcId="{F6429F8E-D677-4A7C-AA46-7F9C1058A012}" destId="{9F3B8DF7-CB10-462F-AE4B-5F51470207C2}" srcOrd="0" destOrd="0" presId="urn:microsoft.com/office/officeart/2005/8/layout/chevron2"/>
    <dgm:cxn modelId="{9914B24B-11B6-40EC-A357-5AE81EF68249}" type="presOf" srcId="{BB61F20C-1C3A-4F0A-9830-335D2186FFCB}" destId="{9B64B83E-3B4A-4CFF-B6C4-C9E628A9A409}" srcOrd="0" destOrd="0" presId="urn:microsoft.com/office/officeart/2005/8/layout/chevron2"/>
    <dgm:cxn modelId="{2F343018-AE41-40BD-B2AB-11E370FED57A}" type="presParOf" srcId="{9B64B83E-3B4A-4CFF-B6C4-C9E628A9A409}" destId="{60D3D9A0-D81D-441D-9AA5-32411DBD58D5}" srcOrd="0" destOrd="0" presId="urn:microsoft.com/office/officeart/2005/8/layout/chevron2"/>
    <dgm:cxn modelId="{6B1061C7-55EA-4538-A199-055C0E3FC019}" type="presParOf" srcId="{60D3D9A0-D81D-441D-9AA5-32411DBD58D5}" destId="{D917B31E-D74F-4F23-90BA-F9565E6C5FD4}" srcOrd="0" destOrd="0" presId="urn:microsoft.com/office/officeart/2005/8/layout/chevron2"/>
    <dgm:cxn modelId="{88B069D1-6F95-4B2D-B078-59FA64EA1072}" type="presParOf" srcId="{60D3D9A0-D81D-441D-9AA5-32411DBD58D5}" destId="{CDBAAFE5-59B7-46AE-9EA1-183FC92D42F0}" srcOrd="1" destOrd="0" presId="urn:microsoft.com/office/officeart/2005/8/layout/chevron2"/>
    <dgm:cxn modelId="{4254E103-2E24-4004-B405-07AAEE6E718B}" type="presParOf" srcId="{9B64B83E-3B4A-4CFF-B6C4-C9E628A9A409}" destId="{9DAC0B40-BBC0-4F80-A848-6AF848BA0DA8}" srcOrd="1" destOrd="0" presId="urn:microsoft.com/office/officeart/2005/8/layout/chevron2"/>
    <dgm:cxn modelId="{328EAC03-51AC-4980-877A-CADE6C224FF8}" type="presParOf" srcId="{9B64B83E-3B4A-4CFF-B6C4-C9E628A9A409}" destId="{580A3EFA-4282-421F-BCC8-CC2C45D5ECB7}" srcOrd="2" destOrd="0" presId="urn:microsoft.com/office/officeart/2005/8/layout/chevron2"/>
    <dgm:cxn modelId="{E8A5DDDA-8F34-4DE8-BA75-E1405C5C4A32}" type="presParOf" srcId="{580A3EFA-4282-421F-BCC8-CC2C45D5ECB7}" destId="{9F3B8DF7-CB10-462F-AE4B-5F51470207C2}" srcOrd="0" destOrd="0" presId="urn:microsoft.com/office/officeart/2005/8/layout/chevron2"/>
    <dgm:cxn modelId="{09E14311-79FF-4806-BFC6-EF178A34881F}" type="presParOf" srcId="{580A3EFA-4282-421F-BCC8-CC2C45D5ECB7}" destId="{46985F95-237A-457A-8D59-C3AC06A89976}" srcOrd="1" destOrd="0" presId="urn:microsoft.com/office/officeart/2005/8/layout/chevron2"/>
    <dgm:cxn modelId="{D8058BAF-5F45-4D97-B4D1-0C480E3FA9E6}" type="presParOf" srcId="{9B64B83E-3B4A-4CFF-B6C4-C9E628A9A409}" destId="{7A897C9D-5188-4ADD-81CB-BFF1E69BA6BD}" srcOrd="3" destOrd="0" presId="urn:microsoft.com/office/officeart/2005/8/layout/chevron2"/>
    <dgm:cxn modelId="{FAE08DCD-FBD5-4939-A288-0D967EE6562B}" type="presParOf" srcId="{9B64B83E-3B4A-4CFF-B6C4-C9E628A9A409}" destId="{190AA996-5006-4A0F-A758-801F9A5E3510}" srcOrd="4" destOrd="0" presId="urn:microsoft.com/office/officeart/2005/8/layout/chevron2"/>
    <dgm:cxn modelId="{AE416A9A-BFBD-4A9E-BBBA-70366F034A12}" type="presParOf" srcId="{190AA996-5006-4A0F-A758-801F9A5E3510}" destId="{C93023B0-537F-4B81-AFE5-19947196CB3B}" srcOrd="0" destOrd="0" presId="urn:microsoft.com/office/officeart/2005/8/layout/chevron2"/>
    <dgm:cxn modelId="{90B4B852-7FD5-49C4-9FCB-B28A30775C0A}" type="presParOf" srcId="{190AA996-5006-4A0F-A758-801F9A5E3510}" destId="{39D887C9-3DF0-415A-B224-937428A9DD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B61F20C-1C3A-4F0A-9830-335D2186FFCB}" type="doc">
      <dgm:prSet loTypeId="urn:microsoft.com/office/officeart/2005/8/layout/chevron2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9006F0F-BAC6-4BEB-BAD8-6126274C89DA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Этап решения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311DE22C-F53F-458F-A2A2-1A7E477EE79B}" type="parTrans" cxnId="{4C127EE6-2B9A-4E30-95AD-656BB07AD282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C7FDED40-3162-436F-B146-BA81A1A0B4D3}" type="sibTrans" cxnId="{4C127EE6-2B9A-4E30-95AD-656BB07AD282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6A4AF0EF-6C45-4D9C-97FF-52410EA24DC9}">
      <dgm:prSet phldrT="[Текст]" custT="1"/>
      <dgm:spPr/>
      <dgm:t>
        <a:bodyPr/>
        <a:lstStyle/>
        <a:p>
          <a:r>
            <a:rPr lang="ru-RU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Оценка результатов</a:t>
          </a: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/>
          </a:r>
          <a:b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BF31525-B4C5-4E99-A116-272AD39F06A8}" type="parTrans" cxnId="{BB2748FE-67D9-4EDA-891B-4784F81AD0D9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29DE32C4-E4ED-4D1F-8DBA-4D2116E4E086}" type="sibTrans" cxnId="{BB2748FE-67D9-4EDA-891B-4784F81AD0D9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F6429F8E-D677-4A7C-AA46-7F9C1058A012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Основные мероприятия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F0F0DEEC-DBC6-4BDD-A22D-665A65032B3A}" type="parTrans" cxnId="{C6469151-2C92-41A4-B098-58F304253D20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027B330B-F8F9-4706-B1B8-8872549EB1D9}" type="sibTrans" cxnId="{C6469151-2C92-41A4-B098-58F304253D20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F99AFCF5-D16B-4A64-A073-4031E104DBE3}">
      <dgm:prSet phldrT="[Текст]" custT="1"/>
      <dgm:spPr/>
      <dgm:t>
        <a:bodyPr/>
        <a:lstStyle/>
        <a:p>
          <a:pPr algn="l"/>
          <a:r>
            <a:rPr lang="ru-RU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Анализ полученных результатов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17D20914-FA56-4AC4-A122-96D1CAFC863D}" type="parTrans" cxnId="{09B7CE21-5897-4F14-A843-C8139E8C3338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9D7462D4-8779-4C6C-A516-F7BE12AA361B}" type="sibTrans" cxnId="{09B7CE21-5897-4F14-A843-C8139E8C3338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6E1E6085-70EE-49A2-8D5F-54CAAB084430}">
      <dgm:prSet phldrT="[Текст]" custT="1"/>
      <dgm:spPr/>
      <dgm:t>
        <a:bodyPr/>
        <a:lstStyle/>
        <a:p>
          <a:r>
            <a:rPr lang="ru-RU" sz="1400" b="1" dirty="0" smtClean="0">
              <a:effectLst/>
              <a:latin typeface="Arial" pitchFamily="34" charset="0"/>
              <a:cs typeface="Arial" pitchFamily="34" charset="0"/>
            </a:rPr>
            <a:t>Результат</a:t>
          </a:r>
          <a:endParaRPr lang="ru-RU" sz="1400" b="1" dirty="0">
            <a:effectLst/>
            <a:latin typeface="Arial" pitchFamily="34" charset="0"/>
            <a:cs typeface="Arial" pitchFamily="34" charset="0"/>
          </a:endParaRPr>
        </a:p>
      </dgm:t>
    </dgm:pt>
    <dgm:pt modelId="{1720CBB1-479E-437A-AE9C-09A27FB4BAD0}" type="parTrans" cxnId="{EEA87FAC-940F-44AF-AFC6-7296EAEA5754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3ACCB99C-1607-49C3-8FCC-DE4BE15AD2B3}" type="sibTrans" cxnId="{EEA87FAC-940F-44AF-AFC6-7296EAEA5754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03AB7405-8BE1-4A4F-9450-048BAFF9BD64}">
      <dgm:prSet phldrT="[Текст]" custT="1"/>
      <dgm:spPr/>
      <dgm:t>
        <a:bodyPr/>
        <a:lstStyle/>
        <a:p>
          <a:r>
            <a:rPr lang="ru-RU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Констатация конечного результата и его эффективности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FF350FC-6F4D-4762-8B10-DC720D1A289F}" type="parTrans" cxnId="{C870FD41-2673-467B-AA28-0C941EA06D2B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9DC9281B-F40C-4043-AF1A-83CEB09BACEB}" type="sibTrans" cxnId="{C870FD41-2673-467B-AA28-0C941EA06D2B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9B64B83E-3B4A-4CFF-B6C4-C9E628A9A409}" type="pres">
      <dgm:prSet presAssocID="{BB61F20C-1C3A-4F0A-9830-335D2186FFC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D3D9A0-D81D-441D-9AA5-32411DBD58D5}" type="pres">
      <dgm:prSet presAssocID="{09006F0F-BAC6-4BEB-BAD8-6126274C89DA}" presName="composite" presStyleCnt="0"/>
      <dgm:spPr/>
    </dgm:pt>
    <dgm:pt modelId="{D917B31E-D74F-4F23-90BA-F9565E6C5FD4}" type="pres">
      <dgm:prSet presAssocID="{09006F0F-BAC6-4BEB-BAD8-6126274C89D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AAFE5-59B7-46AE-9EA1-183FC92D42F0}" type="pres">
      <dgm:prSet presAssocID="{09006F0F-BAC6-4BEB-BAD8-6126274C89D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C0B40-BBC0-4F80-A848-6AF848BA0DA8}" type="pres">
      <dgm:prSet presAssocID="{C7FDED40-3162-436F-B146-BA81A1A0B4D3}" presName="sp" presStyleCnt="0"/>
      <dgm:spPr/>
    </dgm:pt>
    <dgm:pt modelId="{580A3EFA-4282-421F-BCC8-CC2C45D5ECB7}" type="pres">
      <dgm:prSet presAssocID="{F6429F8E-D677-4A7C-AA46-7F9C1058A012}" presName="composite" presStyleCnt="0"/>
      <dgm:spPr/>
    </dgm:pt>
    <dgm:pt modelId="{9F3B8DF7-CB10-462F-AE4B-5F51470207C2}" type="pres">
      <dgm:prSet presAssocID="{F6429F8E-D677-4A7C-AA46-7F9C1058A01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985F95-237A-457A-8D59-C3AC06A89976}" type="pres">
      <dgm:prSet presAssocID="{F6429F8E-D677-4A7C-AA46-7F9C1058A01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97C9D-5188-4ADD-81CB-BFF1E69BA6BD}" type="pres">
      <dgm:prSet presAssocID="{027B330B-F8F9-4706-B1B8-8872549EB1D9}" presName="sp" presStyleCnt="0"/>
      <dgm:spPr/>
    </dgm:pt>
    <dgm:pt modelId="{190AA996-5006-4A0F-A758-801F9A5E3510}" type="pres">
      <dgm:prSet presAssocID="{6E1E6085-70EE-49A2-8D5F-54CAAB084430}" presName="composite" presStyleCnt="0"/>
      <dgm:spPr/>
    </dgm:pt>
    <dgm:pt modelId="{C93023B0-537F-4B81-AFE5-19947196CB3B}" type="pres">
      <dgm:prSet presAssocID="{6E1E6085-70EE-49A2-8D5F-54CAAB08443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887C9-3DF0-415A-B224-937428A9DD4E}" type="pres">
      <dgm:prSet presAssocID="{6E1E6085-70EE-49A2-8D5F-54CAAB08443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A87FAC-940F-44AF-AFC6-7296EAEA5754}" srcId="{BB61F20C-1C3A-4F0A-9830-335D2186FFCB}" destId="{6E1E6085-70EE-49A2-8D5F-54CAAB084430}" srcOrd="2" destOrd="0" parTransId="{1720CBB1-479E-437A-AE9C-09A27FB4BAD0}" sibTransId="{3ACCB99C-1607-49C3-8FCC-DE4BE15AD2B3}"/>
    <dgm:cxn modelId="{BB2748FE-67D9-4EDA-891B-4784F81AD0D9}" srcId="{09006F0F-BAC6-4BEB-BAD8-6126274C89DA}" destId="{6A4AF0EF-6C45-4D9C-97FF-52410EA24DC9}" srcOrd="0" destOrd="0" parTransId="{4BF31525-B4C5-4E99-A116-272AD39F06A8}" sibTransId="{29DE32C4-E4ED-4D1F-8DBA-4D2116E4E086}"/>
    <dgm:cxn modelId="{C6469151-2C92-41A4-B098-58F304253D20}" srcId="{BB61F20C-1C3A-4F0A-9830-335D2186FFCB}" destId="{F6429F8E-D677-4A7C-AA46-7F9C1058A012}" srcOrd="1" destOrd="0" parTransId="{F0F0DEEC-DBC6-4BDD-A22D-665A65032B3A}" sibTransId="{027B330B-F8F9-4706-B1B8-8872549EB1D9}"/>
    <dgm:cxn modelId="{C9722B30-A429-4BE0-A49F-A295A7862E11}" type="presOf" srcId="{03AB7405-8BE1-4A4F-9450-048BAFF9BD64}" destId="{39D887C9-3DF0-415A-B224-937428A9DD4E}" srcOrd="0" destOrd="0" presId="urn:microsoft.com/office/officeart/2005/8/layout/chevron2"/>
    <dgm:cxn modelId="{0EA3D85A-8641-4AA2-A8C9-19E7BFA79F97}" type="presOf" srcId="{09006F0F-BAC6-4BEB-BAD8-6126274C89DA}" destId="{D917B31E-D74F-4F23-90BA-F9565E6C5FD4}" srcOrd="0" destOrd="0" presId="urn:microsoft.com/office/officeart/2005/8/layout/chevron2"/>
    <dgm:cxn modelId="{DEE2ACE2-8CDB-4DBD-B4A8-5E052A9C7232}" type="presOf" srcId="{F6429F8E-D677-4A7C-AA46-7F9C1058A012}" destId="{9F3B8DF7-CB10-462F-AE4B-5F51470207C2}" srcOrd="0" destOrd="0" presId="urn:microsoft.com/office/officeart/2005/8/layout/chevron2"/>
    <dgm:cxn modelId="{C870FD41-2673-467B-AA28-0C941EA06D2B}" srcId="{6E1E6085-70EE-49A2-8D5F-54CAAB084430}" destId="{03AB7405-8BE1-4A4F-9450-048BAFF9BD64}" srcOrd="0" destOrd="0" parTransId="{8FF350FC-6F4D-4762-8B10-DC720D1A289F}" sibTransId="{9DC9281B-F40C-4043-AF1A-83CEB09BACEB}"/>
    <dgm:cxn modelId="{09B7CE21-5897-4F14-A843-C8139E8C3338}" srcId="{F6429F8E-D677-4A7C-AA46-7F9C1058A012}" destId="{F99AFCF5-D16B-4A64-A073-4031E104DBE3}" srcOrd="0" destOrd="0" parTransId="{17D20914-FA56-4AC4-A122-96D1CAFC863D}" sibTransId="{9D7462D4-8779-4C6C-A516-F7BE12AA361B}"/>
    <dgm:cxn modelId="{B3456536-1D1E-4013-9E87-40BFC464F7A8}" type="presOf" srcId="{6E1E6085-70EE-49A2-8D5F-54CAAB084430}" destId="{C93023B0-537F-4B81-AFE5-19947196CB3B}" srcOrd="0" destOrd="0" presId="urn:microsoft.com/office/officeart/2005/8/layout/chevron2"/>
    <dgm:cxn modelId="{42F14377-6750-4282-AD86-33DFCC9C2B07}" type="presOf" srcId="{6A4AF0EF-6C45-4D9C-97FF-52410EA24DC9}" destId="{CDBAAFE5-59B7-46AE-9EA1-183FC92D42F0}" srcOrd="0" destOrd="0" presId="urn:microsoft.com/office/officeart/2005/8/layout/chevron2"/>
    <dgm:cxn modelId="{4C127EE6-2B9A-4E30-95AD-656BB07AD282}" srcId="{BB61F20C-1C3A-4F0A-9830-335D2186FFCB}" destId="{09006F0F-BAC6-4BEB-BAD8-6126274C89DA}" srcOrd="0" destOrd="0" parTransId="{311DE22C-F53F-458F-A2A2-1A7E477EE79B}" sibTransId="{C7FDED40-3162-436F-B146-BA81A1A0B4D3}"/>
    <dgm:cxn modelId="{84A6CE8B-2266-4F45-85B3-F6F6BE61F407}" type="presOf" srcId="{F99AFCF5-D16B-4A64-A073-4031E104DBE3}" destId="{46985F95-237A-457A-8D59-C3AC06A89976}" srcOrd="0" destOrd="0" presId="urn:microsoft.com/office/officeart/2005/8/layout/chevron2"/>
    <dgm:cxn modelId="{8F143AF3-24E4-4F2E-AB2C-C2E3FE065DAE}" type="presOf" srcId="{BB61F20C-1C3A-4F0A-9830-335D2186FFCB}" destId="{9B64B83E-3B4A-4CFF-B6C4-C9E628A9A409}" srcOrd="0" destOrd="0" presId="urn:microsoft.com/office/officeart/2005/8/layout/chevron2"/>
    <dgm:cxn modelId="{89D67B80-7C9F-440B-ABD5-027B99017AEA}" type="presParOf" srcId="{9B64B83E-3B4A-4CFF-B6C4-C9E628A9A409}" destId="{60D3D9A0-D81D-441D-9AA5-32411DBD58D5}" srcOrd="0" destOrd="0" presId="urn:microsoft.com/office/officeart/2005/8/layout/chevron2"/>
    <dgm:cxn modelId="{1238EC9E-FD62-4B65-96F7-6AAE92E2777C}" type="presParOf" srcId="{60D3D9A0-D81D-441D-9AA5-32411DBD58D5}" destId="{D917B31E-D74F-4F23-90BA-F9565E6C5FD4}" srcOrd="0" destOrd="0" presId="urn:microsoft.com/office/officeart/2005/8/layout/chevron2"/>
    <dgm:cxn modelId="{A38E7C1D-54F3-4BFE-A355-040F3B2B02D1}" type="presParOf" srcId="{60D3D9A0-D81D-441D-9AA5-32411DBD58D5}" destId="{CDBAAFE5-59B7-46AE-9EA1-183FC92D42F0}" srcOrd="1" destOrd="0" presId="urn:microsoft.com/office/officeart/2005/8/layout/chevron2"/>
    <dgm:cxn modelId="{B87C1448-AAFC-4B58-A3BC-ED404C6006A2}" type="presParOf" srcId="{9B64B83E-3B4A-4CFF-B6C4-C9E628A9A409}" destId="{9DAC0B40-BBC0-4F80-A848-6AF848BA0DA8}" srcOrd="1" destOrd="0" presId="urn:microsoft.com/office/officeart/2005/8/layout/chevron2"/>
    <dgm:cxn modelId="{44876113-E337-49FD-93D8-5EE1F0150A89}" type="presParOf" srcId="{9B64B83E-3B4A-4CFF-B6C4-C9E628A9A409}" destId="{580A3EFA-4282-421F-BCC8-CC2C45D5ECB7}" srcOrd="2" destOrd="0" presId="urn:microsoft.com/office/officeart/2005/8/layout/chevron2"/>
    <dgm:cxn modelId="{55B63E51-ABE2-4A6F-90A1-3682A70AB66D}" type="presParOf" srcId="{580A3EFA-4282-421F-BCC8-CC2C45D5ECB7}" destId="{9F3B8DF7-CB10-462F-AE4B-5F51470207C2}" srcOrd="0" destOrd="0" presId="urn:microsoft.com/office/officeart/2005/8/layout/chevron2"/>
    <dgm:cxn modelId="{16003A30-0841-4B81-8B58-06F44ED5BEA7}" type="presParOf" srcId="{580A3EFA-4282-421F-BCC8-CC2C45D5ECB7}" destId="{46985F95-237A-457A-8D59-C3AC06A89976}" srcOrd="1" destOrd="0" presId="urn:microsoft.com/office/officeart/2005/8/layout/chevron2"/>
    <dgm:cxn modelId="{90BBF90F-4013-49C9-8867-209176AC5E4A}" type="presParOf" srcId="{9B64B83E-3B4A-4CFF-B6C4-C9E628A9A409}" destId="{7A897C9D-5188-4ADD-81CB-BFF1E69BA6BD}" srcOrd="3" destOrd="0" presId="urn:microsoft.com/office/officeart/2005/8/layout/chevron2"/>
    <dgm:cxn modelId="{9B0ACDE1-7A66-4D7E-B74F-F0F26B570C49}" type="presParOf" srcId="{9B64B83E-3B4A-4CFF-B6C4-C9E628A9A409}" destId="{190AA996-5006-4A0F-A758-801F9A5E3510}" srcOrd="4" destOrd="0" presId="urn:microsoft.com/office/officeart/2005/8/layout/chevron2"/>
    <dgm:cxn modelId="{BE58A8B1-5B7A-41AE-A26E-905468BAA13F}" type="presParOf" srcId="{190AA996-5006-4A0F-A758-801F9A5E3510}" destId="{C93023B0-537F-4B81-AFE5-19947196CB3B}" srcOrd="0" destOrd="0" presId="urn:microsoft.com/office/officeart/2005/8/layout/chevron2"/>
    <dgm:cxn modelId="{D0E03868-E125-4AAC-8395-444A7849ADA2}" type="presParOf" srcId="{190AA996-5006-4A0F-A758-801F9A5E3510}" destId="{39D887C9-3DF0-415A-B224-937428A9DD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B61F20C-1C3A-4F0A-9830-335D2186FFCB}" type="doc">
      <dgm:prSet loTypeId="urn:microsoft.com/office/officeart/2005/8/layout/chevron2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9006F0F-BAC6-4BEB-BAD8-6126274C89DA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Этап решения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311DE22C-F53F-458F-A2A2-1A7E477EE79B}" type="parTrans" cxnId="{4C127EE6-2B9A-4E30-95AD-656BB07AD282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C7FDED40-3162-436F-B146-BA81A1A0B4D3}" type="sibTrans" cxnId="{4C127EE6-2B9A-4E30-95AD-656BB07AD282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6A4AF0EF-6C45-4D9C-97FF-52410EA24DC9}">
      <dgm:prSet phldrT="[Текст]"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Подведение итогов</a:t>
          </a:r>
          <a:b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BF31525-B4C5-4E99-A116-272AD39F06A8}" type="parTrans" cxnId="{BB2748FE-67D9-4EDA-891B-4784F81AD0D9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29DE32C4-E4ED-4D1F-8DBA-4D2116E4E086}" type="sibTrans" cxnId="{BB2748FE-67D9-4EDA-891B-4784F81AD0D9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F6429F8E-D677-4A7C-AA46-7F9C1058A012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Основные мероприятия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F0F0DEEC-DBC6-4BDD-A22D-665A65032B3A}" type="parTrans" cxnId="{C6469151-2C92-41A4-B098-58F304253D20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027B330B-F8F9-4706-B1B8-8872549EB1D9}" type="sibTrans" cxnId="{C6469151-2C92-41A4-B098-58F304253D20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F99AFCF5-D16B-4A64-A073-4031E104DBE3}">
      <dgm:prSet phldrT="[Текст]" custT="1"/>
      <dgm:spPr/>
      <dgm:t>
        <a:bodyPr/>
        <a:lstStyle/>
        <a:p>
          <a:pPr algn="l"/>
          <a:r>
            <a:rPr lang="ru-RU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Краткое описание хода решения, пояснение сложных или проблемных мест, обоснование решения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17D20914-FA56-4AC4-A122-96D1CAFC863D}" type="parTrans" cxnId="{09B7CE21-5897-4F14-A843-C8139E8C3338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9D7462D4-8779-4C6C-A516-F7BE12AA361B}" type="sibTrans" cxnId="{09B7CE21-5897-4F14-A843-C8139E8C3338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6E1E6085-70EE-49A2-8D5F-54CAAB084430}">
      <dgm:prSet phldrT="[Текст]" custT="1"/>
      <dgm:spPr/>
      <dgm:t>
        <a:bodyPr/>
        <a:lstStyle/>
        <a:p>
          <a:r>
            <a:rPr lang="ru-RU" sz="1400" b="1" dirty="0" smtClean="0">
              <a:effectLst/>
              <a:latin typeface="Arial" pitchFamily="34" charset="0"/>
              <a:cs typeface="Arial" pitchFamily="34" charset="0"/>
            </a:rPr>
            <a:t>Результат</a:t>
          </a:r>
          <a:endParaRPr lang="ru-RU" sz="1400" b="1" dirty="0">
            <a:effectLst/>
            <a:latin typeface="Arial" pitchFamily="34" charset="0"/>
            <a:cs typeface="Arial" pitchFamily="34" charset="0"/>
          </a:endParaRPr>
        </a:p>
      </dgm:t>
    </dgm:pt>
    <dgm:pt modelId="{1720CBB1-479E-437A-AE9C-09A27FB4BAD0}" type="parTrans" cxnId="{EEA87FAC-940F-44AF-AFC6-7296EAEA5754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3ACCB99C-1607-49C3-8FCC-DE4BE15AD2B3}" type="sibTrans" cxnId="{EEA87FAC-940F-44AF-AFC6-7296EAEA5754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03AB7405-8BE1-4A4F-9450-048BAFF9BD64}">
      <dgm:prSet phldrT="[Текст]" custT="1"/>
      <dgm:spPr/>
      <dgm:t>
        <a:bodyPr/>
        <a:lstStyle/>
        <a:p>
          <a:r>
            <a:rPr lang="ru-RU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Констатация конечного результата и его эффективности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FF350FC-6F4D-4762-8B10-DC720D1A289F}" type="parTrans" cxnId="{C870FD41-2673-467B-AA28-0C941EA06D2B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9DC9281B-F40C-4043-AF1A-83CEB09BACEB}" type="sibTrans" cxnId="{C870FD41-2673-467B-AA28-0C941EA06D2B}">
      <dgm:prSet/>
      <dgm:spPr/>
      <dgm:t>
        <a:bodyPr/>
        <a:lstStyle/>
        <a:p>
          <a:endParaRPr lang="ru-RU" sz="1400">
            <a:latin typeface="Arial" pitchFamily="34" charset="0"/>
            <a:cs typeface="Arial" pitchFamily="34" charset="0"/>
          </a:endParaRPr>
        </a:p>
      </dgm:t>
    </dgm:pt>
    <dgm:pt modelId="{9B64B83E-3B4A-4CFF-B6C4-C9E628A9A409}" type="pres">
      <dgm:prSet presAssocID="{BB61F20C-1C3A-4F0A-9830-335D2186FFC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D3D9A0-D81D-441D-9AA5-32411DBD58D5}" type="pres">
      <dgm:prSet presAssocID="{09006F0F-BAC6-4BEB-BAD8-6126274C89DA}" presName="composite" presStyleCnt="0"/>
      <dgm:spPr/>
    </dgm:pt>
    <dgm:pt modelId="{D917B31E-D74F-4F23-90BA-F9565E6C5FD4}" type="pres">
      <dgm:prSet presAssocID="{09006F0F-BAC6-4BEB-BAD8-6126274C89D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AAFE5-59B7-46AE-9EA1-183FC92D42F0}" type="pres">
      <dgm:prSet presAssocID="{09006F0F-BAC6-4BEB-BAD8-6126274C89D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C0B40-BBC0-4F80-A848-6AF848BA0DA8}" type="pres">
      <dgm:prSet presAssocID="{C7FDED40-3162-436F-B146-BA81A1A0B4D3}" presName="sp" presStyleCnt="0"/>
      <dgm:spPr/>
    </dgm:pt>
    <dgm:pt modelId="{580A3EFA-4282-421F-BCC8-CC2C45D5ECB7}" type="pres">
      <dgm:prSet presAssocID="{F6429F8E-D677-4A7C-AA46-7F9C1058A012}" presName="composite" presStyleCnt="0"/>
      <dgm:spPr/>
    </dgm:pt>
    <dgm:pt modelId="{9F3B8DF7-CB10-462F-AE4B-5F51470207C2}" type="pres">
      <dgm:prSet presAssocID="{F6429F8E-D677-4A7C-AA46-7F9C1058A01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985F95-237A-457A-8D59-C3AC06A89976}" type="pres">
      <dgm:prSet presAssocID="{F6429F8E-D677-4A7C-AA46-7F9C1058A01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97C9D-5188-4ADD-81CB-BFF1E69BA6BD}" type="pres">
      <dgm:prSet presAssocID="{027B330B-F8F9-4706-B1B8-8872549EB1D9}" presName="sp" presStyleCnt="0"/>
      <dgm:spPr/>
    </dgm:pt>
    <dgm:pt modelId="{190AA996-5006-4A0F-A758-801F9A5E3510}" type="pres">
      <dgm:prSet presAssocID="{6E1E6085-70EE-49A2-8D5F-54CAAB084430}" presName="composite" presStyleCnt="0"/>
      <dgm:spPr/>
    </dgm:pt>
    <dgm:pt modelId="{C93023B0-537F-4B81-AFE5-19947196CB3B}" type="pres">
      <dgm:prSet presAssocID="{6E1E6085-70EE-49A2-8D5F-54CAAB08443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887C9-3DF0-415A-B224-937428A9DD4E}" type="pres">
      <dgm:prSet presAssocID="{6E1E6085-70EE-49A2-8D5F-54CAAB08443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1E9CDA-F819-4832-9594-C160E587CDD7}" type="presOf" srcId="{6A4AF0EF-6C45-4D9C-97FF-52410EA24DC9}" destId="{CDBAAFE5-59B7-46AE-9EA1-183FC92D42F0}" srcOrd="0" destOrd="0" presId="urn:microsoft.com/office/officeart/2005/8/layout/chevron2"/>
    <dgm:cxn modelId="{DE92A80B-414A-41B8-87DD-1E5087CC93C3}" type="presOf" srcId="{F6429F8E-D677-4A7C-AA46-7F9C1058A012}" destId="{9F3B8DF7-CB10-462F-AE4B-5F51470207C2}" srcOrd="0" destOrd="0" presId="urn:microsoft.com/office/officeart/2005/8/layout/chevron2"/>
    <dgm:cxn modelId="{EEA87FAC-940F-44AF-AFC6-7296EAEA5754}" srcId="{BB61F20C-1C3A-4F0A-9830-335D2186FFCB}" destId="{6E1E6085-70EE-49A2-8D5F-54CAAB084430}" srcOrd="2" destOrd="0" parTransId="{1720CBB1-479E-437A-AE9C-09A27FB4BAD0}" sibTransId="{3ACCB99C-1607-49C3-8FCC-DE4BE15AD2B3}"/>
    <dgm:cxn modelId="{BB2748FE-67D9-4EDA-891B-4784F81AD0D9}" srcId="{09006F0F-BAC6-4BEB-BAD8-6126274C89DA}" destId="{6A4AF0EF-6C45-4D9C-97FF-52410EA24DC9}" srcOrd="0" destOrd="0" parTransId="{4BF31525-B4C5-4E99-A116-272AD39F06A8}" sibTransId="{29DE32C4-E4ED-4D1F-8DBA-4D2116E4E086}"/>
    <dgm:cxn modelId="{C6469151-2C92-41A4-B098-58F304253D20}" srcId="{BB61F20C-1C3A-4F0A-9830-335D2186FFCB}" destId="{F6429F8E-D677-4A7C-AA46-7F9C1058A012}" srcOrd="1" destOrd="0" parTransId="{F0F0DEEC-DBC6-4BDD-A22D-665A65032B3A}" sibTransId="{027B330B-F8F9-4706-B1B8-8872549EB1D9}"/>
    <dgm:cxn modelId="{C870FD41-2673-467B-AA28-0C941EA06D2B}" srcId="{6E1E6085-70EE-49A2-8D5F-54CAAB084430}" destId="{03AB7405-8BE1-4A4F-9450-048BAFF9BD64}" srcOrd="0" destOrd="0" parTransId="{8FF350FC-6F4D-4762-8B10-DC720D1A289F}" sibTransId="{9DC9281B-F40C-4043-AF1A-83CEB09BACEB}"/>
    <dgm:cxn modelId="{09B7CE21-5897-4F14-A843-C8139E8C3338}" srcId="{F6429F8E-D677-4A7C-AA46-7F9C1058A012}" destId="{F99AFCF5-D16B-4A64-A073-4031E104DBE3}" srcOrd="0" destOrd="0" parTransId="{17D20914-FA56-4AC4-A122-96D1CAFC863D}" sibTransId="{9D7462D4-8779-4C6C-A516-F7BE12AA361B}"/>
    <dgm:cxn modelId="{4C127EE6-2B9A-4E30-95AD-656BB07AD282}" srcId="{BB61F20C-1C3A-4F0A-9830-335D2186FFCB}" destId="{09006F0F-BAC6-4BEB-BAD8-6126274C89DA}" srcOrd="0" destOrd="0" parTransId="{311DE22C-F53F-458F-A2A2-1A7E477EE79B}" sibTransId="{C7FDED40-3162-436F-B146-BA81A1A0B4D3}"/>
    <dgm:cxn modelId="{59A85D65-6B0B-47F3-A056-87EFB77DA95F}" type="presOf" srcId="{F99AFCF5-D16B-4A64-A073-4031E104DBE3}" destId="{46985F95-237A-457A-8D59-C3AC06A89976}" srcOrd="0" destOrd="0" presId="urn:microsoft.com/office/officeart/2005/8/layout/chevron2"/>
    <dgm:cxn modelId="{A8B7BC7E-B3AC-4B19-8412-99B9E8DAC1F7}" type="presOf" srcId="{09006F0F-BAC6-4BEB-BAD8-6126274C89DA}" destId="{D917B31E-D74F-4F23-90BA-F9565E6C5FD4}" srcOrd="0" destOrd="0" presId="urn:microsoft.com/office/officeart/2005/8/layout/chevron2"/>
    <dgm:cxn modelId="{DDECCF1A-9DE3-4890-BB72-CD334B35BDF1}" type="presOf" srcId="{BB61F20C-1C3A-4F0A-9830-335D2186FFCB}" destId="{9B64B83E-3B4A-4CFF-B6C4-C9E628A9A409}" srcOrd="0" destOrd="0" presId="urn:microsoft.com/office/officeart/2005/8/layout/chevron2"/>
    <dgm:cxn modelId="{2CFF7C35-265B-4DEA-B496-F5AA46ACBDE7}" type="presOf" srcId="{03AB7405-8BE1-4A4F-9450-048BAFF9BD64}" destId="{39D887C9-3DF0-415A-B224-937428A9DD4E}" srcOrd="0" destOrd="0" presId="urn:microsoft.com/office/officeart/2005/8/layout/chevron2"/>
    <dgm:cxn modelId="{D1BCBA29-EBF9-493E-A1E8-DC1C343575AB}" type="presOf" srcId="{6E1E6085-70EE-49A2-8D5F-54CAAB084430}" destId="{C93023B0-537F-4B81-AFE5-19947196CB3B}" srcOrd="0" destOrd="0" presId="urn:microsoft.com/office/officeart/2005/8/layout/chevron2"/>
    <dgm:cxn modelId="{E9480BFC-E544-4DB2-BC28-7C5A8A64A01E}" type="presParOf" srcId="{9B64B83E-3B4A-4CFF-B6C4-C9E628A9A409}" destId="{60D3D9A0-D81D-441D-9AA5-32411DBD58D5}" srcOrd="0" destOrd="0" presId="urn:microsoft.com/office/officeart/2005/8/layout/chevron2"/>
    <dgm:cxn modelId="{F2AAA796-8485-4816-9FA9-C5193D9898CB}" type="presParOf" srcId="{60D3D9A0-D81D-441D-9AA5-32411DBD58D5}" destId="{D917B31E-D74F-4F23-90BA-F9565E6C5FD4}" srcOrd="0" destOrd="0" presId="urn:microsoft.com/office/officeart/2005/8/layout/chevron2"/>
    <dgm:cxn modelId="{7BD901E3-7E5F-4F2E-ADE2-1D67F2953D33}" type="presParOf" srcId="{60D3D9A0-D81D-441D-9AA5-32411DBD58D5}" destId="{CDBAAFE5-59B7-46AE-9EA1-183FC92D42F0}" srcOrd="1" destOrd="0" presId="urn:microsoft.com/office/officeart/2005/8/layout/chevron2"/>
    <dgm:cxn modelId="{F71CC461-E4E3-41CF-A1F6-652A3BCA9919}" type="presParOf" srcId="{9B64B83E-3B4A-4CFF-B6C4-C9E628A9A409}" destId="{9DAC0B40-BBC0-4F80-A848-6AF848BA0DA8}" srcOrd="1" destOrd="0" presId="urn:microsoft.com/office/officeart/2005/8/layout/chevron2"/>
    <dgm:cxn modelId="{CF9A2ABA-ED62-44A6-8901-006BEB35CC04}" type="presParOf" srcId="{9B64B83E-3B4A-4CFF-B6C4-C9E628A9A409}" destId="{580A3EFA-4282-421F-BCC8-CC2C45D5ECB7}" srcOrd="2" destOrd="0" presId="urn:microsoft.com/office/officeart/2005/8/layout/chevron2"/>
    <dgm:cxn modelId="{08128136-BFB2-4A9B-8C9E-0CD2C5F76B9C}" type="presParOf" srcId="{580A3EFA-4282-421F-BCC8-CC2C45D5ECB7}" destId="{9F3B8DF7-CB10-462F-AE4B-5F51470207C2}" srcOrd="0" destOrd="0" presId="urn:microsoft.com/office/officeart/2005/8/layout/chevron2"/>
    <dgm:cxn modelId="{7F5EBB11-911A-4B2F-88C5-E878B0ED7C68}" type="presParOf" srcId="{580A3EFA-4282-421F-BCC8-CC2C45D5ECB7}" destId="{46985F95-237A-457A-8D59-C3AC06A89976}" srcOrd="1" destOrd="0" presId="urn:microsoft.com/office/officeart/2005/8/layout/chevron2"/>
    <dgm:cxn modelId="{F4E45C21-8ADA-441C-8473-8DFA51C9CD25}" type="presParOf" srcId="{9B64B83E-3B4A-4CFF-B6C4-C9E628A9A409}" destId="{7A897C9D-5188-4ADD-81CB-BFF1E69BA6BD}" srcOrd="3" destOrd="0" presId="urn:microsoft.com/office/officeart/2005/8/layout/chevron2"/>
    <dgm:cxn modelId="{566BAB5E-1F47-48B6-A375-C1AF216689A9}" type="presParOf" srcId="{9B64B83E-3B4A-4CFF-B6C4-C9E628A9A409}" destId="{190AA996-5006-4A0F-A758-801F9A5E3510}" srcOrd="4" destOrd="0" presId="urn:microsoft.com/office/officeart/2005/8/layout/chevron2"/>
    <dgm:cxn modelId="{58317DB8-6338-440C-B7A0-EA902054824C}" type="presParOf" srcId="{190AA996-5006-4A0F-A758-801F9A5E3510}" destId="{C93023B0-537F-4B81-AFE5-19947196CB3B}" srcOrd="0" destOrd="0" presId="urn:microsoft.com/office/officeart/2005/8/layout/chevron2"/>
    <dgm:cxn modelId="{E9209BBE-22E4-491A-97E4-CB4273463775}" type="presParOf" srcId="{190AA996-5006-4A0F-A758-801F9A5E3510}" destId="{39D887C9-3DF0-415A-B224-937428A9DD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DCDE0C-5EBD-44CE-9081-514E69683C58}">
      <dsp:nvSpPr>
        <dsp:cNvPr id="0" name=""/>
        <dsp:cNvSpPr/>
      </dsp:nvSpPr>
      <dsp:spPr>
        <a:xfrm rot="16200000">
          <a:off x="511697" y="-488026"/>
          <a:ext cx="2420155" cy="3396208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Затрагивает педагогические специальности и темы, проблемы</a:t>
          </a:r>
          <a:endParaRPr lang="ru-RU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16200000">
        <a:off x="814217" y="-790545"/>
        <a:ext cx="1815117" cy="3396208"/>
      </dsp:txXfrm>
    </dsp:sp>
    <dsp:sp modelId="{AF4BEE50-4CFC-41C7-A9BD-C3A639381833}">
      <dsp:nvSpPr>
        <dsp:cNvPr id="0" name=""/>
        <dsp:cNvSpPr/>
      </dsp:nvSpPr>
      <dsp:spPr>
        <a:xfrm>
          <a:off x="3396208" y="0"/>
          <a:ext cx="3396208" cy="2420155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Ориентирован на практическую подготовку</a:t>
          </a:r>
          <a:endParaRPr lang="ru-RU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396208" y="0"/>
        <a:ext cx="3396208" cy="1815117"/>
      </dsp:txXfrm>
    </dsp:sp>
    <dsp:sp modelId="{1478864B-4A50-48FC-8737-686CB0640212}">
      <dsp:nvSpPr>
        <dsp:cNvPr id="0" name=""/>
        <dsp:cNvSpPr/>
      </dsp:nvSpPr>
      <dsp:spPr>
        <a:xfrm rot="10800000">
          <a:off x="0" y="2420155"/>
          <a:ext cx="3396208" cy="2420155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Носит проблемный и ситуационный характер</a:t>
          </a:r>
          <a:endParaRPr lang="ru-RU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10800000">
        <a:off x="0" y="3025194"/>
        <a:ext cx="3396208" cy="1815117"/>
      </dsp:txXfrm>
    </dsp:sp>
    <dsp:sp modelId="{9FD6EA17-E7E5-4965-8E8C-7A31AC6AC52C}">
      <dsp:nvSpPr>
        <dsp:cNvPr id="0" name=""/>
        <dsp:cNvSpPr/>
      </dsp:nvSpPr>
      <dsp:spPr>
        <a:xfrm rot="5400000">
          <a:off x="3884234" y="1932129"/>
          <a:ext cx="2420155" cy="3396208"/>
        </a:xfrm>
        <a:prstGeom prst="round1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Основывается на классических и современных подходах, инструментах</a:t>
          </a:r>
          <a:endParaRPr lang="ru-RU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4186753" y="2234649"/>
        <a:ext cx="1815117" cy="3396208"/>
      </dsp:txXfrm>
    </dsp:sp>
    <dsp:sp modelId="{96764414-13D9-4A55-ACAE-885A5EF8F543}">
      <dsp:nvSpPr>
        <dsp:cNvPr id="0" name=""/>
        <dsp:cNvSpPr/>
      </dsp:nvSpPr>
      <dsp:spPr>
        <a:xfrm>
          <a:off x="2377345" y="1815117"/>
          <a:ext cx="2037724" cy="1210077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Педагогический кейс</a:t>
          </a:r>
          <a:endParaRPr lang="ru-R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2377345" y="1815117"/>
        <a:ext cx="2037724" cy="121007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57AC4D-51C8-4914-A287-18CF644429B3}">
      <dsp:nvSpPr>
        <dsp:cNvPr id="0" name=""/>
        <dsp:cNvSpPr/>
      </dsp:nvSpPr>
      <dsp:spPr>
        <a:xfrm>
          <a:off x="565262" y="0"/>
          <a:ext cx="5904656" cy="5904656"/>
        </a:xfrm>
        <a:prstGeom prst="triangl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ACAFBD-BB62-4122-9352-C19D4DA33467}">
      <dsp:nvSpPr>
        <dsp:cNvPr id="0" name=""/>
        <dsp:cNvSpPr/>
      </dsp:nvSpPr>
      <dsp:spPr>
        <a:xfrm>
          <a:off x="3517590" y="591042"/>
          <a:ext cx="3838026" cy="1049460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bg2">
              <a:lumMod val="1000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rPr>
            <a:t>Активизация мыслительной деятельности учеников </a:t>
          </a:r>
          <a:r>
            <a:rPr lang="ru-RU" sz="1800" b="1" kern="1200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rPr>
            <a:t>ИНФОРМАЦИОННАЯ ЗАДАЧА</a:t>
          </a:r>
          <a:endParaRPr lang="ru-RU" sz="1800" b="1" kern="1200" cap="none" spc="0" dirty="0">
            <a:ln w="11430"/>
            <a:solidFill>
              <a:srgbClr val="00206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517590" y="591042"/>
        <a:ext cx="3838026" cy="1049460"/>
      </dsp:txXfrm>
    </dsp:sp>
    <dsp:sp modelId="{B7165714-9F47-4909-9BFE-F0948DD9A0B2}">
      <dsp:nvSpPr>
        <dsp:cNvPr id="0" name=""/>
        <dsp:cNvSpPr/>
      </dsp:nvSpPr>
      <dsp:spPr>
        <a:xfrm>
          <a:off x="3517590" y="1771685"/>
          <a:ext cx="3838026" cy="1049460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Формирование практических навыков у обучающихся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ПРИКЛАДНАЯ МИССИЯ</a:t>
          </a:r>
          <a:endParaRPr lang="ru-RU" sz="18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517590" y="1771685"/>
        <a:ext cx="3838026" cy="1049460"/>
      </dsp:txXfrm>
    </dsp:sp>
    <dsp:sp modelId="{ED092628-012F-4385-8CA8-542BBD746F88}">
      <dsp:nvSpPr>
        <dsp:cNvPr id="0" name=""/>
        <dsp:cNvSpPr/>
      </dsp:nvSpPr>
      <dsp:spPr>
        <a:xfrm>
          <a:off x="3517590" y="2952327"/>
          <a:ext cx="3838026" cy="1049460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Индивидуализация образовательного процесса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АДАПТАЦИОННАЯ ЗАДАЧА</a:t>
          </a:r>
          <a:endParaRPr lang="ru-RU" sz="18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517590" y="2952327"/>
        <a:ext cx="3838026" cy="1049460"/>
      </dsp:txXfrm>
    </dsp:sp>
    <dsp:sp modelId="{60BD1A35-03E9-4B79-8DDA-99FDFA7F4F09}">
      <dsp:nvSpPr>
        <dsp:cNvPr id="0" name=""/>
        <dsp:cNvSpPr/>
      </dsp:nvSpPr>
      <dsp:spPr>
        <a:xfrm>
          <a:off x="3517590" y="4132970"/>
          <a:ext cx="3838026" cy="1049460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Коммуникационная</a:t>
          </a:r>
          <a:r>
            <a:rPr lang="ru-RU" sz="1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функция</a:t>
          </a:r>
          <a:endParaRPr lang="ru-RU" sz="18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517590" y="4132970"/>
        <a:ext cx="3838026" cy="10494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17B31E-D74F-4F23-90BA-F9565E6C5FD4}">
      <dsp:nvSpPr>
        <dsp:cNvPr id="0" name=""/>
        <dsp:cNvSpPr/>
      </dsp:nvSpPr>
      <dsp:spPr>
        <a:xfrm rot="5400000">
          <a:off x="-299891" y="299967"/>
          <a:ext cx="1999276" cy="1399493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Этап решения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-299891" y="299967"/>
        <a:ext cx="1999276" cy="1399493"/>
      </dsp:txXfrm>
    </dsp:sp>
    <dsp:sp modelId="{CDBAAFE5-59B7-46AE-9EA1-183FC92D42F0}">
      <dsp:nvSpPr>
        <dsp:cNvPr id="0" name=""/>
        <dsp:cNvSpPr/>
      </dsp:nvSpPr>
      <dsp:spPr>
        <a:xfrm rot="5400000">
          <a:off x="3938413" y="-2538844"/>
          <a:ext cx="1299529" cy="6377370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Анализ ситуации</a:t>
          </a:r>
          <a:endParaRPr lang="ru-RU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3938413" y="-2538844"/>
        <a:ext cx="1299529" cy="6377370"/>
      </dsp:txXfrm>
    </dsp:sp>
    <dsp:sp modelId="{9F3B8DF7-CB10-462F-AE4B-5F51470207C2}">
      <dsp:nvSpPr>
        <dsp:cNvPr id="0" name=""/>
        <dsp:cNvSpPr/>
      </dsp:nvSpPr>
      <dsp:spPr>
        <a:xfrm rot="5400000">
          <a:off x="-299891" y="2108565"/>
          <a:ext cx="1999276" cy="1399493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Основные мероприятия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-299891" y="2108565"/>
        <a:ext cx="1999276" cy="1399493"/>
      </dsp:txXfrm>
    </dsp:sp>
    <dsp:sp modelId="{46985F95-237A-457A-8D59-C3AC06A89976}">
      <dsp:nvSpPr>
        <dsp:cNvPr id="0" name=""/>
        <dsp:cNvSpPr/>
      </dsp:nvSpPr>
      <dsp:spPr>
        <a:xfrm rot="5400000">
          <a:off x="3938413" y="-730246"/>
          <a:ext cx="1299529" cy="6377370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Изучение условий задачи, определение фактов, тенденций, особенностей ситуации и постановка ключевого вопроса-проблемы</a:t>
          </a:r>
          <a:r>
            <a:rPr lang="ru-RU" sz="1400" kern="1200" dirty="0" smtClean="0"/>
            <a:t/>
          </a:r>
          <a:br>
            <a:rPr lang="ru-RU" sz="1400" kern="1200" dirty="0" smtClean="0"/>
          </a:b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 rot="5400000">
        <a:off x="3938413" y="-730246"/>
        <a:ext cx="1299529" cy="6377370"/>
      </dsp:txXfrm>
    </dsp:sp>
    <dsp:sp modelId="{C93023B0-537F-4B81-AFE5-19947196CB3B}">
      <dsp:nvSpPr>
        <dsp:cNvPr id="0" name=""/>
        <dsp:cNvSpPr/>
      </dsp:nvSpPr>
      <dsp:spPr>
        <a:xfrm rot="5400000">
          <a:off x="-299891" y="3917162"/>
          <a:ext cx="1999276" cy="1399493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  <a:latin typeface="Arial" pitchFamily="34" charset="0"/>
              <a:cs typeface="Arial" pitchFamily="34" charset="0"/>
            </a:rPr>
            <a:t>Результат</a:t>
          </a:r>
          <a:endParaRPr lang="ru-RU" sz="1400" b="1" kern="1200" dirty="0">
            <a:effectLst/>
            <a:latin typeface="Arial" pitchFamily="34" charset="0"/>
            <a:cs typeface="Arial" pitchFamily="34" charset="0"/>
          </a:endParaRPr>
        </a:p>
      </dsp:txBody>
      <dsp:txXfrm rot="5400000">
        <a:off x="-299891" y="3917162"/>
        <a:ext cx="1999276" cy="1399493"/>
      </dsp:txXfrm>
    </dsp:sp>
    <dsp:sp modelId="{39D887C9-3DF0-415A-B224-937428A9DD4E}">
      <dsp:nvSpPr>
        <dsp:cNvPr id="0" name=""/>
        <dsp:cNvSpPr/>
      </dsp:nvSpPr>
      <dsp:spPr>
        <a:xfrm rot="5400000">
          <a:off x="3938413" y="1078351"/>
          <a:ext cx="1299529" cy="6377370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Условия дано, что необходимо решить (какую проблему)? К какой теме относится кейс?</a:t>
          </a:r>
          <a:r>
            <a:rPr lang="ru-RU" sz="1400" kern="1200" dirty="0" smtClean="0"/>
            <a:t/>
          </a:r>
          <a:br>
            <a:rPr lang="ru-RU" sz="1400" kern="1200" dirty="0" smtClean="0"/>
          </a:br>
          <a:r>
            <a:rPr lang="ru-RU" sz="1400" kern="1200" dirty="0" smtClean="0"/>
            <a:t/>
          </a:r>
          <a:br>
            <a:rPr lang="ru-RU" sz="1400" kern="1200" dirty="0" smtClean="0"/>
          </a:b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 rot="5400000">
        <a:off x="3938413" y="1078351"/>
        <a:ext cx="1299529" cy="637737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17B31E-D74F-4F23-90BA-F9565E6C5FD4}">
      <dsp:nvSpPr>
        <dsp:cNvPr id="0" name=""/>
        <dsp:cNvSpPr/>
      </dsp:nvSpPr>
      <dsp:spPr>
        <a:xfrm rot="5400000">
          <a:off x="-299598" y="302416"/>
          <a:ext cx="1997324" cy="1398127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Этап решения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-299598" y="302416"/>
        <a:ext cx="1997324" cy="1398127"/>
      </dsp:txXfrm>
    </dsp:sp>
    <dsp:sp modelId="{CDBAAFE5-59B7-46AE-9EA1-183FC92D42F0}">
      <dsp:nvSpPr>
        <dsp:cNvPr id="0" name=""/>
        <dsp:cNvSpPr/>
      </dsp:nvSpPr>
      <dsp:spPr>
        <a:xfrm rot="5400000">
          <a:off x="3938365" y="-2537419"/>
          <a:ext cx="1298260" cy="6378736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Формирование гипотезы</a:t>
          </a:r>
          <a:endParaRPr lang="ru-RU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3938365" y="-2537419"/>
        <a:ext cx="1298260" cy="6378736"/>
      </dsp:txXfrm>
    </dsp:sp>
    <dsp:sp modelId="{9F3B8DF7-CB10-462F-AE4B-5F51470207C2}">
      <dsp:nvSpPr>
        <dsp:cNvPr id="0" name=""/>
        <dsp:cNvSpPr/>
      </dsp:nvSpPr>
      <dsp:spPr>
        <a:xfrm rot="5400000">
          <a:off x="-299598" y="2109248"/>
          <a:ext cx="1997324" cy="1398127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Основные мероприятия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-299598" y="2109248"/>
        <a:ext cx="1997324" cy="1398127"/>
      </dsp:txXfrm>
    </dsp:sp>
    <dsp:sp modelId="{46985F95-237A-457A-8D59-C3AC06A89976}">
      <dsp:nvSpPr>
        <dsp:cNvPr id="0" name=""/>
        <dsp:cNvSpPr/>
      </dsp:nvSpPr>
      <dsp:spPr>
        <a:xfrm rot="5400000">
          <a:off x="3938365" y="-730588"/>
          <a:ext cx="1298260" cy="6378736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Описание первичных представлений по кейсу и выдвижение общего, потенциального решения, описание ассоциаций и восприятия задачи со стороны решающего лица</a:t>
          </a: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/>
          </a:r>
          <a:b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3938365" y="-730588"/>
        <a:ext cx="1298260" cy="6378736"/>
      </dsp:txXfrm>
    </dsp:sp>
    <dsp:sp modelId="{C93023B0-537F-4B81-AFE5-19947196CB3B}">
      <dsp:nvSpPr>
        <dsp:cNvPr id="0" name=""/>
        <dsp:cNvSpPr/>
      </dsp:nvSpPr>
      <dsp:spPr>
        <a:xfrm rot="5400000">
          <a:off x="-299598" y="3916079"/>
          <a:ext cx="1997324" cy="1398127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  <a:latin typeface="Arial" pitchFamily="34" charset="0"/>
              <a:cs typeface="Arial" pitchFamily="34" charset="0"/>
            </a:rPr>
            <a:t>Результат</a:t>
          </a:r>
          <a:endParaRPr lang="ru-RU" sz="1400" b="1" kern="1200" dirty="0">
            <a:effectLst/>
            <a:latin typeface="Arial" pitchFamily="34" charset="0"/>
            <a:cs typeface="Arial" pitchFamily="34" charset="0"/>
          </a:endParaRPr>
        </a:p>
      </dsp:txBody>
      <dsp:txXfrm rot="5400000">
        <a:off x="-299598" y="3916079"/>
        <a:ext cx="1997324" cy="1398127"/>
      </dsp:txXfrm>
    </dsp:sp>
    <dsp:sp modelId="{39D887C9-3DF0-415A-B224-937428A9DD4E}">
      <dsp:nvSpPr>
        <dsp:cNvPr id="0" name=""/>
        <dsp:cNvSpPr/>
      </dsp:nvSpPr>
      <dsp:spPr>
        <a:xfrm rot="5400000">
          <a:off x="3938365" y="1076243"/>
          <a:ext cx="1298260" cy="6378736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Выдвижение примерного решения проблемы, ответа на вопрос на основе располагаемых знаний и представлений</a:t>
          </a: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/>
          </a:r>
          <a:b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3938365" y="1076243"/>
        <a:ext cx="1298260" cy="637873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17B31E-D74F-4F23-90BA-F9565E6C5FD4}">
      <dsp:nvSpPr>
        <dsp:cNvPr id="0" name=""/>
        <dsp:cNvSpPr/>
      </dsp:nvSpPr>
      <dsp:spPr>
        <a:xfrm rot="5400000">
          <a:off x="-299891" y="299967"/>
          <a:ext cx="1999276" cy="1399493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Этап решения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-299891" y="299967"/>
        <a:ext cx="1999276" cy="1399493"/>
      </dsp:txXfrm>
    </dsp:sp>
    <dsp:sp modelId="{CDBAAFE5-59B7-46AE-9EA1-183FC92D42F0}">
      <dsp:nvSpPr>
        <dsp:cNvPr id="0" name=""/>
        <dsp:cNvSpPr/>
      </dsp:nvSpPr>
      <dsp:spPr>
        <a:xfrm rot="5400000">
          <a:off x="3938413" y="-2538844"/>
          <a:ext cx="1299529" cy="6377370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Разработка стратегии решения</a:t>
          </a: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/>
          </a:r>
          <a:b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3938413" y="-2538844"/>
        <a:ext cx="1299529" cy="6377370"/>
      </dsp:txXfrm>
    </dsp:sp>
    <dsp:sp modelId="{9F3B8DF7-CB10-462F-AE4B-5F51470207C2}">
      <dsp:nvSpPr>
        <dsp:cNvPr id="0" name=""/>
        <dsp:cNvSpPr/>
      </dsp:nvSpPr>
      <dsp:spPr>
        <a:xfrm rot="5400000">
          <a:off x="-299891" y="2108565"/>
          <a:ext cx="1999276" cy="1399493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Основные мероприятия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-299891" y="2108565"/>
        <a:ext cx="1999276" cy="1399493"/>
      </dsp:txXfrm>
    </dsp:sp>
    <dsp:sp modelId="{46985F95-237A-457A-8D59-C3AC06A89976}">
      <dsp:nvSpPr>
        <dsp:cNvPr id="0" name=""/>
        <dsp:cNvSpPr/>
      </dsp:nvSpPr>
      <dsp:spPr>
        <a:xfrm rot="5400000">
          <a:off x="3938413" y="-730246"/>
          <a:ext cx="1299529" cy="6377370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Определение последовательности действия для решения задачи: выбор методов решения, формул, определение недостающих элементов и вариантов их восполнения, альтернатив и пр.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3938413" y="-730246"/>
        <a:ext cx="1299529" cy="6377370"/>
      </dsp:txXfrm>
    </dsp:sp>
    <dsp:sp modelId="{C93023B0-537F-4B81-AFE5-19947196CB3B}">
      <dsp:nvSpPr>
        <dsp:cNvPr id="0" name=""/>
        <dsp:cNvSpPr/>
      </dsp:nvSpPr>
      <dsp:spPr>
        <a:xfrm rot="5400000">
          <a:off x="-299891" y="3917162"/>
          <a:ext cx="1999276" cy="1399493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  <a:latin typeface="Arial" pitchFamily="34" charset="0"/>
              <a:cs typeface="Arial" pitchFamily="34" charset="0"/>
            </a:rPr>
            <a:t>Результат</a:t>
          </a:r>
          <a:endParaRPr lang="ru-RU" sz="1400" b="1" kern="1200" dirty="0">
            <a:effectLst/>
            <a:latin typeface="Arial" pitchFamily="34" charset="0"/>
            <a:cs typeface="Arial" pitchFamily="34" charset="0"/>
          </a:endParaRPr>
        </a:p>
      </dsp:txBody>
      <dsp:txXfrm rot="5400000">
        <a:off x="-299891" y="3917162"/>
        <a:ext cx="1999276" cy="1399493"/>
      </dsp:txXfrm>
    </dsp:sp>
    <dsp:sp modelId="{39D887C9-3DF0-415A-B224-937428A9DD4E}">
      <dsp:nvSpPr>
        <dsp:cNvPr id="0" name=""/>
        <dsp:cNvSpPr/>
      </dsp:nvSpPr>
      <dsp:spPr>
        <a:xfrm rot="5400000">
          <a:off x="3938413" y="1078351"/>
          <a:ext cx="1299529" cy="6377370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Формирование четкого плана по решению задачи</a:t>
          </a: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/>
          </a:r>
          <a:b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3938413" y="1078351"/>
        <a:ext cx="1299529" cy="637737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17B31E-D74F-4F23-90BA-F9565E6C5FD4}">
      <dsp:nvSpPr>
        <dsp:cNvPr id="0" name=""/>
        <dsp:cNvSpPr/>
      </dsp:nvSpPr>
      <dsp:spPr>
        <a:xfrm rot="5400000">
          <a:off x="-299598" y="302416"/>
          <a:ext cx="1997324" cy="1398127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Этап решения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-299598" y="302416"/>
        <a:ext cx="1997324" cy="1398127"/>
      </dsp:txXfrm>
    </dsp:sp>
    <dsp:sp modelId="{CDBAAFE5-59B7-46AE-9EA1-183FC92D42F0}">
      <dsp:nvSpPr>
        <dsp:cNvPr id="0" name=""/>
        <dsp:cNvSpPr/>
      </dsp:nvSpPr>
      <dsp:spPr>
        <a:xfrm rot="5400000">
          <a:off x="3938365" y="-2537419"/>
          <a:ext cx="1298260" cy="6378736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Решение кейса</a:t>
          </a: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/>
          </a:r>
          <a:b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3938365" y="-2537419"/>
        <a:ext cx="1298260" cy="6378736"/>
      </dsp:txXfrm>
    </dsp:sp>
    <dsp:sp modelId="{9F3B8DF7-CB10-462F-AE4B-5F51470207C2}">
      <dsp:nvSpPr>
        <dsp:cNvPr id="0" name=""/>
        <dsp:cNvSpPr/>
      </dsp:nvSpPr>
      <dsp:spPr>
        <a:xfrm rot="5400000">
          <a:off x="-299598" y="2109248"/>
          <a:ext cx="1997324" cy="1398127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Основные мероприятия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-299598" y="2109248"/>
        <a:ext cx="1997324" cy="1398127"/>
      </dsp:txXfrm>
    </dsp:sp>
    <dsp:sp modelId="{46985F95-237A-457A-8D59-C3AC06A89976}">
      <dsp:nvSpPr>
        <dsp:cNvPr id="0" name=""/>
        <dsp:cNvSpPr/>
      </dsp:nvSpPr>
      <dsp:spPr>
        <a:xfrm rot="5400000">
          <a:off x="3938365" y="-730588"/>
          <a:ext cx="1298260" cy="6378736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Последовательное выполнение намеченных мероприятий, воспроизведение правил и формул, получение конечного результата, корректура действий в зависимости от обстоятельств и ситуации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3938365" y="-730588"/>
        <a:ext cx="1298260" cy="6378736"/>
      </dsp:txXfrm>
    </dsp:sp>
    <dsp:sp modelId="{C93023B0-537F-4B81-AFE5-19947196CB3B}">
      <dsp:nvSpPr>
        <dsp:cNvPr id="0" name=""/>
        <dsp:cNvSpPr/>
      </dsp:nvSpPr>
      <dsp:spPr>
        <a:xfrm rot="5400000">
          <a:off x="-299598" y="3916079"/>
          <a:ext cx="1997324" cy="1398127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  <a:latin typeface="Arial" pitchFamily="34" charset="0"/>
              <a:cs typeface="Arial" pitchFamily="34" charset="0"/>
            </a:rPr>
            <a:t>Результат</a:t>
          </a:r>
          <a:endParaRPr lang="ru-RU" sz="1400" b="1" kern="1200" dirty="0">
            <a:effectLst/>
            <a:latin typeface="Arial" pitchFamily="34" charset="0"/>
            <a:cs typeface="Arial" pitchFamily="34" charset="0"/>
          </a:endParaRPr>
        </a:p>
      </dsp:txBody>
      <dsp:txXfrm rot="5400000">
        <a:off x="-299598" y="3916079"/>
        <a:ext cx="1997324" cy="1398127"/>
      </dsp:txXfrm>
    </dsp:sp>
    <dsp:sp modelId="{39D887C9-3DF0-415A-B224-937428A9DD4E}">
      <dsp:nvSpPr>
        <dsp:cNvPr id="0" name=""/>
        <dsp:cNvSpPr/>
      </dsp:nvSpPr>
      <dsp:spPr>
        <a:xfrm rot="5400000">
          <a:off x="3938365" y="1076243"/>
          <a:ext cx="1298260" cy="6378736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Получение промежуточных результатов и ответа на поставленный вопрос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3938365" y="1076243"/>
        <a:ext cx="1298260" cy="637873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17B31E-D74F-4F23-90BA-F9565E6C5FD4}">
      <dsp:nvSpPr>
        <dsp:cNvPr id="0" name=""/>
        <dsp:cNvSpPr/>
      </dsp:nvSpPr>
      <dsp:spPr>
        <a:xfrm rot="5400000">
          <a:off x="-299891" y="299967"/>
          <a:ext cx="1999276" cy="1399493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Этап решения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-299891" y="299967"/>
        <a:ext cx="1999276" cy="1399493"/>
      </dsp:txXfrm>
    </dsp:sp>
    <dsp:sp modelId="{CDBAAFE5-59B7-46AE-9EA1-183FC92D42F0}">
      <dsp:nvSpPr>
        <dsp:cNvPr id="0" name=""/>
        <dsp:cNvSpPr/>
      </dsp:nvSpPr>
      <dsp:spPr>
        <a:xfrm rot="5400000">
          <a:off x="3938413" y="-2538844"/>
          <a:ext cx="1299529" cy="6377370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Оценка результатов</a:t>
          </a: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/>
          </a:r>
          <a:b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3938413" y="-2538844"/>
        <a:ext cx="1299529" cy="6377370"/>
      </dsp:txXfrm>
    </dsp:sp>
    <dsp:sp modelId="{9F3B8DF7-CB10-462F-AE4B-5F51470207C2}">
      <dsp:nvSpPr>
        <dsp:cNvPr id="0" name=""/>
        <dsp:cNvSpPr/>
      </dsp:nvSpPr>
      <dsp:spPr>
        <a:xfrm rot="5400000">
          <a:off x="-299891" y="2108565"/>
          <a:ext cx="1999276" cy="1399493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Основные мероприятия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-299891" y="2108565"/>
        <a:ext cx="1999276" cy="1399493"/>
      </dsp:txXfrm>
    </dsp:sp>
    <dsp:sp modelId="{46985F95-237A-457A-8D59-C3AC06A89976}">
      <dsp:nvSpPr>
        <dsp:cNvPr id="0" name=""/>
        <dsp:cNvSpPr/>
      </dsp:nvSpPr>
      <dsp:spPr>
        <a:xfrm rot="5400000">
          <a:off x="3938413" y="-730246"/>
          <a:ext cx="1299529" cy="6377370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Анализ полученных результатов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3938413" y="-730246"/>
        <a:ext cx="1299529" cy="6377370"/>
      </dsp:txXfrm>
    </dsp:sp>
    <dsp:sp modelId="{C93023B0-537F-4B81-AFE5-19947196CB3B}">
      <dsp:nvSpPr>
        <dsp:cNvPr id="0" name=""/>
        <dsp:cNvSpPr/>
      </dsp:nvSpPr>
      <dsp:spPr>
        <a:xfrm rot="5400000">
          <a:off x="-299891" y="3917162"/>
          <a:ext cx="1999276" cy="1399493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  <a:latin typeface="Arial" pitchFamily="34" charset="0"/>
              <a:cs typeface="Arial" pitchFamily="34" charset="0"/>
            </a:rPr>
            <a:t>Результат</a:t>
          </a:r>
          <a:endParaRPr lang="ru-RU" sz="1400" b="1" kern="1200" dirty="0">
            <a:effectLst/>
            <a:latin typeface="Arial" pitchFamily="34" charset="0"/>
            <a:cs typeface="Arial" pitchFamily="34" charset="0"/>
          </a:endParaRPr>
        </a:p>
      </dsp:txBody>
      <dsp:txXfrm rot="5400000">
        <a:off x="-299891" y="3917162"/>
        <a:ext cx="1999276" cy="1399493"/>
      </dsp:txXfrm>
    </dsp:sp>
    <dsp:sp modelId="{39D887C9-3DF0-415A-B224-937428A9DD4E}">
      <dsp:nvSpPr>
        <dsp:cNvPr id="0" name=""/>
        <dsp:cNvSpPr/>
      </dsp:nvSpPr>
      <dsp:spPr>
        <a:xfrm rot="5400000">
          <a:off x="3938413" y="1078351"/>
          <a:ext cx="1299529" cy="6377370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Констатация конечного результата и его эффективности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3938413" y="1078351"/>
        <a:ext cx="1299529" cy="637737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17B31E-D74F-4F23-90BA-F9565E6C5FD4}">
      <dsp:nvSpPr>
        <dsp:cNvPr id="0" name=""/>
        <dsp:cNvSpPr/>
      </dsp:nvSpPr>
      <dsp:spPr>
        <a:xfrm rot="5400000">
          <a:off x="-299891" y="299967"/>
          <a:ext cx="1999276" cy="1399493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Этап решения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-299891" y="299967"/>
        <a:ext cx="1999276" cy="1399493"/>
      </dsp:txXfrm>
    </dsp:sp>
    <dsp:sp modelId="{CDBAAFE5-59B7-46AE-9EA1-183FC92D42F0}">
      <dsp:nvSpPr>
        <dsp:cNvPr id="0" name=""/>
        <dsp:cNvSpPr/>
      </dsp:nvSpPr>
      <dsp:spPr>
        <a:xfrm rot="5400000">
          <a:off x="3938413" y="-2538844"/>
          <a:ext cx="1299529" cy="6377370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Подведение итогов</a:t>
          </a:r>
          <a:b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3938413" y="-2538844"/>
        <a:ext cx="1299529" cy="6377370"/>
      </dsp:txXfrm>
    </dsp:sp>
    <dsp:sp modelId="{9F3B8DF7-CB10-462F-AE4B-5F51470207C2}">
      <dsp:nvSpPr>
        <dsp:cNvPr id="0" name=""/>
        <dsp:cNvSpPr/>
      </dsp:nvSpPr>
      <dsp:spPr>
        <a:xfrm rot="5400000">
          <a:off x="-299891" y="2108565"/>
          <a:ext cx="1999276" cy="1399493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Основные мероприятия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-299891" y="2108565"/>
        <a:ext cx="1999276" cy="1399493"/>
      </dsp:txXfrm>
    </dsp:sp>
    <dsp:sp modelId="{46985F95-237A-457A-8D59-C3AC06A89976}">
      <dsp:nvSpPr>
        <dsp:cNvPr id="0" name=""/>
        <dsp:cNvSpPr/>
      </dsp:nvSpPr>
      <dsp:spPr>
        <a:xfrm rot="5400000">
          <a:off x="3938413" y="-730246"/>
          <a:ext cx="1299529" cy="6377370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Краткое описание хода решения, пояснение сложных или проблемных мест, обоснование решения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3938413" y="-730246"/>
        <a:ext cx="1299529" cy="6377370"/>
      </dsp:txXfrm>
    </dsp:sp>
    <dsp:sp modelId="{C93023B0-537F-4B81-AFE5-19947196CB3B}">
      <dsp:nvSpPr>
        <dsp:cNvPr id="0" name=""/>
        <dsp:cNvSpPr/>
      </dsp:nvSpPr>
      <dsp:spPr>
        <a:xfrm rot="5400000">
          <a:off x="-299891" y="3917162"/>
          <a:ext cx="1999276" cy="1399493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  <a:latin typeface="Arial" pitchFamily="34" charset="0"/>
              <a:cs typeface="Arial" pitchFamily="34" charset="0"/>
            </a:rPr>
            <a:t>Результат</a:t>
          </a:r>
          <a:endParaRPr lang="ru-RU" sz="1400" b="1" kern="1200" dirty="0">
            <a:effectLst/>
            <a:latin typeface="Arial" pitchFamily="34" charset="0"/>
            <a:cs typeface="Arial" pitchFamily="34" charset="0"/>
          </a:endParaRPr>
        </a:p>
      </dsp:txBody>
      <dsp:txXfrm rot="5400000">
        <a:off x="-299891" y="3917162"/>
        <a:ext cx="1999276" cy="1399493"/>
      </dsp:txXfrm>
    </dsp:sp>
    <dsp:sp modelId="{39D887C9-3DF0-415A-B224-937428A9DD4E}">
      <dsp:nvSpPr>
        <dsp:cNvPr id="0" name=""/>
        <dsp:cNvSpPr/>
      </dsp:nvSpPr>
      <dsp:spPr>
        <a:xfrm rot="5400000">
          <a:off x="3938413" y="1078351"/>
          <a:ext cx="1299529" cy="6377370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Констатация конечного результата и его эффективности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3938413" y="1078351"/>
        <a:ext cx="1299529" cy="6377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4067944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2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1960" y="2463031"/>
            <a:ext cx="4824536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5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 решения педагогических кейсов</a:t>
            </a:r>
            <a:endParaRPr lang="ru-RU" sz="3500" b="1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6120680"/>
            <a:ext cx="5076056" cy="148478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18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Е.А. </a:t>
            </a:r>
            <a:r>
              <a:rPr lang="ru-RU" sz="1800" b="1" dirty="0" err="1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Клёсова</a:t>
            </a:r>
            <a:r>
              <a:rPr lang="ru-RU" sz="18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инженер-программист, методист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55576" y="5949280"/>
            <a:ext cx="266429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noProof="0" dirty="0" smtClean="0">
                <a:latin typeface="Times New Roman" pitchFamily="18" charset="0"/>
                <a:cs typeface="Times New Roman" pitchFamily="18" charset="0"/>
              </a:rPr>
              <a:t>09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ноября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2023 года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Содержимое 3" descr="логотип.png"/>
          <p:cNvPicPr>
            <a:picLocks noChangeAspect="1"/>
          </p:cNvPicPr>
          <p:nvPr/>
        </p:nvPicPr>
        <p:blipFill>
          <a:blip r:embed="rId2" cstate="print"/>
          <a:srcRect l="2347" r="6487"/>
          <a:stretch>
            <a:fillRect/>
          </a:stretch>
        </p:blipFill>
        <p:spPr>
          <a:xfrm>
            <a:off x="0" y="0"/>
            <a:ext cx="4079123" cy="43651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936103" cy="936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259632" y="-171400"/>
            <a:ext cx="75608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Правила и этапы решения</a:t>
            </a:r>
            <a:r>
              <a:rPr kumimoji="0" lang="ru-RU" sz="3500" b="1" i="0" u="none" strike="noStrike" kern="1200" cap="none" spc="0" normalizeH="0" noProof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педагогических кейсов</a:t>
            </a:r>
            <a:endParaRPr kumimoji="0" lang="ru-RU" sz="3500" b="1" i="0" u="none" strike="noStrike" kern="1200" cap="none" spc="0" normalizeH="0" baseline="0" noProof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971600" y="1196752"/>
          <a:ext cx="777686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2805911"/>
            <a:ext cx="1015663" cy="1881477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этап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936103" cy="936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259632" y="1268760"/>
          <a:ext cx="6792416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936103" cy="936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827584" y="476672"/>
          <a:ext cx="792088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936103" cy="936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259632" y="-171400"/>
            <a:ext cx="75608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Правила и этапы решения</a:t>
            </a:r>
            <a:r>
              <a:rPr kumimoji="0" lang="ru-RU" sz="3500" b="1" i="0" u="none" strike="noStrike" kern="1200" cap="none" spc="0" normalizeH="0" noProof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педагогических кейсов</a:t>
            </a:r>
            <a:endParaRPr kumimoji="0" lang="ru-RU" sz="3500" b="1" i="0" u="none" strike="noStrike" kern="1200" cap="none" spc="0" normalizeH="0" baseline="0" noProof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971600" y="1196752"/>
          <a:ext cx="777686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2805911"/>
            <a:ext cx="1015663" cy="1881477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этап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936103" cy="936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259632" y="-171400"/>
            <a:ext cx="75608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Правила и этапы решения</a:t>
            </a:r>
            <a:r>
              <a:rPr kumimoji="0" lang="ru-RU" sz="3500" b="1" i="0" u="none" strike="noStrike" kern="1200" cap="none" spc="0" normalizeH="0" noProof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педагогических кейсов</a:t>
            </a:r>
            <a:endParaRPr kumimoji="0" lang="ru-RU" sz="3500" b="1" i="0" u="none" strike="noStrike" kern="1200" cap="none" spc="0" normalizeH="0" baseline="0" noProof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971600" y="1196752"/>
          <a:ext cx="777686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2805911"/>
            <a:ext cx="1015663" cy="1881477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этап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936103" cy="936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259632" y="-171400"/>
            <a:ext cx="75608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Правила и этапы решения</a:t>
            </a:r>
            <a:r>
              <a:rPr kumimoji="0" lang="ru-RU" sz="3500" b="1" i="0" u="none" strike="noStrike" kern="1200" cap="none" spc="0" normalizeH="0" noProof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педагогических кейсов</a:t>
            </a:r>
            <a:endParaRPr kumimoji="0" lang="ru-RU" sz="3500" b="1" i="0" u="none" strike="noStrike" kern="1200" cap="none" spc="0" normalizeH="0" baseline="0" noProof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971600" y="1196752"/>
          <a:ext cx="777686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2805911"/>
            <a:ext cx="1015663" cy="1881477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этап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927" y="143634"/>
            <a:ext cx="7795083" cy="553998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 </a:t>
            </a:r>
            <a:r>
              <a:rPr lang="ru-RU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основных правил для анализа кейса</a:t>
            </a:r>
            <a:endParaRPr lang="ru-RU" sz="3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764704"/>
          <a:ext cx="8784976" cy="58674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04056"/>
                <a:gridCol w="82809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</a:rPr>
                        <a:t>Двукратное чтение кейса: один раз, чтобы иметь общее представление и второй раз, чтобы хорошо разобраться в фактах. Кроме того, должны быть внимательно проанализированы таблицы и графики.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</a:rPr>
                        <a:t>Составить список проблем, с которыми придется иметь дело.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</a:rPr>
                        <a:t>Если предлагаются цифровые данные, нужно попытаться их оценить и объяснить.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</a:rPr>
                        <a:t>Узнавание проблем, к которым можно применить имеющиеся знания.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</a:rPr>
                        <a:t>Составление основательного анализа имеющейся ситуации. 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</a:rPr>
                        <a:t>Поддержка предложений решения проблемы посредством основательной аргументации.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</a:rPr>
                        <a:t>Составление схем, таблиц, графиков, которые дают основание для собственного «решения».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</a:rPr>
                        <a:t>Составление списка приоритетов собственных предложений, принимая во внимание, что в реальности будут довольно скудные ресурсы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</a:rPr>
                        <a:t>Контроль собственного плана действий, чтобы проверить, действительно ли разработаны все сферы проблемы.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</a:rPr>
                        <a:t>Не предлагать решений, которые обречены на провал и тем самым могут иметь губительные последствия.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936103" cy="936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259632" y="-171400"/>
            <a:ext cx="75608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Правила и этапы решения</a:t>
            </a:r>
            <a:r>
              <a:rPr kumimoji="0" lang="ru-RU" sz="3500" b="1" i="0" u="none" strike="noStrike" kern="1200" cap="none" spc="0" normalizeH="0" noProof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педагогических кейсов</a:t>
            </a:r>
            <a:endParaRPr kumimoji="0" lang="ru-RU" sz="3500" b="1" i="0" u="none" strike="noStrike" kern="1200" cap="none" spc="0" normalizeH="0" baseline="0" noProof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971600" y="1196752"/>
          <a:ext cx="777686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2805911"/>
            <a:ext cx="1015663" cy="1881477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этап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936103" cy="936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259632" y="-171400"/>
            <a:ext cx="75608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Правила и этапы решения</a:t>
            </a:r>
            <a:r>
              <a:rPr kumimoji="0" lang="ru-RU" sz="3500" b="1" i="0" u="none" strike="noStrike" kern="1200" cap="none" spc="0" normalizeH="0" noProof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педагогических кейсов</a:t>
            </a:r>
            <a:endParaRPr kumimoji="0" lang="ru-RU" sz="3500" b="1" i="0" u="none" strike="noStrike" kern="1200" cap="none" spc="0" normalizeH="0" baseline="0" noProof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971600" y="1196752"/>
          <a:ext cx="777686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2805911"/>
            <a:ext cx="1015663" cy="1881477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этап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</TotalTime>
  <Words>464</Words>
  <Application>Microsoft Office PowerPoint</Application>
  <PresentationFormat>Экран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Технология решения педагогических кейсов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Запуск онлайн-марафона «Педагог нашего времени:  треки профессионального роста»</dc:title>
  <dc:creator>User</dc:creator>
  <cp:lastModifiedBy>Пользователь Windows</cp:lastModifiedBy>
  <cp:revision>31</cp:revision>
  <dcterms:created xsi:type="dcterms:W3CDTF">2022-09-16T10:56:56Z</dcterms:created>
  <dcterms:modified xsi:type="dcterms:W3CDTF">2023-11-08T11:02:13Z</dcterms:modified>
</cp:coreProperties>
</file>