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9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76;&#1084;&#1080;&#1085;&#1080;&#1089;&#1090;&#1088;&#1072;&#1090;&#1086;&#1088;\Downloads\Ost_Gostya_iz_budushhego_-_Prekrasnoe_daljoko_64058223.mp3" TargetMode="Externa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2024-2025\КАБИНЕТ\БУЛЫЧЕВ\3e044bedb1dcf1bc85a51aea4d2fc1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616" y="500042"/>
            <a:ext cx="4738529" cy="5929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642918"/>
            <a:ext cx="38576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Кир Булычёв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 октября 1934 – 5 сентября 2003)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писатель-фантаст, сценарист, режиссер, литературовед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4143380"/>
            <a:ext cx="37147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Презентация, посвященная 90-летию со дня рождения писателя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868" y="1428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214290"/>
            <a:ext cx="307183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Чему же  учит нас произведение «Сто лет тому вперед», по которому был снят детский сериал «Гостья из будущего»?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Повесть учит дружбе и взаимовыручке. Учит беречь природу, сохранять все виды животных. Учит жить в мире представителям всех народов и рас. Учит ценить красоту мира. Учит находчивости, смелости, целеустремлённости.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Фильму &quot;Гостья из будущего&quot; исполняется 40 лет Yablor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0" name="Picture 6" descr="https://avatars.mds.yandex.net/i?id=ec3bbea87e648914561574ca8f1124de4cce854d-12519862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4572008"/>
            <a:ext cx="2777375" cy="2071702"/>
          </a:xfrm>
          <a:prstGeom prst="rect">
            <a:avLst/>
          </a:prstGeom>
          <a:noFill/>
        </p:spPr>
      </p:pic>
      <p:pic>
        <p:nvPicPr>
          <p:cNvPr id="1032" name="Picture 8" descr="https://avatars.mds.yandex.net/i?id=b7198506796e89897333892167a640423c4f5d3d-12658662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612226"/>
            <a:ext cx="2954174" cy="1674031"/>
          </a:xfrm>
          <a:prstGeom prst="rect">
            <a:avLst/>
          </a:prstGeom>
          <a:noFill/>
        </p:spPr>
      </p:pic>
      <p:pic>
        <p:nvPicPr>
          <p:cNvPr id="1034" name="Picture 10" descr="https://avatars.mds.yandex.net/i?id=da65e973703d1edc0dbfa8648c7b0bf67569cf33-8797773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2764426" cy="2071702"/>
          </a:xfrm>
          <a:prstGeom prst="rect">
            <a:avLst/>
          </a:prstGeom>
          <a:noFill/>
        </p:spPr>
      </p:pic>
      <p:pic>
        <p:nvPicPr>
          <p:cNvPr id="1036" name="Picture 12" descr="https://avatars.mds.yandex.net/i?id=6cddfa8f5908364e69a9ac4c4cfea0ce63f042ee-11548596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42852"/>
            <a:ext cx="2970858" cy="2226405"/>
          </a:xfrm>
          <a:prstGeom prst="rect">
            <a:avLst/>
          </a:prstGeom>
          <a:noFill/>
        </p:spPr>
      </p:pic>
      <p:pic>
        <p:nvPicPr>
          <p:cNvPr id="1038" name="Picture 14" descr="https://avatars.mds.yandex.net/i?id=5f34a8080f213811027e9132b682dab1fe5c03ed-12691405-images-thumbs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643182"/>
            <a:ext cx="2794018" cy="1571636"/>
          </a:xfrm>
          <a:prstGeom prst="rect">
            <a:avLst/>
          </a:prstGeom>
          <a:noFill/>
        </p:spPr>
      </p:pic>
      <p:pic>
        <p:nvPicPr>
          <p:cNvPr id="1040" name="Picture 16" descr="https://avatars.mds.yandex.net/i?id=4c6329bcecc16890ddf428982332ba129e44b00c-11525436-images-thumbs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5072074"/>
            <a:ext cx="2786082" cy="1561367"/>
          </a:xfrm>
          <a:prstGeom prst="rect">
            <a:avLst/>
          </a:prstGeom>
          <a:noFill/>
        </p:spPr>
      </p:pic>
      <p:pic>
        <p:nvPicPr>
          <p:cNvPr id="1042" name="Picture 18" descr="https://avatars.mds.yandex.net/i?id=c8bfc4c59fc794a79efdb9442eab859f01eee4ba-12184992-images-thumbs&amp;n=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43636" y="4514180"/>
            <a:ext cx="2857491" cy="2177136"/>
          </a:xfrm>
          <a:prstGeom prst="rect">
            <a:avLst/>
          </a:prstGeom>
          <a:noFill/>
        </p:spPr>
      </p:pic>
      <p:pic>
        <p:nvPicPr>
          <p:cNvPr id="14" name="Ost_Gostya_iz_budushhego_-_Prekrasnoe_daljoko_640582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5643570" y="45720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1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868" y="1428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214290"/>
            <a:ext cx="3786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1982-м Кира Булычёва наградили Государственной премией СССР за создание сценариев к картине «Через тернии к звездам» и мультипликационной ленте «Тайна третьей планеты».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Именно тогда и раскрылось настоящее имя писателя, но с работы его никто не осмелился уволить.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Фильму &quot;Гостья из будущего&quot; исполняется 40 лет Yablor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3554" name="Picture 2" descr="https://avatars.mds.yandex.net/i?id=99c4a235be3465981cd2278bd4625e581fe828df-1300827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5080034" cy="2857520"/>
          </a:xfrm>
          <a:prstGeom prst="rect">
            <a:avLst/>
          </a:prstGeom>
          <a:noFill/>
        </p:spPr>
      </p:pic>
      <p:pic>
        <p:nvPicPr>
          <p:cNvPr id="23558" name="Picture 6" descr="https://avatars.mds.yandex.net/i?id=2562782b044dc24cb28d28ef85dbbacc61eac56b-12513510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214818"/>
            <a:ext cx="4929189" cy="2413250"/>
          </a:xfrm>
          <a:prstGeom prst="rect">
            <a:avLst/>
          </a:prstGeom>
          <a:noFill/>
        </p:spPr>
      </p:pic>
      <p:pic>
        <p:nvPicPr>
          <p:cNvPr id="23560" name="Picture 8" descr="https://avatars.mds.yandex.net/i?id=f0fb7094219902c667180d4baa754965f0613f92-11401793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214818"/>
            <a:ext cx="3571900" cy="23812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868" y="1428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1"/>
            <a:ext cx="442915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Булычёв стал автором еще одного популярного цикла трудов – «Великий Гусляр», состоящего из юмористических рассказов и повестей о жителях одноименного города. Естественно, город был вымышленным, его персонажи появлялись в самых разных произведениях писателя. Главная особенность этой серии – отсутствие главного героя. Вступительную повесть автор назвал «Связи личного характера». В начале нового века автор сказал, что работа над серией полностью завершена, к существующему сюжету больше добавить нечего, он полностью исчерпан.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Пользовались популярностью и книги Булычёва об Андрее Брюсе, агенте Космофлота, которого автор описал в двух произведениях – «Агент КФ» и «Подземелье ведьм». В1989-м вторая книга была экранизирована.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" name="AutoShape 2" descr="Фильму &quot;Гостья из будущего&quot; исполняется 40 лет Yablor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6626" name="Picture 2" descr="https://avatars.mds.yandex.net/i?id=98dbf085ff2e624fd38f0dd8c8d63eeb00b53275-9846597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7166"/>
            <a:ext cx="1857388" cy="2913551"/>
          </a:xfrm>
          <a:prstGeom prst="rect">
            <a:avLst/>
          </a:prstGeom>
          <a:noFill/>
        </p:spPr>
      </p:pic>
      <p:pic>
        <p:nvPicPr>
          <p:cNvPr id="26628" name="Picture 4" descr="https://avatars.mds.yandex.net/i?id=429dff807a03ccd9b92d5485779f46a6918242a9-11541841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1428736"/>
            <a:ext cx="1655575" cy="2571768"/>
          </a:xfrm>
          <a:prstGeom prst="rect">
            <a:avLst/>
          </a:prstGeom>
          <a:noFill/>
        </p:spPr>
      </p:pic>
      <p:pic>
        <p:nvPicPr>
          <p:cNvPr id="26630" name="Picture 6" descr="https://avatars.mds.yandex.net/i?id=f65117d75be195d5cce242b6859adde9d2b27c51-12510920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857628"/>
            <a:ext cx="1928825" cy="2571768"/>
          </a:xfrm>
          <a:prstGeom prst="rect">
            <a:avLst/>
          </a:prstGeom>
          <a:noFill/>
        </p:spPr>
      </p:pic>
      <p:pic>
        <p:nvPicPr>
          <p:cNvPr id="26632" name="Picture 8" descr="https://avatars.mds.yandex.net/i?id=2f86b509495af285312b684b364b1b0cd91c852f-12938945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214818"/>
            <a:ext cx="1586505" cy="247649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868" y="1428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214290"/>
            <a:ext cx="41434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Еще один достаточно узнаваемый персонаж создал Кир Булычёв – Кору Орват. Она агент Интергалактической полиции, и как бы стала продолжением образа Алисы, только уже повзрослевшей. В некоторых книгах фантаста эти две героини пересекаются.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Интересным получился и один из мужских персонажей – доктор Павлыш, главный герой романа под названием «Поселок». Он ключевой персонаж восьми трудов автора, занимался секретными расследованиями, и полюбился читателям.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этого Булычёв издает трилогию под названием «Театр теней», в которую вошли книги «Вид на битву с высоты», «Старый год», «Операция «Гадюка». Персонажи трилогии живут в параллельном измерении.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" name="AutoShape 2" descr="Фильму &quot;Гостья из будущего&quot; исполняется 40 лет Yablor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5604" name="Picture 4" descr="https://avatars.mds.yandex.net/i?id=94ec1ad63de7a181f72cac60d84a730af4eef1dc-9097048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3"/>
            <a:ext cx="2214577" cy="2214578"/>
          </a:xfrm>
          <a:prstGeom prst="rect">
            <a:avLst/>
          </a:prstGeom>
          <a:noFill/>
        </p:spPr>
      </p:pic>
      <p:pic>
        <p:nvPicPr>
          <p:cNvPr id="25606" name="Picture 6" descr="Доктор Павлыш Булычев Кир - купить с доставкой по выгодным ценам в интернет-маг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428868"/>
            <a:ext cx="1857388" cy="2476518"/>
          </a:xfrm>
          <a:prstGeom prst="rect">
            <a:avLst/>
          </a:prstGeom>
          <a:noFill/>
        </p:spPr>
      </p:pic>
      <p:pic>
        <p:nvPicPr>
          <p:cNvPr id="25608" name="Picture 8" descr="https://avatars.mds.yandex.net/i?id=c398e473a4011d1a0a630b27c01f5b31245c61d1-7854793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357694"/>
            <a:ext cx="1429192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868" y="1428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50006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другой серии – «Река Хронос», Булычёв обращается к исторической тематике. Центральные персонажи произведения легко перемещаются во времени. Они побывали в разных эпохах, чтобы понять, что повлияло на развитие России и можно ли повернуть ее в другом направлении. Нашлось в этом произведении место и Бирме, где автор работал продолжительное время. Два рассказа из этой серии посвящены стране Лигон, которая и есть прообраз Бирмы.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" name="AutoShape 2" descr="Фильму &quot;Гостья из будущего&quot; исполняется 40 лет Yablor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4578" name="Picture 2" descr="https://avatars.mds.yandex.net/i?id=f72d830676e4dbff2f83723296268159-4570182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28"/>
            <a:ext cx="3409950" cy="3048001"/>
          </a:xfrm>
          <a:prstGeom prst="rect">
            <a:avLst/>
          </a:prstGeom>
          <a:noFill/>
        </p:spPr>
      </p:pic>
      <p:pic>
        <p:nvPicPr>
          <p:cNvPr id="24580" name="Picture 4" descr="https://avatars.mds.yandex.net/i?id=7afc3c640fe120f1415af7203784691965b074ee-8209451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3141039" cy="3000396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857620" y="3430975"/>
            <a:ext cx="500066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Писатель создавал свои произведения не только в фантастическом жанре, есть у него и драмы. Режиссер Андрей Россинский попросил Булычёва написать пьесы для театра «Лаборатория».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1997-м писателю вручили награду «Аэлита». В 2002-м он стал кавалером «Ордена рыцарей фантастики». Булычёв состоял в Творческом Совете изданий фантастики под названием «Полдень. XXI век» и «Если».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57158" y="6357958"/>
            <a:ext cx="30718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Награда «Аэлита»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868" y="1428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1"/>
            <a:ext cx="58579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Успехи в творческой биографии Кира Булычёва перенеслись и на личную жизнь фантаста. Он был счастливо женат на Кире Сошинской. Она талантливый художник, оформляла труды Булычёва своими рисунками.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1960-м у них родилась дочь Алиса. Потом это имя писатель даст одному из самых популярных своих персонажей – Алисе Селезневой. Дочь продолжила дело матери, училась в архитектурном институте. Ее сын Тимофей избрал ту же профессию и стал студентом Московского архитектурного института. Вся семья увлекается дайвингом.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Фильму &quot;Гостья из будущего&quot; исполняется 40 лет Yablor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7650" name="Picture 2" descr="https://avatars.mds.yandex.net/i?id=aaadc6abd8684c62a766a0fea4ed932953df257b-12508610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85728"/>
            <a:ext cx="2695569" cy="231255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215074" y="2643182"/>
            <a:ext cx="2714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Кира Сошинская</a:t>
            </a:r>
            <a:endParaRPr lang="ru-RU" sz="1600" dirty="0"/>
          </a:p>
        </p:txBody>
      </p:sp>
      <p:pic>
        <p:nvPicPr>
          <p:cNvPr id="27654" name="Picture 6" descr="https://avatars.mds.yandex.net/i?id=a75b6e07bef96748b48bee61993e742ea5371a76-7464698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071810"/>
            <a:ext cx="2247900" cy="293370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643702" y="6072206"/>
            <a:ext cx="22860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Алиса Можейко</a:t>
            </a:r>
            <a:endParaRPr lang="ru-RU" sz="1600" dirty="0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214678" y="4357694"/>
            <a:ext cx="30718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кризисные 90-е читатели продолжали покупать книги Кира Булычёва, иногда даже на последние средства. Издание «Если» было на грани разорения, и если бы не усилия Булычёва, то его пришлось бы закрывать.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8" name="Picture 10" descr="https://avatars.mds.yandex.net/i?id=ab643cd82d38eb79a1207a58504ab9eb5504e01f-5101230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00570"/>
            <a:ext cx="3048020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868" y="1428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1"/>
            <a:ext cx="50006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Писателя не стало 5 сентября 2003-го. Смерть наступила от онкологии, с которой он боролся долгие годы.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следующем году он был награжден (посмертно) премией братьев Стругацких за очерки из серии «Падчерица эпохи».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том же 2004-м учредили писательскую премию его имени. Она представляет собой пишущую машинку, как символ писательского труда. Главный критерий в выборе лауреата на эту награду – человечность произведения, представленного на номинацию.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Фильму &quot;Гостья из будущего&quot; исполняется 40 лет Yablor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8674" name="Picture 2" descr="https://avatars.mds.yandex.net/i?id=46583dffbf1753dfaa74e6214ceec339-4476821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928934"/>
            <a:ext cx="1714512" cy="1714512"/>
          </a:xfrm>
          <a:prstGeom prst="rect">
            <a:avLst/>
          </a:prstGeom>
          <a:noFill/>
        </p:spPr>
      </p:pic>
      <p:pic>
        <p:nvPicPr>
          <p:cNvPr id="28676" name="Picture 4" descr="https://avatars.mds.yandex.net/i?id=ba0557324090942732f46038510341418930f6ca-10197150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214289"/>
            <a:ext cx="1566860" cy="248215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15206" y="2714620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Могила И. В. Можейко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3768" y="4143380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Литературная премия им. А. и Б. Стругацких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 descr="C:\Users\Администратор\Desktop\2024-2025\КАБИНЕТ\БУЛЫЧЕВ\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786322"/>
            <a:ext cx="2511420" cy="186873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57158" y="5429264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Премия Кира Булычёва — это мемориальная литературная премия, учреждённая в 2004 году после смерти Кира Булычева.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Учредители премии — журнал «Если» совместно с агентством «ИМА-пресс» с согласия вдовы писателя.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Премия вручается за высокий литературный уровень и человечность, проявленную в произведении. В конкурсе на равных участвуют романы, повести и даже рассказы.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143372" y="60402"/>
            <a:ext cx="471490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 Булычёв – писатель-фантаст, сценарист, режиссер, литературовед. Прославился после серии рассказов о девочке по имени Алиса Селезнева. Настоящая популярность пришла к писателю после выхода на экраны картины «Гостья из будущего».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Долгие годы он скрывал свое настоящее имя под псевдонимом Кира Булычёва, так как мог лишиться работы в Институте востоковедения. Он стал автором множества фантастических произведений для детей и взрослых, его произведения воплощались на экране свыше двадцати раз – таким успехом не может похвастаться ни один российский фантаст. Булычёв обладал редкой прозорливостью, сюжеты его произведений зачастую сбываются в наши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https://avatars.mds.yandex.net/i?id=96d01689d5b0a25a9a28e0244ac715de053a0c36-12628905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8604"/>
            <a:ext cx="3914775" cy="3048001"/>
          </a:xfrm>
          <a:prstGeom prst="rect">
            <a:avLst/>
          </a:prstGeom>
          <a:noFill/>
        </p:spPr>
      </p:pic>
      <p:pic>
        <p:nvPicPr>
          <p:cNvPr id="2053" name="Picture 5" descr="https://avatars.mds.yandex.net/i?id=d3e48fbfc3d8b107cbc35c6522d68bcb28b5e579-5242570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571876"/>
            <a:ext cx="2638425" cy="3048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3011088"/>
            <a:ext cx="428624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Отец – Всеволод Можейко, его предками были белорусско-литовские шляхтичи Можейко герба Трубы. Оставил родной дом в 15 лет, никому не признался, что он дворянин, устроился работать на завод учеником. В 17 лет оказался в Петрограде, учился на рабфаке, потом получил диплом юридического факультета ЛГУ. Позже стал профессором, в 1966-м защитил докторскую диссертацию по юриспруденции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2" name="Picture 6" descr="C:\Users\Администратор\Desktop\2024-2025\КАБИНЕТ\БУЛЫЧЕВ\2-12-905x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571480"/>
            <a:ext cx="1684576" cy="2239720"/>
          </a:xfrm>
          <a:prstGeom prst="rect">
            <a:avLst/>
          </a:prstGeom>
          <a:noFill/>
        </p:spPr>
      </p:pic>
      <p:pic>
        <p:nvPicPr>
          <p:cNvPr id="19463" name="Picture 7" descr="C:\Users\Администратор\Desktop\2024-2025\КАБИНЕТ\БУЛЫЧЕВ\2-12-905x679 (1)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89235"/>
            <a:ext cx="1598042" cy="2196824"/>
          </a:xfrm>
          <a:prstGeom prst="rect">
            <a:avLst/>
          </a:prstGeom>
          <a:noFill/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000628" y="3130118"/>
            <a:ext cx="41433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Мама будущего писателя – Мария Булычёва. До 1917-го посещала Смольный институт благородных девиц. После революции работала на карандашной фабрике Хаммера, где и познакомилась со своим будущим мужем. Училась в автодорожном институте, в 30-х занимала должность коменданта Шлиссельбургской крепости, в войну возглавляла авиадесантную школу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Чистополе.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"/>
            <a:ext cx="9001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Настоящее имя писателя – Игорь Можейко, он родился 18 октября 1934 года в Москве.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avatars.mds.yandex.net/i?id=46e09b6123bc6ad29277644cc62a8f512d1214bf-10932765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85728"/>
            <a:ext cx="1804985" cy="2544473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5720" y="338033"/>
            <a:ext cx="521494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Всеволод и Мария поженились в 1925-м, а в 1939 году супруги развелись. На тот момент Игорь был пятилетним мальчишкой. Мама вышла замуж второй раз за ученого-химика Якова Бокинина, и в этом браке родилась дочь Наталья. Отчима призвали на фронт, домой он больше не вернулся, погиб в Курляндии 7 мая 1945 года, не дожив до победы всего два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выпуска из школы Игорь попал под комсомольскую разнарядку и поступил в Московский государственный институт иностранных языков. Диплом о его окончании молодому человеку вручили в 1957-м, и отправили его в качестве переводчика в Бирму. Там и началась его трудовая биография. Через 2 года он возвращается в родной город, поступает в Академию наук, где продолжает изучать культуру восточных стран. После окончания учебы остается в этом учебном заведении в качестве преподавателя истории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Бирмы.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https://avatars.mds.yandex.net/i?id=b99b8b5bb22a4a330242de98e778c83be9791fde-10933751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500438"/>
            <a:ext cx="3495671" cy="261970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https://avatars.mds.yandex.net/i?id=9af92aed6869db7d86d86ad74b559c1add19ba03-4590915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887" y="214291"/>
            <a:ext cx="4153672" cy="3000396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2844" y="3638937"/>
            <a:ext cx="85725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1965 году Можайко защитил кандидатскую диссертацию, в 1981-м докторскую. В научном мире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известен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автор трудов по истории Юго-Восточной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Параллельно с основной деятельностью, ученый публикует свои статьи в журналах «Азия и Африка сегодня» и «Вокруг света». В 1961-м он написал рассказ под названием «Маунг Джо будет жить», ставший его дебютом в художественной литературе. В 1965-м вышел новый рассказ талантливого автора – «Долг гостеприимства», на этот раз в жанре фантастики. Это произведение он подписал псевдонимом Маун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Сейн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s://avatars.mds.yandex.net/i?id=a0d33ae61afa87da5fdc9268d1644245a2d5558c-8311400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2181225" cy="3048001"/>
          </a:xfrm>
          <a:prstGeom prst="rect">
            <a:avLst/>
          </a:prstGeom>
          <a:noFill/>
        </p:spPr>
      </p:pic>
      <p:pic>
        <p:nvPicPr>
          <p:cNvPr id="16390" name="Picture 6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6405" y="214290"/>
            <a:ext cx="233430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4282" y="142852"/>
            <a:ext cx="60007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последующие его произведения уже подписаны псевдонимом Кир Булычёв, который получился от соединения имени его жены Киры и фамилии мамы – Булычёва. Ему пришлось подписываться псевдонимом, потому что его запросто могли уволить с основной работы. Писательство расценивалось как что-то несерьезное. Книги Булычёва быстро нашли своего читателя, у него появились первые поклонники.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произведения писателя были успешными, но особой любовью поклонников пользовалась девочка Алиса Селезнева, обычная землянка, попадающая в разные ситуации, из которых всегда находила выход. В книгах ее спутниками становились разные герои, но чаще всего она отправлялась в путешествие с папой Игорем Селезневым и их общим другом со смешным именем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Громозека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s://avatars.mds.yandex.net/i?id=a5ffbe35113c930fcce1d4a0ee2748f504e9adb7-10471613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85728"/>
            <a:ext cx="2643206" cy="3524276"/>
          </a:xfrm>
          <a:prstGeom prst="rect">
            <a:avLst/>
          </a:prstGeom>
          <a:noFill/>
        </p:spPr>
      </p:pic>
      <p:pic>
        <p:nvPicPr>
          <p:cNvPr id="17414" name="Picture 6" descr="https://avatars.mds.yandex.net/i?id=12bc494d3cba69178742c8287ed6a775c49b3da2-7132164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143380"/>
            <a:ext cx="2857520" cy="2309108"/>
          </a:xfrm>
          <a:prstGeom prst="rect">
            <a:avLst/>
          </a:prstGeom>
          <a:noFill/>
        </p:spPr>
      </p:pic>
      <p:pic>
        <p:nvPicPr>
          <p:cNvPr id="17416" name="Picture 8" descr="https://avatars.mds.yandex.net/i?id=2a500ef2119c8e43ede59067b7ed29b5cc50a248-5232594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4429132"/>
            <a:ext cx="2214578" cy="228601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357166"/>
            <a:ext cx="52863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1985-м Кир Булычёв написал очередную повесть об Алисе – «Заповедник сказок». На этот раз девочка отправилась не в далекую Галактику, а попала в мир сказки.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Впоследствии об Алисе снимут множество фильмов, среди которых самую большую популярность получит «Гостья из будущего». Лента вышла на экран в 1984-м, и мгновенно стала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популярной.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avatars.mds.yandex.net/i?id=6af97f5123def5983deedc5bd4f6484260bcd70c-12491002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857520" cy="2857521"/>
          </a:xfrm>
          <a:prstGeom prst="rect">
            <a:avLst/>
          </a:prstGeom>
          <a:noFill/>
        </p:spPr>
      </p:pic>
      <p:pic>
        <p:nvPicPr>
          <p:cNvPr id="3080" name="Picture 8" descr="https://avatars.mds.yandex.net/i?id=f734046c4055d3010f202213232a4dd731535bd3-12638015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236470"/>
            <a:ext cx="2286016" cy="32803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143248"/>
            <a:ext cx="54292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Книга «Гостья из будущего» рассказывает о том, как Коля Наумов находит в квартире соседа машину времени и оказывается в будущем. Он гуляет по Москве и стремится попасть на космодром, чтобы улететь куда-нибудь. Там он видит странных людей, тоже пытавшихся сбежать с Земли. Потом он встречает их в Космозо и понимает, что эти люди охотятся за девочкой Алисой, а точнее за ценным прибором миелофоном.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Коля выхватывает миелофон у пиратов и сбегает в прошлое.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43570" y="214290"/>
            <a:ext cx="3286116" cy="6357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Следом отправляется Алиса, а за ней и пираты. Алиса знакомится с Юлей Грибковой, одноклассницей Коли, и идет учиться в ее класс. Но она не знает Колю в лицо, а в классе оказывается сразу три Коли и никто не признается, что побывал в будущем.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Алиса показывает выдающиеся знания и способности, играет в волейбол, шахматы, прыгает в высоту. Попутно она ищет Колю, а их обоих ищут пираты.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вот пираты хватают Колю, а ребята узнают, что Алиса - девочка из будущего и стараются помочь 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они находят миелофон, потом побеждают пиратов и Алиса возвращается в свое время.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Администратор\Desktop\2024-2025\КАБИНЕТ\БУЛЫЧЕВ\9ььь1cbcceb0620957e8803bba44f3c72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2165751" cy="2871786"/>
          </a:xfrm>
          <a:prstGeom prst="rect">
            <a:avLst/>
          </a:prstGeom>
          <a:noFill/>
        </p:spPr>
      </p:pic>
      <p:pic>
        <p:nvPicPr>
          <p:cNvPr id="2" name="Picture 2" descr="C:\Users\Администратор\Desktop\2024-2025\КАБИНЕТ\БУЛЫЧЕВ\91cbcceb0620957e8803bba44f3c72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14290"/>
            <a:ext cx="2173315" cy="2876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307181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Алиса Селезнева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307181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Коля Наумов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 фильме Герасимов)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Администратор\Desktop\2024-2025\КАБИНЕТ\БУЛЫЧЕВ\guestfromthefuture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786190"/>
            <a:ext cx="2214578" cy="260757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63579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Юля Грибкова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Администратор\Desktop\2024-2025\КАБИНЕТ\БУЛЫЧЕВ\20151507152309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3786190"/>
            <a:ext cx="2924699" cy="20431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714612" y="592933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Космические пираты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2024-2025\КАБИНЕТ\БУЛЫЧЕВ\1613116999_72-p-shkolnii-fon-dlya-obyavleniya-zheltii-1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14290"/>
            <a:ext cx="2571768" cy="19369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214311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Одноклассники Юли и Коли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avatars.mds.yandex.net/i?id=ce564369554aa4fdae80317d8235561a5624d650-10896096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42852"/>
            <a:ext cx="2709853" cy="20308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214311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Машина времени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s://avatars.mds.yandex.net/i?id=313e793613248b77203c6da7722a6c7344386e68-9234023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71744"/>
            <a:ext cx="2786082" cy="1876940"/>
          </a:xfrm>
          <a:prstGeom prst="rect">
            <a:avLst/>
          </a:prstGeom>
          <a:noFill/>
        </p:spPr>
      </p:pic>
      <p:pic>
        <p:nvPicPr>
          <p:cNvPr id="2056" name="Picture 8" descr="https://avatars.mds.yandex.net/i?id=8ce9474088f4b8e916ca488c9d13824a9b55e2fc-12652282-images-thumbs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571744"/>
            <a:ext cx="2812449" cy="1857388"/>
          </a:xfrm>
          <a:prstGeom prst="rect">
            <a:avLst/>
          </a:prstGeom>
          <a:noFill/>
        </p:spPr>
      </p:pic>
      <p:pic>
        <p:nvPicPr>
          <p:cNvPr id="2058" name="Picture 10" descr="https://avatars.mds.yandex.net/i?id=83202912ecdedc025de35444d28fe872e45d83e6-12602658-images-thumbs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2571744"/>
            <a:ext cx="2428892" cy="1841815"/>
          </a:xfrm>
          <a:prstGeom prst="rect">
            <a:avLst/>
          </a:prstGeom>
          <a:noFill/>
        </p:spPr>
      </p:pic>
      <p:pic>
        <p:nvPicPr>
          <p:cNvPr id="2060" name="Picture 12" descr="https://avatars.mds.yandex.net/i?id=c7afc3fc101c0f5a8bc2e1fd318d6b99-5245904-images-thumbs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4572008"/>
            <a:ext cx="2501668" cy="1857388"/>
          </a:xfrm>
          <a:prstGeom prst="rect">
            <a:avLst/>
          </a:prstGeom>
          <a:noFill/>
        </p:spPr>
      </p:pic>
      <p:pic>
        <p:nvPicPr>
          <p:cNvPr id="2062" name="Picture 14" descr="https://avatars.mds.yandex.net/i?id=d2059b9d4911b025b0e193063551ab06829b326e-12422426-images-thumbs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4572008"/>
            <a:ext cx="2565517" cy="18573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488" y="635795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КАДРЫ ИЗ ФИЛЬМА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1296</Words>
  <Application>Microsoft Office PowerPoint</Application>
  <PresentationFormat>Экран (4:3)</PresentationFormat>
  <Paragraphs>86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46</cp:revision>
  <dcterms:created xsi:type="dcterms:W3CDTF">2024-06-06T06:49:16Z</dcterms:created>
  <dcterms:modified xsi:type="dcterms:W3CDTF">2024-10-04T07:23:30Z</dcterms:modified>
</cp:coreProperties>
</file>