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292" r:id="rId6"/>
    <p:sldId id="300" r:id="rId7"/>
    <p:sldId id="293" r:id="rId8"/>
    <p:sldId id="294" r:id="rId9"/>
    <p:sldId id="295" r:id="rId10"/>
    <p:sldId id="296" r:id="rId11"/>
    <p:sldId id="291" r:id="rId12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 bwMode="auto"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 bwMode="auto">
          <a:xfrm>
            <a:off x="685800" y="1752601"/>
            <a:ext cx="7772400" cy="1829761"/>
          </a:xfrm>
        </p:spPr>
        <p:txBody>
          <a:bodyPr vert="horz" anchor="b">
            <a:normAutofit/>
          </a:bodyPr>
          <a:lstStyle>
            <a:lvl1pPr algn="r">
              <a:defRPr sz="4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 bwMode="auto"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15000">
                    <a:schemeClr val="accent1">
                      <a:shade val="40000"/>
                      <a:satMod val="110000"/>
                    </a:schemeClr>
                  </a:gs>
                  <a:gs pos="45000">
                    <a:schemeClr val="accent1">
                      <a:tint val="7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53A5B0-EBEC-422E-A7C2-9068AD1F3229}" type="datetimeFigureOut">
              <a:rPr lang="ru-RU"/>
              <a:t>27.03.2023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D3A662-DC1E-49C9-A90A-1A6C0BB465A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481329"/>
            <a:ext cx="8229600" cy="4386071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53A5B0-EBEC-422E-A7C2-9068AD1F3229}" type="datetimeFigureOut">
              <a:rPr lang="ru-RU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3A662-DC1E-49C9-A90A-1A6C0BB465A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844013" y="274640"/>
            <a:ext cx="1777470" cy="5592761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41"/>
            <a:ext cx="6324600" cy="559276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53A5B0-EBEC-422E-A7C2-9068AD1F3229}" type="datetimeFigureOut">
              <a:rPr lang="ru-RU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3A662-DC1E-49C9-A90A-1A6C0BB465A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53A5B0-EBEC-422E-A7C2-9068AD1F3229}" type="datetimeFigureOut">
              <a:rPr lang="ru-RU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3A662-DC1E-49C9-A90A-1A6C0BB465A4}" type="slidenum">
              <a:rPr lang="ru-RU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76" y="1059712"/>
            <a:ext cx="7772400" cy="1828800"/>
          </a:xfrm>
        </p:spPr>
        <p:txBody>
          <a:bodyPr vert="horz" anchor="b">
            <a:normAutofit/>
          </a:bodyPr>
          <a:lstStyle>
            <a:lvl1pPr algn="r">
              <a:buNone/>
              <a:defRPr sz="4800" b="1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53A5B0-EBEC-422E-A7C2-9068AD1F3229}" type="datetimeFigureOut">
              <a:rPr lang="ru-RU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3A662-DC1E-49C9-A90A-1A6C0BB465A4}" type="slidenum">
              <a:rPr lang="ru-RU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 bwMode="auto"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8" name="Нашивка 7"/>
          <p:cNvSpPr/>
          <p:nvPr/>
        </p:nvSpPr>
        <p:spPr bwMode="auto"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53A5B0-EBEC-422E-A7C2-9068AD1F3229}" type="datetimeFigureOut">
              <a:rPr lang="ru-RU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3A662-DC1E-49C9-A90A-1A6C0BB465A4}" type="slidenum">
              <a:rPr lang="ru-RU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 bwMode="auto"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53A5B0-EBEC-422E-A7C2-9068AD1F3229}" type="datetimeFigureOut">
              <a:rPr lang="ru-RU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3A662-DC1E-49C9-A90A-1A6C0BB465A4}" type="slidenum">
              <a:rPr lang="ru-RU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53A5B0-EBEC-422E-A7C2-9068AD1F3229}" type="datetimeFigureOut">
              <a:rPr lang="ru-RU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3A662-DC1E-49C9-A90A-1A6C0BB465A4}" type="slidenum">
              <a:rPr lang="ru-RU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53A5B0-EBEC-422E-A7C2-9068AD1F3229}" type="datetimeFigureOut">
              <a:rPr lang="ru-RU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3A662-DC1E-49C9-A90A-1A6C0BB465A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4876800"/>
            <a:ext cx="7481776" cy="457200"/>
          </a:xfrm>
        </p:spPr>
        <p:txBody>
          <a:bodyPr vert="horz" anchor="t">
            <a:noAutofit/>
          </a:bodyPr>
          <a:lstStyle>
            <a:lvl1pPr algn="r">
              <a:buNone/>
              <a:defRPr sz="25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 bwMode="auto"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6727032" y="6407943"/>
            <a:ext cx="1920240" cy="365760"/>
          </a:xfrm>
        </p:spPr>
        <p:txBody>
          <a:bodyPr/>
          <a:lstStyle/>
          <a:p>
            <a:pPr>
              <a:defRPr/>
            </a:pPr>
            <a:fld id="{3453A5B0-EBEC-422E-A7C2-9068AD1F3229}" type="datetimeFigureOut">
              <a:rPr lang="ru-RU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D3A662-DC1E-49C9-A90A-1A6C0BB465A4}" type="slidenum">
              <a:rPr lang="ru-RU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53A5B0-EBEC-422E-A7C2-9068AD1F3229}" type="datetimeFigureOut">
              <a:rPr lang="ru-RU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380072" y="6407943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D3A662-DC1E-49C9-A90A-1A6C0BB465A4}" type="slidenum">
              <a:rPr lang="ru-RU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8600" y="4865121"/>
            <a:ext cx="8075432" cy="562672"/>
          </a:xfrm>
          <a:prstGeom prst="rect">
            <a:avLst/>
          </a:prstGeom>
          <a:noFill/>
        </p:spPr>
        <p:txBody>
          <a:bodyPr anchor="t"/>
          <a:lstStyle>
            <a:lvl1pPr marR="0" algn="r">
              <a:buNone/>
              <a:defRPr sz="30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 bwMode="auto"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3" name="Нашивка 12"/>
          <p:cNvSpPr/>
          <p:nvPr/>
        </p:nvSpPr>
        <p:spPr bwMode="auto"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 bwMode="auto">
          <a:xfrm>
            <a:off x="6727032" y="6407943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53A5B0-EBEC-422E-A7C2-9068AD1F3229}" type="datetimeFigureOut">
              <a:rPr lang="ru-RU"/>
              <a:t>27.03.2023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 bwMode="auto">
          <a:xfrm>
            <a:off x="4380072" y="6407943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 bwMode="auto">
          <a:xfrm>
            <a:off x="8647272" y="6407943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D3A662-DC1E-49C9-A90A-1A6C0BB465A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4100" b="1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>
        <a:spcBef>
          <a:spcPts val="324"/>
        </a:spcBef>
        <a:buClr>
          <a:schemeClr val="accent1"/>
        </a:buClr>
        <a:buFont typeface="Verdana"/>
        <a:buChar char="◦"/>
        <a:defRPr sz="23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>
        <a:spcBef>
          <a:spcPts val="350"/>
        </a:spcBef>
        <a:buClr>
          <a:schemeClr val="accent2"/>
        </a:buClr>
        <a:buFont typeface="Wingdings 2"/>
        <a:buChar char=""/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>
        <a:spcBef>
          <a:spcPts val="350"/>
        </a:spcBef>
        <a:buClr>
          <a:schemeClr val="accent2"/>
        </a:buClr>
        <a:buFont typeface="Wingdings 2"/>
        <a:buChar char="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>
        <a:spcBef>
          <a:spcPts val="350"/>
        </a:spcBef>
        <a:buClr>
          <a:schemeClr val="accent3"/>
        </a:buClr>
        <a:buFont typeface="Wingdings 2"/>
        <a:buChar char="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>
        <a:spcBef>
          <a:spcPts val="350"/>
        </a:spcBef>
        <a:buClr>
          <a:schemeClr val="accent3"/>
        </a:buClr>
        <a:buFont typeface="Wingdings 2"/>
        <a:buChar char="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>
        <a:spcBef>
          <a:spcPts val="350"/>
        </a:spcBef>
        <a:buClr>
          <a:schemeClr val="accent3"/>
        </a:buClr>
        <a:buFont typeface="Wingdings 2"/>
        <a:buChar char="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>
        <a:spcBef>
          <a:spcPts val="350"/>
        </a:spcBef>
        <a:buClr>
          <a:schemeClr val="accent3"/>
        </a:buClr>
        <a:buFont typeface="Wingdings 2"/>
        <a:buChar char="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dirty="0" smtClean="0"/>
              <a:t>Использование </a:t>
            </a:r>
            <a:r>
              <a:rPr lang="ru-RU" sz="3100" dirty="0" err="1" smtClean="0"/>
              <a:t>Кроссенс</a:t>
            </a:r>
            <a:r>
              <a:rPr lang="ru-RU" sz="3100" dirty="0" smtClean="0"/>
              <a:t> –технологии на уроках как средс</a:t>
            </a:r>
            <a:r>
              <a:rPr lang="ru-RU" sz="3100" dirty="0" smtClean="0"/>
              <a:t>тво развития мотивации, логического и неординарного  творческого мышления обучающихся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85800" y="3429000"/>
            <a:ext cx="7772400" cy="1382311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10725"/>
            <a:ext cx="7528551" cy="565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2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278"/>
            <a:ext cx="7749684" cy="580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1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7" y="198601"/>
            <a:ext cx="4462772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3963368" cy="43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57689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0892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395852"/>
              </p:ext>
            </p:extLst>
          </p:nvPr>
        </p:nvGraphicFramePr>
        <p:xfrm>
          <a:off x="1403649" y="1268761"/>
          <a:ext cx="5760640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439"/>
                <a:gridCol w="1935762"/>
                <a:gridCol w="1912439"/>
              </a:tblGrid>
              <a:tr h="1313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1334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1313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86113" y="2852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8" y="471401"/>
            <a:ext cx="7380932" cy="553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9433"/>
            <a:ext cx="6624736" cy="579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4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80" y="1481138"/>
            <a:ext cx="490943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7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199"/>
            <a:ext cx="3096343" cy="533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0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Открыт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ткрытая">
      <a:majorFont>
        <a:latin typeface="Lucida Sans Unicode"/>
        <a:ea typeface="Arial"/>
        <a:cs typeface="Arial"/>
      </a:majorFont>
      <a:minorFont>
        <a:latin typeface="Lucida Sans Unicode"/>
        <a:ea typeface="Arial"/>
        <a:cs typeface="Arial"/>
      </a:minorFont>
    </a:fontScheme>
    <a:fmtScheme name="Открытая">
      <a:fillStyleLst>
        <a:solidFill>
          <a:schemeClr val="phClr"/>
        </a:solidFill>
        <a:gradFill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/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</TotalTime>
  <Words>30</Words>
  <Application>Microsoft Office PowerPoint</Application>
  <DocSecurity>0</DocSecurity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Использование Кроссенс –технологии на уроках как средство развития мотивации, логического и неординарного  творческого мышления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Креативное мышление</dc:title>
  <dc:creator>1</dc:creator>
  <cp:lastModifiedBy>каб41</cp:lastModifiedBy>
  <cp:revision>22</cp:revision>
  <dcterms:created xsi:type="dcterms:W3CDTF">2022-01-06T02:36:49Z</dcterms:created>
  <dcterms:modified xsi:type="dcterms:W3CDTF">2023-03-27T08:12:12Z</dcterms:modified>
  <dc:identifier/>
  <dc:language/>
  <cp:version/>
</cp:coreProperties>
</file>