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5" r:id="rId3"/>
    <p:sldId id="386" r:id="rId4"/>
    <p:sldId id="387" r:id="rId5"/>
    <p:sldId id="388" r:id="rId6"/>
    <p:sldId id="389" r:id="rId7"/>
    <p:sldId id="373" r:id="rId8"/>
    <p:sldId id="390" r:id="rId9"/>
    <p:sldId id="391" r:id="rId10"/>
    <p:sldId id="377" r:id="rId11"/>
    <p:sldId id="395" r:id="rId12"/>
    <p:sldId id="259" r:id="rId13"/>
    <p:sldId id="372" r:id="rId14"/>
    <p:sldId id="325" r:id="rId15"/>
    <p:sldId id="39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1C5382F-B8C8-4729-967C-2D37C69F2170}">
          <p14:sldIdLst>
            <p14:sldId id="257"/>
            <p14:sldId id="385"/>
            <p14:sldId id="386"/>
            <p14:sldId id="387"/>
            <p14:sldId id="388"/>
            <p14:sldId id="389"/>
            <p14:sldId id="373"/>
            <p14:sldId id="390"/>
            <p14:sldId id="391"/>
            <p14:sldId id="392"/>
            <p14:sldId id="377"/>
            <p14:sldId id="393"/>
            <p14:sldId id="368"/>
            <p14:sldId id="395"/>
            <p14:sldId id="259"/>
            <p14:sldId id="384"/>
            <p14:sldId id="383"/>
            <p14:sldId id="372"/>
            <p14:sldId id="348"/>
            <p14:sldId id="378"/>
            <p14:sldId id="379"/>
            <p14:sldId id="325"/>
            <p14:sldId id="39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01A"/>
    <a:srgbClr val="7030A0"/>
    <a:srgbClr val="BC96C7"/>
    <a:srgbClr val="AAB2DB"/>
    <a:srgbClr val="F191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94FBA-9E26-430A-9732-F94BB42AC5A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118559-C8EE-439C-A2A7-7AF44A02009E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Методическая тема региона. Создание мобильного приложения для классных руководителей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47FA16-FD61-4EB9-8F52-685564472BAA}" type="parTrans" cxnId="{7922E7DF-BC35-42F4-8AA5-5D3BD3B5A80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49B79-A98D-477B-8576-09D9A8B1FFE8}" type="sibTrans" cxnId="{7922E7DF-BC35-42F4-8AA5-5D3BD3B5A80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E3446-79D1-4116-BD15-4A43F5F8F88F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Сбор лучших муниципальных практик и методического опыта работы советников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AB54DF-1899-4B34-9A28-E3389A798791}" type="parTrans" cxnId="{F2456F41-9CB1-4092-9345-186DD20583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689D9-2CE4-4716-BEFC-DDCADA33A642}" type="sibTrans" cxnId="{F2456F41-9CB1-4092-9345-186DD20583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CA142-1050-4FBD-8CE3-B9227052CB16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Развитие информационного пространства 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025A93-08E5-4226-810B-C38C682E6A34}" type="parTrans" cxnId="{66CBD24D-AFB6-4212-9FDD-8DA36FD0B26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4C9DF-E46D-4B36-B018-C99485D8D3F1}" type="sibTrans" cxnId="{66CBD24D-AFB6-4212-9FDD-8DA36FD0B26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42977-C110-4488-868C-EAE327181A91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в конкурсах профессионального мастерства «Воспитать человека», региональный конкурс «Советник года»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BC0BC2-9183-418A-88BE-B0C5A3DA549E}" type="parTrans" cxnId="{A11BBC0D-F409-4204-9E6A-CCB145C02DD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D427E-38EB-4B66-AC24-1A2D40CB2445}" type="sibTrans" cxnId="{A11BBC0D-F409-4204-9E6A-CCB145C02DD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FE87C-3F3C-4758-9477-522439CA188A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Грантовые конкурсы Росмолодежи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1BA02-B520-42A4-933B-28A8DC975449}" type="parTrans" cxnId="{F0A38FCC-CDA6-484E-9CD6-822965533BC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C0FEF-B557-4265-B765-1C0E24DFEF25}" type="sibTrans" cxnId="{F0A38FCC-CDA6-484E-9CD6-822965533BC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5FB00-D6EC-4003-8A79-C6D947AE9634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Обучение, региональный трек #Команда_Навигаторы</a:t>
          </a:r>
        </a:p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Детства52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116CA-DDF3-4419-9B34-ACB81EC11FD4}" type="parTrans" cxnId="{5E246009-AD62-4E50-93E8-AE48F8D5E3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247B8-8976-41E9-843C-D16B1AC36346}" type="sibTrans" cxnId="{5E246009-AD62-4E50-93E8-AE48F8D5E3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C5919-61CD-42B8-90B1-1FB51A5A0B50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Региональный проект «Твои возможности 2.0.»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24DCF-369E-4EF8-B9BE-3BBD3497EBF2}" type="parTrans" cxnId="{E42146B3-FA2E-4E58-882C-AE9AFBF07FF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A9CDF-D50A-4810-8217-C2FA099C3ED2}" type="sibTrans" cxnId="{E42146B3-FA2E-4E58-882C-AE9AFBF07FF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E56E5-D5FE-4AD4-8372-7067EDB98D4A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Работа по реализации трек-карт наставничества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6A332B-C05E-4FF2-84F5-13B3322E7E28}" type="parTrans" cxnId="{E9357373-F035-4FD4-B81D-9015593C232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19E39-224D-4C61-ADAA-18505D6CF083}" type="sibTrans" cxnId="{E9357373-F035-4FD4-B81D-9015593C232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B34C4-521A-4F69-90B4-14879B757804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Дальнейшее сопровождение участников трека </a:t>
          </a:r>
        </a:p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"Море внутри"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E3DD14-7577-4A7F-9952-0C6BCC8B7692}" type="parTrans" cxnId="{E3578F6F-4B46-405F-A426-83EDE96F40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741D6-D6F2-494E-9FA5-9CE4998ACA2E}" type="sibTrans" cxnId="{E3578F6F-4B46-405F-A426-83EDE96F40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01FFA-7D7A-43A7-998A-13192D3EB925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Обновление содержания разделов «Навигаторы детства» на сайтах общеобразовательных организаций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E3A830-0FF0-4C8E-9F3A-5EC0004C185B}" type="parTrans" cxnId="{50B3DD8E-2B42-49B9-BB3E-6F22D00C841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F263B-E94C-4000-8427-D1B7B0D9B6BD}" type="sibTrans" cxnId="{50B3DD8E-2B42-49B9-BB3E-6F22D00C841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052ED-1484-4B35-A887-0F6B4CD4495B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Работа с родительским сообществом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3A4F01-09F0-447B-BFDF-81527BA8452E}" type="parTrans" cxnId="{7442C4BC-FB82-42A5-996A-9BCB525190B5}">
      <dgm:prSet/>
      <dgm:spPr/>
      <dgm:t>
        <a:bodyPr/>
        <a:lstStyle/>
        <a:p>
          <a:endParaRPr lang="ru-RU"/>
        </a:p>
      </dgm:t>
    </dgm:pt>
    <dgm:pt modelId="{DB4F8B74-B413-444A-8D8A-0834F7228DDE}" type="sibTrans" cxnId="{7442C4BC-FB82-42A5-996A-9BCB525190B5}">
      <dgm:prSet/>
      <dgm:spPr/>
      <dgm:t>
        <a:bodyPr/>
        <a:lstStyle/>
        <a:p>
          <a:endParaRPr lang="ru-RU"/>
        </a:p>
      </dgm:t>
    </dgm:pt>
    <dgm:pt modelId="{6688133E-23A2-495E-9E1C-1D14EA3354F7}" type="pres">
      <dgm:prSet presAssocID="{41094FBA-9E26-430A-9732-F94BB42AC5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5AAB9D-5982-4DB9-A736-283AE1A1DBFF}" type="pres">
      <dgm:prSet presAssocID="{6B118559-C8EE-439C-A2A7-7AF44A02009E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4767C-502B-43BB-9426-DBD18BCCF5D5}" type="pres">
      <dgm:prSet presAssocID="{3AA49B79-A98D-477B-8576-09D9A8B1FFE8}" presName="sibTrans" presStyleCnt="0"/>
      <dgm:spPr/>
    </dgm:pt>
    <dgm:pt modelId="{04EFDC7A-7A91-49A2-9A03-7E4423382412}" type="pres">
      <dgm:prSet presAssocID="{55FE3446-79D1-4116-BD15-4A43F5F8F88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F60D5-8F83-4470-9B1C-0FFC5B0F43CF}" type="pres">
      <dgm:prSet presAssocID="{F16689D9-2CE4-4716-BEFC-DDCADA33A642}" presName="sibTrans" presStyleCnt="0"/>
      <dgm:spPr/>
    </dgm:pt>
    <dgm:pt modelId="{49D7EC83-8C78-41D5-A70F-1EC311C2D72E}" type="pres">
      <dgm:prSet presAssocID="{9FBCA142-1050-4FBD-8CE3-B9227052CB1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96357-3B61-48D7-838C-C6C4A3AB13C8}" type="pres">
      <dgm:prSet presAssocID="{C7C4C9DF-E46D-4B36-B018-C99485D8D3F1}" presName="sibTrans" presStyleCnt="0"/>
      <dgm:spPr/>
    </dgm:pt>
    <dgm:pt modelId="{0B6481DF-32AD-46AE-B558-EE695BED5A65}" type="pres">
      <dgm:prSet presAssocID="{AD001FFA-7D7A-43A7-998A-13192D3EB92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39933-609C-4D2B-98FA-CD0804484C76}" type="pres">
      <dgm:prSet presAssocID="{A1EF263B-E94C-4000-8427-D1B7B0D9B6BD}" presName="sibTrans" presStyleCnt="0"/>
      <dgm:spPr/>
    </dgm:pt>
    <dgm:pt modelId="{1C445F25-E1EC-4D65-AE8A-857965A71FF5}" type="pres">
      <dgm:prSet presAssocID="{15842977-C110-4488-868C-EAE327181A9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00709-A6DF-402F-AE48-EB3C0E2D8A13}" type="pres">
      <dgm:prSet presAssocID="{C2AD427E-38EB-4B66-AC24-1A2D40CB2445}" presName="sibTrans" presStyleCnt="0"/>
      <dgm:spPr/>
    </dgm:pt>
    <dgm:pt modelId="{A82C94C8-837A-47E6-B76E-2F856A3A3EBC}" type="pres">
      <dgm:prSet presAssocID="{55CFE87C-3F3C-4758-9477-522439CA188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DB4F-2098-431B-A5C9-F1D2081DA0A2}" type="pres">
      <dgm:prSet presAssocID="{7A5C0FEF-B557-4265-B765-1C0E24DFEF25}" presName="sibTrans" presStyleCnt="0"/>
      <dgm:spPr/>
    </dgm:pt>
    <dgm:pt modelId="{4D7558C1-67B8-4B24-BB41-BCB894E38B56}" type="pres">
      <dgm:prSet presAssocID="{FB95FB00-D6EC-4003-8A79-C6D947AE963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FF8BA-6DE2-4AD7-817A-5E4AF50EF9C4}" type="pres">
      <dgm:prSet presAssocID="{11D247B8-8976-41E9-843C-D16B1AC36346}" presName="sibTrans" presStyleCnt="0"/>
      <dgm:spPr/>
    </dgm:pt>
    <dgm:pt modelId="{A4A583A8-1F56-46A1-8513-DEC8B560530B}" type="pres">
      <dgm:prSet presAssocID="{80EC5919-61CD-42B8-90B1-1FB51A5A0B5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11638-6B87-4F96-8152-88AB5B44966C}" type="pres">
      <dgm:prSet presAssocID="{873A9CDF-D50A-4810-8217-C2FA099C3ED2}" presName="sibTrans" presStyleCnt="0"/>
      <dgm:spPr/>
    </dgm:pt>
    <dgm:pt modelId="{876822C6-5D16-4697-B8CA-1C92C9AABD49}" type="pres">
      <dgm:prSet presAssocID="{5B7E56E5-D5FE-4AD4-8372-7067EDB98D4A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4FE0A-8FBE-47C4-8C74-1BFE27ACF501}" type="pres">
      <dgm:prSet presAssocID="{53519E39-224D-4C61-ADAA-18505D6CF083}" presName="sibTrans" presStyleCnt="0"/>
      <dgm:spPr/>
    </dgm:pt>
    <dgm:pt modelId="{A05B7BCE-D492-4413-A144-851F022720ED}" type="pres">
      <dgm:prSet presAssocID="{810B34C4-521A-4F69-90B4-14879B75780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B8C10-1B37-4562-B643-5C6461D41C03}" type="pres">
      <dgm:prSet presAssocID="{771741D6-D6F2-494E-9FA5-9CE4998ACA2E}" presName="sibTrans" presStyleCnt="0"/>
      <dgm:spPr/>
    </dgm:pt>
    <dgm:pt modelId="{4256017A-519C-430E-9581-094A8D4316BB}" type="pres">
      <dgm:prSet presAssocID="{44D052ED-1484-4B35-A887-0F6B4CD4495B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BD24D-AFB6-4212-9FDD-8DA36FD0B264}" srcId="{41094FBA-9E26-430A-9732-F94BB42AC5AE}" destId="{9FBCA142-1050-4FBD-8CE3-B9227052CB16}" srcOrd="2" destOrd="0" parTransId="{AE025A93-08E5-4226-810B-C38C682E6A34}" sibTransId="{C7C4C9DF-E46D-4B36-B018-C99485D8D3F1}"/>
    <dgm:cxn modelId="{E9357373-F035-4FD4-B81D-9015593C232A}" srcId="{41094FBA-9E26-430A-9732-F94BB42AC5AE}" destId="{5B7E56E5-D5FE-4AD4-8372-7067EDB98D4A}" srcOrd="8" destOrd="0" parTransId="{5C6A332B-C05E-4FF2-84F5-13B3322E7E28}" sibTransId="{53519E39-224D-4C61-ADAA-18505D6CF083}"/>
    <dgm:cxn modelId="{F0A38FCC-CDA6-484E-9CD6-822965533BC3}" srcId="{41094FBA-9E26-430A-9732-F94BB42AC5AE}" destId="{55CFE87C-3F3C-4758-9477-522439CA188A}" srcOrd="5" destOrd="0" parTransId="{B621BA02-B520-42A4-933B-28A8DC975449}" sibTransId="{7A5C0FEF-B557-4265-B765-1C0E24DFEF25}"/>
    <dgm:cxn modelId="{E160887A-41E1-4087-8C60-DE7848E33054}" type="presOf" srcId="{6B118559-C8EE-439C-A2A7-7AF44A02009E}" destId="{515AAB9D-5982-4DB9-A736-283AE1A1DBFF}" srcOrd="0" destOrd="0" presId="urn:microsoft.com/office/officeart/2005/8/layout/default#1"/>
    <dgm:cxn modelId="{57A795B8-0015-4FA2-974B-EB744D2FDC14}" type="presOf" srcId="{FB95FB00-D6EC-4003-8A79-C6D947AE9634}" destId="{4D7558C1-67B8-4B24-BB41-BCB894E38B56}" srcOrd="0" destOrd="0" presId="urn:microsoft.com/office/officeart/2005/8/layout/default#1"/>
    <dgm:cxn modelId="{5E246009-AD62-4E50-93E8-AE48F8D5E3CD}" srcId="{41094FBA-9E26-430A-9732-F94BB42AC5AE}" destId="{FB95FB00-D6EC-4003-8A79-C6D947AE9634}" srcOrd="6" destOrd="0" parTransId="{C9D116CA-DDF3-4419-9B34-ACB81EC11FD4}" sibTransId="{11D247B8-8976-41E9-843C-D16B1AC36346}"/>
    <dgm:cxn modelId="{DA9AB03F-1363-4579-9166-774C1F306F43}" type="presOf" srcId="{15842977-C110-4488-868C-EAE327181A91}" destId="{1C445F25-E1EC-4D65-AE8A-857965A71FF5}" srcOrd="0" destOrd="0" presId="urn:microsoft.com/office/officeart/2005/8/layout/default#1"/>
    <dgm:cxn modelId="{50B3DD8E-2B42-49B9-BB3E-6F22D00C8418}" srcId="{41094FBA-9E26-430A-9732-F94BB42AC5AE}" destId="{AD001FFA-7D7A-43A7-998A-13192D3EB925}" srcOrd="3" destOrd="0" parTransId="{C6E3A830-0FF0-4C8E-9F3A-5EC0004C185B}" sibTransId="{A1EF263B-E94C-4000-8427-D1B7B0D9B6BD}"/>
    <dgm:cxn modelId="{7A264AA1-5CB4-4843-827B-FA6BF464D844}" type="presOf" srcId="{55FE3446-79D1-4116-BD15-4A43F5F8F88F}" destId="{04EFDC7A-7A91-49A2-9A03-7E4423382412}" srcOrd="0" destOrd="0" presId="urn:microsoft.com/office/officeart/2005/8/layout/default#1"/>
    <dgm:cxn modelId="{EAFA2ECF-1795-476F-9BF3-917EAF06D154}" type="presOf" srcId="{810B34C4-521A-4F69-90B4-14879B757804}" destId="{A05B7BCE-D492-4413-A144-851F022720ED}" srcOrd="0" destOrd="0" presId="urn:microsoft.com/office/officeart/2005/8/layout/default#1"/>
    <dgm:cxn modelId="{8852EB50-8548-44DA-B7F5-E4857AB5547C}" type="presOf" srcId="{5B7E56E5-D5FE-4AD4-8372-7067EDB98D4A}" destId="{876822C6-5D16-4697-B8CA-1C92C9AABD49}" srcOrd="0" destOrd="0" presId="urn:microsoft.com/office/officeart/2005/8/layout/default#1"/>
    <dgm:cxn modelId="{E3578F6F-4B46-405F-A426-83EDE96F40CD}" srcId="{41094FBA-9E26-430A-9732-F94BB42AC5AE}" destId="{810B34C4-521A-4F69-90B4-14879B757804}" srcOrd="9" destOrd="0" parTransId="{02E3DD14-7577-4A7F-9952-0C6BCC8B7692}" sibTransId="{771741D6-D6F2-494E-9FA5-9CE4998ACA2E}"/>
    <dgm:cxn modelId="{F2456F41-9CB1-4092-9345-186DD2058388}" srcId="{41094FBA-9E26-430A-9732-F94BB42AC5AE}" destId="{55FE3446-79D1-4116-BD15-4A43F5F8F88F}" srcOrd="1" destOrd="0" parTransId="{06AB54DF-1899-4B34-9A28-E3389A798791}" sibTransId="{F16689D9-2CE4-4716-BEFC-DDCADA33A642}"/>
    <dgm:cxn modelId="{957C0ADD-761A-40E5-85F7-15A77BB282EC}" type="presOf" srcId="{AD001FFA-7D7A-43A7-998A-13192D3EB925}" destId="{0B6481DF-32AD-46AE-B558-EE695BED5A65}" srcOrd="0" destOrd="0" presId="urn:microsoft.com/office/officeart/2005/8/layout/default#1"/>
    <dgm:cxn modelId="{987A7959-CCD0-4E14-860A-FED25EE858BD}" type="presOf" srcId="{80EC5919-61CD-42B8-90B1-1FB51A5A0B50}" destId="{A4A583A8-1F56-46A1-8513-DEC8B560530B}" srcOrd="0" destOrd="0" presId="urn:microsoft.com/office/officeart/2005/8/layout/default#1"/>
    <dgm:cxn modelId="{7442C4BC-FB82-42A5-996A-9BCB525190B5}" srcId="{41094FBA-9E26-430A-9732-F94BB42AC5AE}" destId="{44D052ED-1484-4B35-A887-0F6B4CD4495B}" srcOrd="10" destOrd="0" parTransId="{503A4F01-09F0-447B-BFDF-81527BA8452E}" sibTransId="{DB4F8B74-B413-444A-8D8A-0834F7228DDE}"/>
    <dgm:cxn modelId="{D9D0CADD-671A-4704-8699-58EB6EFC4F1A}" type="presOf" srcId="{55CFE87C-3F3C-4758-9477-522439CA188A}" destId="{A82C94C8-837A-47E6-B76E-2F856A3A3EBC}" srcOrd="0" destOrd="0" presId="urn:microsoft.com/office/officeart/2005/8/layout/default#1"/>
    <dgm:cxn modelId="{22BC798A-38F0-4602-9714-2E91C263DC08}" type="presOf" srcId="{44D052ED-1484-4B35-A887-0F6B4CD4495B}" destId="{4256017A-519C-430E-9581-094A8D4316BB}" srcOrd="0" destOrd="0" presId="urn:microsoft.com/office/officeart/2005/8/layout/default#1"/>
    <dgm:cxn modelId="{A11BBC0D-F409-4204-9E6A-CCB145C02DD0}" srcId="{41094FBA-9E26-430A-9732-F94BB42AC5AE}" destId="{15842977-C110-4488-868C-EAE327181A91}" srcOrd="4" destOrd="0" parTransId="{81BC0BC2-9183-418A-88BE-B0C5A3DA549E}" sibTransId="{C2AD427E-38EB-4B66-AC24-1A2D40CB2445}"/>
    <dgm:cxn modelId="{DCD42A99-FD6A-4041-8925-3C86257CC3CF}" type="presOf" srcId="{41094FBA-9E26-430A-9732-F94BB42AC5AE}" destId="{6688133E-23A2-495E-9E1C-1D14EA3354F7}" srcOrd="0" destOrd="0" presId="urn:microsoft.com/office/officeart/2005/8/layout/default#1"/>
    <dgm:cxn modelId="{E42146B3-FA2E-4E58-882C-AE9AFBF07FFC}" srcId="{41094FBA-9E26-430A-9732-F94BB42AC5AE}" destId="{80EC5919-61CD-42B8-90B1-1FB51A5A0B50}" srcOrd="7" destOrd="0" parTransId="{2AF24DCF-369E-4EF8-B9BE-3BBD3497EBF2}" sibTransId="{873A9CDF-D50A-4810-8217-C2FA099C3ED2}"/>
    <dgm:cxn modelId="{7922E7DF-BC35-42F4-8AA5-5D3BD3B5A80B}" srcId="{41094FBA-9E26-430A-9732-F94BB42AC5AE}" destId="{6B118559-C8EE-439C-A2A7-7AF44A02009E}" srcOrd="0" destOrd="0" parTransId="{7C47FA16-FD61-4EB9-8F52-685564472BAA}" sibTransId="{3AA49B79-A98D-477B-8576-09D9A8B1FFE8}"/>
    <dgm:cxn modelId="{88D3F06F-19E2-41B3-9A2F-F1DCC8CF354B}" type="presOf" srcId="{9FBCA142-1050-4FBD-8CE3-B9227052CB16}" destId="{49D7EC83-8C78-41D5-A70F-1EC311C2D72E}" srcOrd="0" destOrd="0" presId="urn:microsoft.com/office/officeart/2005/8/layout/default#1"/>
    <dgm:cxn modelId="{56EE2627-31E3-4B61-941F-67097A67B3B9}" type="presParOf" srcId="{6688133E-23A2-495E-9E1C-1D14EA3354F7}" destId="{515AAB9D-5982-4DB9-A736-283AE1A1DBFF}" srcOrd="0" destOrd="0" presId="urn:microsoft.com/office/officeart/2005/8/layout/default#1"/>
    <dgm:cxn modelId="{532427F4-67AE-4BAE-AA49-3B9C7511B8F8}" type="presParOf" srcId="{6688133E-23A2-495E-9E1C-1D14EA3354F7}" destId="{CC14767C-502B-43BB-9426-DBD18BCCF5D5}" srcOrd="1" destOrd="0" presId="urn:microsoft.com/office/officeart/2005/8/layout/default#1"/>
    <dgm:cxn modelId="{0D5B55E0-6C19-46B5-AD8E-1C08D1D82259}" type="presParOf" srcId="{6688133E-23A2-495E-9E1C-1D14EA3354F7}" destId="{04EFDC7A-7A91-49A2-9A03-7E4423382412}" srcOrd="2" destOrd="0" presId="urn:microsoft.com/office/officeart/2005/8/layout/default#1"/>
    <dgm:cxn modelId="{0DF4753F-38E9-4658-B7AA-B28C0AD4D86C}" type="presParOf" srcId="{6688133E-23A2-495E-9E1C-1D14EA3354F7}" destId="{CEFF60D5-8F83-4470-9B1C-0FFC5B0F43CF}" srcOrd="3" destOrd="0" presId="urn:microsoft.com/office/officeart/2005/8/layout/default#1"/>
    <dgm:cxn modelId="{9D63970B-6C3C-4159-8407-886E54011BEF}" type="presParOf" srcId="{6688133E-23A2-495E-9E1C-1D14EA3354F7}" destId="{49D7EC83-8C78-41D5-A70F-1EC311C2D72E}" srcOrd="4" destOrd="0" presId="urn:microsoft.com/office/officeart/2005/8/layout/default#1"/>
    <dgm:cxn modelId="{D9AA390B-B732-457C-8189-2E612169CC58}" type="presParOf" srcId="{6688133E-23A2-495E-9E1C-1D14EA3354F7}" destId="{BA896357-3B61-48D7-838C-C6C4A3AB13C8}" srcOrd="5" destOrd="0" presId="urn:microsoft.com/office/officeart/2005/8/layout/default#1"/>
    <dgm:cxn modelId="{D2FB48F7-D460-4926-B571-F90701045CC9}" type="presParOf" srcId="{6688133E-23A2-495E-9E1C-1D14EA3354F7}" destId="{0B6481DF-32AD-46AE-B558-EE695BED5A65}" srcOrd="6" destOrd="0" presId="urn:microsoft.com/office/officeart/2005/8/layout/default#1"/>
    <dgm:cxn modelId="{167E3351-F22C-4B3F-8563-7C277837530C}" type="presParOf" srcId="{6688133E-23A2-495E-9E1C-1D14EA3354F7}" destId="{06339933-609C-4D2B-98FA-CD0804484C76}" srcOrd="7" destOrd="0" presId="urn:microsoft.com/office/officeart/2005/8/layout/default#1"/>
    <dgm:cxn modelId="{C048D063-2557-4A59-8A3B-B794EE70DFF3}" type="presParOf" srcId="{6688133E-23A2-495E-9E1C-1D14EA3354F7}" destId="{1C445F25-E1EC-4D65-AE8A-857965A71FF5}" srcOrd="8" destOrd="0" presId="urn:microsoft.com/office/officeart/2005/8/layout/default#1"/>
    <dgm:cxn modelId="{02A185A9-ED00-40C2-8F58-5DF86F59789D}" type="presParOf" srcId="{6688133E-23A2-495E-9E1C-1D14EA3354F7}" destId="{0C700709-A6DF-402F-AE48-EB3C0E2D8A13}" srcOrd="9" destOrd="0" presId="urn:microsoft.com/office/officeart/2005/8/layout/default#1"/>
    <dgm:cxn modelId="{3D02FC2C-60EC-4F61-A418-8B8B2D9EC549}" type="presParOf" srcId="{6688133E-23A2-495E-9E1C-1D14EA3354F7}" destId="{A82C94C8-837A-47E6-B76E-2F856A3A3EBC}" srcOrd="10" destOrd="0" presId="urn:microsoft.com/office/officeart/2005/8/layout/default#1"/>
    <dgm:cxn modelId="{12046F7A-AC35-4D07-A8F1-F57ADAD49037}" type="presParOf" srcId="{6688133E-23A2-495E-9E1C-1D14EA3354F7}" destId="{A7AADB4F-2098-431B-A5C9-F1D2081DA0A2}" srcOrd="11" destOrd="0" presId="urn:microsoft.com/office/officeart/2005/8/layout/default#1"/>
    <dgm:cxn modelId="{FBDA7703-4E65-4F04-B23D-665713E5840C}" type="presParOf" srcId="{6688133E-23A2-495E-9E1C-1D14EA3354F7}" destId="{4D7558C1-67B8-4B24-BB41-BCB894E38B56}" srcOrd="12" destOrd="0" presId="urn:microsoft.com/office/officeart/2005/8/layout/default#1"/>
    <dgm:cxn modelId="{EE974083-A497-41F9-9D2E-3CB16417DB76}" type="presParOf" srcId="{6688133E-23A2-495E-9E1C-1D14EA3354F7}" destId="{DC3FF8BA-6DE2-4AD7-817A-5E4AF50EF9C4}" srcOrd="13" destOrd="0" presId="urn:microsoft.com/office/officeart/2005/8/layout/default#1"/>
    <dgm:cxn modelId="{E5AE3C98-BFA2-40C3-83CC-EFBE4E143C9C}" type="presParOf" srcId="{6688133E-23A2-495E-9E1C-1D14EA3354F7}" destId="{A4A583A8-1F56-46A1-8513-DEC8B560530B}" srcOrd="14" destOrd="0" presId="urn:microsoft.com/office/officeart/2005/8/layout/default#1"/>
    <dgm:cxn modelId="{82FFECF8-9DB0-439C-9264-A88D6104766D}" type="presParOf" srcId="{6688133E-23A2-495E-9E1C-1D14EA3354F7}" destId="{E8F11638-6B87-4F96-8152-88AB5B44966C}" srcOrd="15" destOrd="0" presId="urn:microsoft.com/office/officeart/2005/8/layout/default#1"/>
    <dgm:cxn modelId="{380B153B-579E-4943-9847-6E61A824A626}" type="presParOf" srcId="{6688133E-23A2-495E-9E1C-1D14EA3354F7}" destId="{876822C6-5D16-4697-B8CA-1C92C9AABD49}" srcOrd="16" destOrd="0" presId="urn:microsoft.com/office/officeart/2005/8/layout/default#1"/>
    <dgm:cxn modelId="{391D8AD2-6CCF-4D0C-A363-0B39261E37B6}" type="presParOf" srcId="{6688133E-23A2-495E-9E1C-1D14EA3354F7}" destId="{B524FE0A-8FBE-47C4-8C74-1BFE27ACF501}" srcOrd="17" destOrd="0" presId="urn:microsoft.com/office/officeart/2005/8/layout/default#1"/>
    <dgm:cxn modelId="{5A12EEA1-CD57-4BA8-B618-2FFBF20F5A84}" type="presParOf" srcId="{6688133E-23A2-495E-9E1C-1D14EA3354F7}" destId="{A05B7BCE-D492-4413-A144-851F022720ED}" srcOrd="18" destOrd="0" presId="urn:microsoft.com/office/officeart/2005/8/layout/default#1"/>
    <dgm:cxn modelId="{1CD02692-D006-46A3-AC17-9BF194C2A320}" type="presParOf" srcId="{6688133E-23A2-495E-9E1C-1D14EA3354F7}" destId="{7FDB8C10-1B37-4562-B643-5C6461D41C03}" srcOrd="19" destOrd="0" presId="urn:microsoft.com/office/officeart/2005/8/layout/default#1"/>
    <dgm:cxn modelId="{D31CBBE4-CA5C-4BD4-9157-274579C6FB8E}" type="presParOf" srcId="{6688133E-23A2-495E-9E1C-1D14EA3354F7}" destId="{4256017A-519C-430E-9581-094A8D4316BB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AAB9D-5982-4DB9-A736-283AE1A1DBFF}">
      <dsp:nvSpPr>
        <dsp:cNvPr id="0" name=""/>
        <dsp:cNvSpPr/>
      </dsp:nvSpPr>
      <dsp:spPr>
        <a:xfrm>
          <a:off x="742344" y="2043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Методическая тема региона. Создание мобильного приложения для классных руководителей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42344" y="2043"/>
        <a:ext cx="2428854" cy="1457312"/>
      </dsp:txXfrm>
    </dsp:sp>
    <dsp:sp modelId="{04EFDC7A-7A91-49A2-9A03-7E4423382412}">
      <dsp:nvSpPr>
        <dsp:cNvPr id="0" name=""/>
        <dsp:cNvSpPr/>
      </dsp:nvSpPr>
      <dsp:spPr>
        <a:xfrm>
          <a:off x="3414084" y="2043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Сбор лучших муниципальных практик и методического опыта работы советников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14084" y="2043"/>
        <a:ext cx="2428854" cy="1457312"/>
      </dsp:txXfrm>
    </dsp:sp>
    <dsp:sp modelId="{49D7EC83-8C78-41D5-A70F-1EC311C2D72E}">
      <dsp:nvSpPr>
        <dsp:cNvPr id="0" name=""/>
        <dsp:cNvSpPr/>
      </dsp:nvSpPr>
      <dsp:spPr>
        <a:xfrm>
          <a:off x="6085824" y="2043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Развитие информационного пространства 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85824" y="2043"/>
        <a:ext cx="2428854" cy="1457312"/>
      </dsp:txXfrm>
    </dsp:sp>
    <dsp:sp modelId="{0B6481DF-32AD-46AE-B558-EE695BED5A65}">
      <dsp:nvSpPr>
        <dsp:cNvPr id="0" name=""/>
        <dsp:cNvSpPr/>
      </dsp:nvSpPr>
      <dsp:spPr>
        <a:xfrm>
          <a:off x="8757564" y="2043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Обновление содержания разделов «Навигаторы детства» на сайтах общеобразовательных организаций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7564" y="2043"/>
        <a:ext cx="2428854" cy="1457312"/>
      </dsp:txXfrm>
    </dsp:sp>
    <dsp:sp modelId="{1C445F25-E1EC-4D65-AE8A-857965A71FF5}">
      <dsp:nvSpPr>
        <dsp:cNvPr id="0" name=""/>
        <dsp:cNvSpPr/>
      </dsp:nvSpPr>
      <dsp:spPr>
        <a:xfrm>
          <a:off x="742344" y="1702241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в конкурсах профессионального мастерства «Воспитать человека», региональный конкурс «Советник года»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42344" y="1702241"/>
        <a:ext cx="2428854" cy="1457312"/>
      </dsp:txXfrm>
    </dsp:sp>
    <dsp:sp modelId="{A82C94C8-837A-47E6-B76E-2F856A3A3EBC}">
      <dsp:nvSpPr>
        <dsp:cNvPr id="0" name=""/>
        <dsp:cNvSpPr/>
      </dsp:nvSpPr>
      <dsp:spPr>
        <a:xfrm>
          <a:off x="3414084" y="1702241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Грантовые конкурсы Росмолодежи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4084" y="1702241"/>
        <a:ext cx="2428854" cy="1457312"/>
      </dsp:txXfrm>
    </dsp:sp>
    <dsp:sp modelId="{4D7558C1-67B8-4B24-BB41-BCB894E38B56}">
      <dsp:nvSpPr>
        <dsp:cNvPr id="0" name=""/>
        <dsp:cNvSpPr/>
      </dsp:nvSpPr>
      <dsp:spPr>
        <a:xfrm>
          <a:off x="6085824" y="1702241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Обучение, региональный трек #Команда_Навигаторы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Детства52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85824" y="1702241"/>
        <a:ext cx="2428854" cy="1457312"/>
      </dsp:txXfrm>
    </dsp:sp>
    <dsp:sp modelId="{A4A583A8-1F56-46A1-8513-DEC8B560530B}">
      <dsp:nvSpPr>
        <dsp:cNvPr id="0" name=""/>
        <dsp:cNvSpPr/>
      </dsp:nvSpPr>
      <dsp:spPr>
        <a:xfrm>
          <a:off x="8757564" y="1702241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Региональный проект «Твои возможности 2.0.»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7564" y="1702241"/>
        <a:ext cx="2428854" cy="1457312"/>
      </dsp:txXfrm>
    </dsp:sp>
    <dsp:sp modelId="{876822C6-5D16-4697-B8CA-1C92C9AABD49}">
      <dsp:nvSpPr>
        <dsp:cNvPr id="0" name=""/>
        <dsp:cNvSpPr/>
      </dsp:nvSpPr>
      <dsp:spPr>
        <a:xfrm>
          <a:off x="2078214" y="3402439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Работа по реализации трек-карт наставничества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78214" y="3402439"/>
        <a:ext cx="2428854" cy="1457312"/>
      </dsp:txXfrm>
    </dsp:sp>
    <dsp:sp modelId="{A05B7BCE-D492-4413-A144-851F022720ED}">
      <dsp:nvSpPr>
        <dsp:cNvPr id="0" name=""/>
        <dsp:cNvSpPr/>
      </dsp:nvSpPr>
      <dsp:spPr>
        <a:xfrm>
          <a:off x="4749954" y="3402439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Дальнейшее сопровождение участников трека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"Море внутри"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9954" y="3402439"/>
        <a:ext cx="2428854" cy="1457312"/>
      </dsp:txXfrm>
    </dsp:sp>
    <dsp:sp modelId="{4256017A-519C-430E-9581-094A8D4316BB}">
      <dsp:nvSpPr>
        <dsp:cNvPr id="0" name=""/>
        <dsp:cNvSpPr/>
      </dsp:nvSpPr>
      <dsp:spPr>
        <a:xfrm>
          <a:off x="7421694" y="3402439"/>
          <a:ext cx="2428854" cy="145731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Работа с родительским сообществом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421694" y="3402439"/>
        <a:ext cx="2428854" cy="145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0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6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30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55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81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87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97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DD8E-CBC5-4CB4-B552-C204C1E6686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821D-F759-4D22-A1FC-6B5F5F1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90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9006" y="3969152"/>
            <a:ext cx="963909" cy="1155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9467" y="4651965"/>
            <a:ext cx="130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Дзержинск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179" y="1860883"/>
            <a:ext cx="7830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реализации Всероссийского проекта "Навигаторы детства" </a:t>
            </a:r>
            <a:b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паспорта федерального проекта </a:t>
            </a:r>
            <a:b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"Патриотическое воспитание граждан Российской Федерации" национального проекта "Образование"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городском округе город Дзержинск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09949" y="3769131"/>
            <a:ext cx="307570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1020" y="4039191"/>
            <a:ext cx="55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Литеревич Кристина Алексеевна,</a:t>
            </a:r>
          </a:p>
          <a:p>
            <a:pPr algn="ctr"/>
            <a: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координатор </a:t>
            </a:r>
            <a:b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проекта </a:t>
            </a:r>
            <a:b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«Навигаторы детства»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34029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4E1015C-8A07-4D33-9128-CD65B8ED8D81}"/>
              </a:ext>
            </a:extLst>
          </p:cNvPr>
          <p:cNvSpPr/>
          <p:nvPr/>
        </p:nvSpPr>
        <p:spPr>
          <a:xfrm rot="10800000" flipV="1">
            <a:off x="7378602" y="5727193"/>
            <a:ext cx="4657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 курсе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 вместе </a:t>
            </a:r>
            <a:b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«Навигатором твоих открытий»!</a:t>
            </a:r>
          </a:p>
        </p:txBody>
      </p:sp>
      <p:pic>
        <p:nvPicPr>
          <p:cNvPr id="1040" name="Picture 16" descr="https://sch2117.mskobr.ru/files/site/armiya.png">
            <a:extLst>
              <a:ext uri="{FF2B5EF4-FFF2-40B4-BE49-F238E27FC236}">
                <a16:creationId xmlns:a16="http://schemas.microsoft.com/office/drawing/2014/main" xmlns="" id="{CD5BEE68-1549-4142-84BC-F537CD743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421" y="3008069"/>
            <a:ext cx="1936463" cy="17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240" y="1459102"/>
            <a:ext cx="2634148" cy="13035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52" y="1445925"/>
            <a:ext cx="923154" cy="1829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606" y="1352439"/>
            <a:ext cx="3332427" cy="1352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896" b="89844" l="0" r="100000">
                        <a14:foregroundMark x1="20156" y1="71875" x2="20156" y2="71875"/>
                        <a14:foregroundMark x1="24844" y1="71615" x2="24844" y2="71615"/>
                        <a14:foregroundMark x1="28906" y1="73438" x2="28906" y2="73438"/>
                        <a14:foregroundMark x1="33594" y1="72396" x2="33594" y2="72396"/>
                        <a14:foregroundMark x1="38281" y1="70313" x2="38281" y2="70313"/>
                        <a14:foregroundMark x1="42969" y1="73698" x2="42969" y2="73698"/>
                        <a14:foregroundMark x1="46094" y1="72396" x2="46094" y2="72396"/>
                        <a14:foregroundMark x1="51250" y1="70573" x2="51250" y2="70573"/>
                        <a14:foregroundMark x1="9688" y1="82292" x2="9688" y2="82292"/>
                        <a14:foregroundMark x1="14219" y1="82552" x2="14219" y2="82552"/>
                        <a14:foregroundMark x1="18125" y1="82292" x2="18125" y2="82292"/>
                        <a14:foregroundMark x1="24219" y1="82031" x2="24219" y2="82031"/>
                        <a14:foregroundMark x1="27656" y1="82552" x2="27656" y2="82552"/>
                        <a14:foregroundMark x1="31406" y1="81510" x2="31406" y2="81510"/>
                        <a14:foregroundMark x1="35625" y1="81771" x2="35625" y2="81771"/>
                        <a14:foregroundMark x1="41094" y1="84635" x2="41094" y2="84635"/>
                        <a14:foregroundMark x1="45938" y1="79948" x2="45938" y2="79948"/>
                        <a14:foregroundMark x1="48906" y1="81771" x2="48906" y2="81771"/>
                        <a14:foregroundMark x1="52656" y1="82031" x2="52656" y2="82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171" y="2869469"/>
            <a:ext cx="2651288" cy="1590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6904" y="1490596"/>
            <a:ext cx="2620651" cy="1240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/>
          <a:srcRect l="9150" t="39268" r="8751" b="39344"/>
          <a:stretch/>
        </p:blipFill>
        <p:spPr>
          <a:xfrm>
            <a:off x="6921665" y="3118968"/>
            <a:ext cx="4828382" cy="889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16428" y="4365207"/>
            <a:ext cx="2751022" cy="1550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98045" y="4093185"/>
            <a:ext cx="1528001" cy="1528001"/>
          </a:xfrm>
          <a:prstGeom prst="rect">
            <a:avLst/>
          </a:prstGeom>
        </p:spPr>
      </p:pic>
      <p:pic>
        <p:nvPicPr>
          <p:cNvPr id="13" name="Рисунок 12" descr="afbd14a9_05d0_468d_9d45_29228583b25e_page_0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28885" y="224995"/>
            <a:ext cx="1869989" cy="1051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9086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95" y="1100883"/>
            <a:ext cx="1081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ПРОГРАММЫ, ПРОЕКТЫ И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1129203" y="3064668"/>
            <a:ext cx="2271795" cy="22717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12147" y="3080516"/>
            <a:ext cx="2271795" cy="22717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95091" y="3064668"/>
            <a:ext cx="2271795" cy="22717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878035" y="3064667"/>
            <a:ext cx="2271795" cy="22717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35918" y="3567148"/>
            <a:ext cx="21487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ЦЕРЕМОНИЯ</a:t>
            </a:r>
            <a:b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ПОДНЯТИЯ</a:t>
            </a:r>
            <a:b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ГОСУДАРСТВЕННОГО</a:t>
            </a:r>
            <a:b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ФЛАГА</a:t>
            </a:r>
            <a:r>
              <a:rPr lang="ru-RU" sz="1400" b="1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 РФ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И ИСПОЛНЕНИЕ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ГИМНА РФ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785" y="1743588"/>
            <a:ext cx="2240935" cy="101393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265101" y="2321531"/>
            <a:ext cx="2665118" cy="0"/>
          </a:xfrm>
          <a:prstGeom prst="line">
            <a:avLst/>
          </a:prstGeom>
          <a:ln w="28575">
            <a:solidFill>
              <a:srgbClr val="85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173798" y="2306786"/>
            <a:ext cx="2840135" cy="0"/>
          </a:xfrm>
          <a:prstGeom prst="line">
            <a:avLst/>
          </a:prstGeom>
          <a:ln w="28575">
            <a:solidFill>
              <a:srgbClr val="85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65100" y="2306786"/>
            <a:ext cx="0" cy="622141"/>
          </a:xfrm>
          <a:prstGeom prst="line">
            <a:avLst/>
          </a:prstGeom>
          <a:ln w="28575">
            <a:solidFill>
              <a:srgbClr val="85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89018" y="2321531"/>
            <a:ext cx="0" cy="622141"/>
          </a:xfrm>
          <a:prstGeom prst="line">
            <a:avLst/>
          </a:prstGeom>
          <a:ln w="28575">
            <a:solidFill>
              <a:srgbClr val="85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28466" y="2306784"/>
            <a:ext cx="0" cy="622141"/>
          </a:xfrm>
          <a:prstGeom prst="line">
            <a:avLst/>
          </a:prstGeom>
          <a:ln w="28575">
            <a:solidFill>
              <a:srgbClr val="85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10315" y="2306785"/>
            <a:ext cx="0" cy="622141"/>
          </a:xfrm>
          <a:prstGeom prst="line">
            <a:avLst/>
          </a:prstGeom>
          <a:ln w="28575">
            <a:solidFill>
              <a:srgbClr val="85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289" y="3687910"/>
            <a:ext cx="1891622" cy="9361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98" y1="39042" x2="86157" y2="37937"/>
                        <a14:foregroundMark x1="14256" y1="57827" x2="86157" y2="58932"/>
                        <a14:foregroundMark x1="13017" y1="34622" x2="86777" y2="39042"/>
                        <a14:foregroundMark x1="10537" y1="62799" x2="87397" y2="62799"/>
                        <a14:foregroundMark x1="89256" y1="41805" x2="21694" y2="41252"/>
                        <a14:foregroundMark x1="29132" y1="35175" x2="92975" y2="35175"/>
                        <a14:foregroundMark x1="27273" y1="43462" x2="37810" y2="43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1808" y="3320999"/>
            <a:ext cx="1673316" cy="1877295"/>
          </a:xfrm>
          <a:prstGeom prst="rect">
            <a:avLst/>
          </a:prstGeom>
        </p:spPr>
      </p:pic>
      <p:pic>
        <p:nvPicPr>
          <p:cNvPr id="1026" name="Picture 2" descr="https://lh6.googleusercontent.com/bjnv2n-XxQ7XzUoI4LCEb5Shi-Yn-M2RXyzh8yyaxw075zl9CsdcpFZYLV9kB_Ipq0hQkA5F4_vqeIZ3H9A1Pgnf9KYHylmNLDS5M0s3BrtCSlT7W_ZNmb-m__oodG4bXTyi4uAWzbBnicS_cP9tzQ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627" y="3393952"/>
            <a:ext cx="1136316" cy="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79556" y="3871599"/>
            <a:ext cx="171388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/>
            </a:r>
            <a:br>
              <a:rPr lang="ru-RU" sz="900" dirty="0"/>
            </a:b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</a:rPr>
              <a:t>"Я-ТЫ-ОН-ОНА —ВМЕСТЕ ЦЕЛАЯ СТРАНА: КЛАССНЫЕ СОБЫТИЯ ГОДА"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67983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291" y="3584732"/>
            <a:ext cx="1847108" cy="1845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441" y="3677756"/>
            <a:ext cx="1750096" cy="1752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0205" y="3584732"/>
            <a:ext cx="1845063" cy="1845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173" y="3677757"/>
            <a:ext cx="1752039" cy="1752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027" y="3727637"/>
            <a:ext cx="1704047" cy="1702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0820" y="1640618"/>
            <a:ext cx="1704051" cy="1702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343" y="1640617"/>
            <a:ext cx="1692788" cy="1692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56" y="3727636"/>
            <a:ext cx="1704049" cy="1702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441" y="1640617"/>
            <a:ext cx="1702164" cy="1702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173" y="1640617"/>
            <a:ext cx="1704053" cy="1702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844" y="1631241"/>
            <a:ext cx="1704051" cy="1702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56" y="1631243"/>
            <a:ext cx="1704049" cy="17021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8918191-7AFE-480D-8199-B2AC1915D427}"/>
              </a:ext>
            </a:extLst>
          </p:cNvPr>
          <p:cNvSpPr/>
          <p:nvPr/>
        </p:nvSpPr>
        <p:spPr>
          <a:xfrm>
            <a:off x="2647285" y="356907"/>
            <a:ext cx="68018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РАЗВИТИЯ ВОСПИТАНИЯ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0334" y="5062194"/>
            <a:ext cx="650450" cy="2262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03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2182" y="2221517"/>
            <a:ext cx="2197590" cy="929147"/>
          </a:xfrm>
          <a:prstGeom prst="rect">
            <a:avLst/>
          </a:prstGeom>
        </p:spPr>
      </p:pic>
      <p:pic>
        <p:nvPicPr>
          <p:cNvPr id="1030" name="Picture 6" descr="https://edu.gov.ru/uploads/media/photo/2020/07/27/7a837fd90fdc938f8009_2000x.jpg">
            <a:extLst>
              <a:ext uri="{FF2B5EF4-FFF2-40B4-BE49-F238E27FC236}">
                <a16:creationId xmlns:a16="http://schemas.microsoft.com/office/drawing/2014/main" xmlns="" id="{09F21289-C295-48EC-9673-5F221410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402" y="2347274"/>
            <a:ext cx="5734873" cy="39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E25D2B-7ED2-4FB4-9A12-AE0E4859ACBB}"/>
              </a:ext>
            </a:extLst>
          </p:cNvPr>
          <p:cNvSpPr/>
          <p:nvPr/>
        </p:nvSpPr>
        <p:spPr>
          <a:xfrm>
            <a:off x="480767" y="414779"/>
            <a:ext cx="7927942" cy="171111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  <a:alpha val="20000"/>
                </a:srgbClr>
              </a:gs>
              <a:gs pos="50000">
                <a:srgbClr val="7030A0">
                  <a:tint val="44500"/>
                  <a:satMod val="160000"/>
                  <a:alpha val="20000"/>
                </a:srgbClr>
              </a:gs>
              <a:gs pos="100000">
                <a:srgbClr val="7030A0">
                  <a:tint val="23500"/>
                  <a:satMod val="160000"/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«До 2024 года в каждой школе будет создан свой театр»</a:t>
            </a:r>
          </a:p>
          <a:p>
            <a:pPr algn="r"/>
            <a:r>
              <a:rPr lang="ru-RU" sz="3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С.С Кравцов</a:t>
            </a:r>
          </a:p>
        </p:txBody>
      </p:sp>
    </p:spTree>
    <p:extLst>
      <p:ext uri="{BB962C8B-B14F-4D97-AF65-F5344CB8AC3E}">
        <p14:creationId xmlns:p14="http://schemas.microsoft.com/office/powerpoint/2010/main" xmlns="" val="184394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718BD7-E631-48ED-8A73-66B5E0FDA4FB}"/>
              </a:ext>
            </a:extLst>
          </p:cNvPr>
          <p:cNvSpPr/>
          <p:nvPr/>
        </p:nvSpPr>
        <p:spPr>
          <a:xfrm>
            <a:off x="1303506" y="1297129"/>
            <a:ext cx="9338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и новые задачи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xmlns="" id="{64402669-7AE4-2173-76F6-29EA6930A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55699623"/>
              </p:ext>
            </p:extLst>
          </p:nvPr>
        </p:nvGraphicFramePr>
        <p:xfrm>
          <a:off x="103909" y="1881904"/>
          <a:ext cx="11928764" cy="486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0913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79" y="1860883"/>
            <a:ext cx="7830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реализации Всероссийского проекта "Навигаторы детства" </a:t>
            </a:r>
            <a:b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паспорта федерального проекта </a:t>
            </a:r>
            <a:b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"Патриотическое воспитание граждан Российской Федерации" национального проекта "Образование"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городском округе город Дзержинск 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Нижегородской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09949" y="3769131"/>
            <a:ext cx="307570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9006" y="3969152"/>
            <a:ext cx="963909" cy="1155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9467" y="4651965"/>
            <a:ext cx="130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Дзержинск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020" y="4039191"/>
            <a:ext cx="55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Литеревич Кристина Алексеевна,</a:t>
            </a:r>
          </a:p>
          <a:p>
            <a:pPr algn="ctr"/>
            <a: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координатор </a:t>
            </a:r>
            <a:b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проекта </a:t>
            </a:r>
            <a:b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19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«Навигаторы детства»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261921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253786"/>
            <a:ext cx="10718277" cy="55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76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534" y="281936"/>
            <a:ext cx="10853394" cy="53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12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28" y="650450"/>
            <a:ext cx="11713341" cy="57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6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AB2DB">
                  <a:tint val="66000"/>
                  <a:satMod val="160000"/>
                </a:srgbClr>
              </a:gs>
              <a:gs pos="50000">
                <a:srgbClr val="AAB2DB">
                  <a:tint val="44500"/>
                  <a:satMod val="160000"/>
                </a:srgbClr>
              </a:gs>
              <a:gs pos="100000">
                <a:srgbClr val="AAB2D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01" y="1518359"/>
            <a:ext cx="11711233" cy="51841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118" y="220571"/>
            <a:ext cx="10026212" cy="104026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  <a:alpha val="20000"/>
                </a:srgbClr>
              </a:gs>
              <a:gs pos="50000">
                <a:srgbClr val="7030A0">
                  <a:tint val="44500"/>
                  <a:satMod val="160000"/>
                  <a:alpha val="20000"/>
                </a:srgbClr>
              </a:gs>
              <a:gs pos="100000">
                <a:srgbClr val="7030A0">
                  <a:tint val="23500"/>
                  <a:satMod val="160000"/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970" y="386762"/>
            <a:ext cx="9690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УПРАВЛЕНЧЕСКАЯ МОДЕЛЬ РЕАЛИЗАЦИИ ФЕДЕРАЛЬНОГО ПРОЕКТА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(федеральный и региональный уровни)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84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56"/>
          <a:stretch/>
        </p:blipFill>
        <p:spPr>
          <a:xfrm>
            <a:off x="0" y="-1"/>
            <a:ext cx="12192000" cy="68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52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9413" y="548640"/>
            <a:ext cx="7989850" cy="83127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  <a:alpha val="20000"/>
                </a:srgbClr>
              </a:gs>
              <a:gs pos="50000">
                <a:srgbClr val="7030A0">
                  <a:tint val="44500"/>
                  <a:satMod val="160000"/>
                  <a:alpha val="20000"/>
                </a:srgbClr>
              </a:gs>
              <a:gs pos="100000">
                <a:srgbClr val="7030A0">
                  <a:tint val="23500"/>
                  <a:satMod val="160000"/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02148" y="548640"/>
            <a:ext cx="7764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ПО РЕАЛИЗАЦИИ ПРОЕКТА </a:t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городском округе город Дзержинск</a:t>
            </a:r>
            <a:endParaRPr lang="ru-RU" sz="2400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28" y="507263"/>
            <a:ext cx="2588829" cy="1171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8276" y="2354488"/>
            <a:ext cx="7219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Литеревич Кристина Алексеевна, </a:t>
            </a:r>
          </a:p>
          <a:p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координатор Всероссийского проекта «Навигаторы детства» в г.о.г. Дзержинск, ведущий эксперт ФГБУ «Росдетцентр» </a:t>
            </a:r>
            <a:endParaRPr lang="ru-RU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36F202-1398-420F-9B88-45D02E91B660}"/>
              </a:ext>
            </a:extLst>
          </p:cNvPr>
          <p:cNvSpPr/>
          <p:nvPr/>
        </p:nvSpPr>
        <p:spPr>
          <a:xfrm rot="10800000" flipV="1">
            <a:off x="7426179" y="4490827"/>
            <a:ext cx="1606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Bef>
                <a:spcPts val="61"/>
              </a:spcBef>
            </a:pPr>
            <a:r>
              <a:rPr lang="ru-RU" sz="6000" b="1" spc="61" dirty="0">
                <a:solidFill>
                  <a:srgbClr val="7030A0"/>
                </a:solidFill>
                <a:latin typeface="Trebuchet MS"/>
                <a:cs typeface="Trebuchet MS"/>
              </a:rPr>
              <a:t>37</a:t>
            </a:r>
            <a:endParaRPr lang="en-US" sz="6000" b="1" spc="61" dirty="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30E2E4-7C5C-4FD4-BFA7-E204C56DCA53}"/>
              </a:ext>
            </a:extLst>
          </p:cNvPr>
          <p:cNvSpPr/>
          <p:nvPr/>
        </p:nvSpPr>
        <p:spPr>
          <a:xfrm>
            <a:off x="8592759" y="4213829"/>
            <a:ext cx="3236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советников по воспитанию</a:t>
            </a:r>
            <a:r>
              <a:rPr lang="ru-RU" spc="6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6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взаимодействию</a:t>
            </a:r>
            <a:r>
              <a:rPr lang="ru-RU" spc="6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b="1" spc="6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детскими общественными объединениями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C6FD3B79-0774-8543-ABF0-3B67802359E1}"/>
              </a:ext>
            </a:extLst>
          </p:cNvPr>
          <p:cNvSpPr/>
          <p:nvPr/>
        </p:nvSpPr>
        <p:spPr>
          <a:xfrm>
            <a:off x="1802986" y="1444802"/>
            <a:ext cx="2117868" cy="3097161"/>
          </a:xfrm>
          <a:prstGeom prst="roundRect">
            <a:avLst/>
          </a:prstGeom>
          <a:noFill/>
          <a:ln w="57150">
            <a:solidFill>
              <a:srgbClr val="FFB0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photo_2024-02-11_21-22-47-transfor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0522" y="747584"/>
            <a:ext cx="2516659" cy="37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43" y="1762813"/>
            <a:ext cx="7243437" cy="48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04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AB2DB">
                  <a:tint val="66000"/>
                  <a:satMod val="160000"/>
                </a:srgbClr>
              </a:gs>
              <a:gs pos="50000">
                <a:srgbClr val="AAB2DB">
                  <a:tint val="44500"/>
                  <a:satMod val="160000"/>
                </a:srgbClr>
              </a:gs>
              <a:gs pos="100000">
                <a:srgbClr val="AAB2D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594" y="122548"/>
            <a:ext cx="9527225" cy="6735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3290" y="5235586"/>
            <a:ext cx="1725884" cy="1622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5288" y="0"/>
            <a:ext cx="1857463" cy="17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315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198</Words>
  <Application>Microsoft Office PowerPoint</Application>
  <PresentationFormat>Произвольный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 Windows</cp:lastModifiedBy>
  <cp:revision>135</cp:revision>
  <dcterms:created xsi:type="dcterms:W3CDTF">2023-04-07T07:17:00Z</dcterms:created>
  <dcterms:modified xsi:type="dcterms:W3CDTF">2024-02-12T11:39:35Z</dcterms:modified>
</cp:coreProperties>
</file>