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21"/>
    <a:srgbClr val="FFFF99"/>
    <a:srgbClr val="8174BA"/>
    <a:srgbClr val="4B4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8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4B502-21D6-4063-890B-1A9286E79BAE}" type="doc">
      <dgm:prSet loTypeId="urn:microsoft.com/office/officeart/2005/8/layout/target1" loCatId="relationship" qsTypeId="urn:microsoft.com/office/officeart/2005/8/quickstyle/3d3" qsCatId="3D" csTypeId="urn:microsoft.com/office/officeart/2005/8/colors/accent1_2" csCatId="accent1" phldr="1"/>
      <dgm:spPr/>
    </dgm:pt>
    <dgm:pt modelId="{91890567-A754-4F60-89B6-E1FF55528500}">
      <dgm:prSet phldrT="[Текст]" custT="1"/>
      <dgm:spPr/>
      <dgm:t>
        <a:bodyPr/>
        <a:lstStyle/>
        <a:p>
          <a:pPr algn="just"/>
          <a:r>
            <a:rPr lang="ru-RU" sz="13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Теоретико-методологические и научно-практические основы разработанные в трудах </a:t>
          </a:r>
          <a:r>
            <a:rPr lang="ru-RU" sz="1300" b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О.С.Газмана</a:t>
          </a:r>
          <a:r>
            <a:rPr lang="ru-RU" sz="13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sz="1300" b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С.С.Гиля</a:t>
          </a:r>
          <a:r>
            <a:rPr lang="ru-RU" sz="13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, Н.Б.Крыловой,  Н.Н.Михайловой и др.</a:t>
          </a:r>
          <a:endParaRPr lang="ru-RU" sz="1300" b="1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E7EEE80-E039-4F4D-AFEB-95513454119F}" type="parTrans" cxnId="{60C2DCA5-4FEC-491C-8C6D-CB23AF8761DF}">
      <dgm:prSet/>
      <dgm:spPr/>
      <dgm:t>
        <a:bodyPr/>
        <a:lstStyle/>
        <a:p>
          <a:endParaRPr lang="ru-RU"/>
        </a:p>
      </dgm:t>
    </dgm:pt>
    <dgm:pt modelId="{1F767139-0684-4DB3-885D-FA5EB6CB83AC}" type="sibTrans" cxnId="{60C2DCA5-4FEC-491C-8C6D-CB23AF8761DF}">
      <dgm:prSet/>
      <dgm:spPr/>
      <dgm:t>
        <a:bodyPr/>
        <a:lstStyle/>
        <a:p>
          <a:endParaRPr lang="ru-RU"/>
        </a:p>
      </dgm:t>
    </dgm:pt>
    <dgm:pt modelId="{71D3C6AD-18DA-48E6-AAE7-D72B5BFFEE03}">
      <dgm:prSet phldrT="[Текст]" custT="1"/>
      <dgm:spPr/>
      <dgm:t>
        <a:bodyPr/>
        <a:lstStyle/>
        <a:p>
          <a:pPr algn="just"/>
          <a:r>
            <a:rPr lang="ru-RU" sz="13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Внешний барьер (дефицит ресурсов для реализации собственных инициатив, отсутствие организационных или иных механизмов)</a:t>
          </a:r>
          <a:endParaRPr lang="ru-RU" sz="1300" b="1" dirty="0">
            <a:solidFill>
              <a:srgbClr val="00B050"/>
            </a:solidFill>
            <a:latin typeface="Arial" pitchFamily="34" charset="0"/>
            <a:cs typeface="Arial" pitchFamily="34" charset="0"/>
          </a:endParaRPr>
        </a:p>
      </dgm:t>
    </dgm:pt>
    <dgm:pt modelId="{C7C6374C-BAEF-47C3-B907-0902099987BF}" type="parTrans" cxnId="{1C33EA4C-4ED0-4D3B-8373-A074775DA655}">
      <dgm:prSet/>
      <dgm:spPr/>
      <dgm:t>
        <a:bodyPr/>
        <a:lstStyle/>
        <a:p>
          <a:endParaRPr lang="ru-RU"/>
        </a:p>
      </dgm:t>
    </dgm:pt>
    <dgm:pt modelId="{F5A0B8FF-3A17-431A-997B-27F851A96D8B}" type="sibTrans" cxnId="{1C33EA4C-4ED0-4D3B-8373-A074775DA655}">
      <dgm:prSet/>
      <dgm:spPr/>
      <dgm:t>
        <a:bodyPr/>
        <a:lstStyle/>
        <a:p>
          <a:endParaRPr lang="ru-RU"/>
        </a:p>
      </dgm:t>
    </dgm:pt>
    <dgm:pt modelId="{DB4CB915-53DC-4158-8652-57D208B3130D}">
      <dgm:prSet phldrT="[Текст]" custT="1"/>
      <dgm:spPr/>
      <dgm:t>
        <a:bodyPr/>
        <a:lstStyle/>
        <a:p>
          <a:pPr algn="just"/>
          <a:r>
            <a:rPr lang="ru-RU" sz="13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Внутренний образовательный дефицит (неготовность самостоятельно преодолеть внешний барьер)</a:t>
          </a:r>
          <a:endParaRPr lang="ru-RU" sz="1300" b="1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gm:t>
    </dgm:pt>
    <dgm:pt modelId="{7E1E02A4-599A-4153-851C-1C83F6E07835}" type="parTrans" cxnId="{0CA0E966-78D5-4C3C-9228-430E23D77B6B}">
      <dgm:prSet/>
      <dgm:spPr/>
      <dgm:t>
        <a:bodyPr/>
        <a:lstStyle/>
        <a:p>
          <a:endParaRPr lang="ru-RU"/>
        </a:p>
      </dgm:t>
    </dgm:pt>
    <dgm:pt modelId="{D02A83C6-4F1F-4186-88DC-F427E6CC2E13}" type="sibTrans" cxnId="{0CA0E966-78D5-4C3C-9228-430E23D77B6B}">
      <dgm:prSet/>
      <dgm:spPr/>
      <dgm:t>
        <a:bodyPr/>
        <a:lstStyle/>
        <a:p>
          <a:endParaRPr lang="ru-RU"/>
        </a:p>
      </dgm:t>
    </dgm:pt>
    <dgm:pt modelId="{5A4A3BA1-7F7B-4BF8-B97E-899F036045D0}" type="pres">
      <dgm:prSet presAssocID="{4264B502-21D6-4063-890B-1A9286E79BAE}" presName="composite" presStyleCnt="0">
        <dgm:presLayoutVars>
          <dgm:chMax val="5"/>
          <dgm:dir/>
          <dgm:resizeHandles val="exact"/>
        </dgm:presLayoutVars>
      </dgm:prSet>
      <dgm:spPr/>
    </dgm:pt>
    <dgm:pt modelId="{9E6B3FC1-37B5-4C55-8797-81CC0CF27791}" type="pres">
      <dgm:prSet presAssocID="{91890567-A754-4F60-89B6-E1FF55528500}" presName="circle1" presStyleLbl="lnNode1" presStyleIdx="0" presStyleCnt="3"/>
      <dgm:spPr>
        <a:solidFill>
          <a:schemeClr val="accent2"/>
        </a:solidFill>
      </dgm:spPr>
    </dgm:pt>
    <dgm:pt modelId="{E56089DC-0B28-4ACE-BE5B-C41E64948549}" type="pres">
      <dgm:prSet presAssocID="{91890567-A754-4F60-89B6-E1FF55528500}" presName="text1" presStyleLbl="revTx" presStyleIdx="0" presStyleCnt="3" custScaleX="224985" custLinFactNeighborX="73372" custLinFactNeighborY="8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C1A27-8CBD-401B-9BA6-CF71E22D429D}" type="pres">
      <dgm:prSet presAssocID="{91890567-A754-4F60-89B6-E1FF55528500}" presName="line1" presStyleLbl="callout" presStyleIdx="0" presStyleCnt="6"/>
      <dgm:spPr>
        <a:ln>
          <a:solidFill>
            <a:schemeClr val="tx2"/>
          </a:solidFill>
        </a:ln>
      </dgm:spPr>
    </dgm:pt>
    <dgm:pt modelId="{B10E01C5-A8FA-4A8F-B936-C56D71E5CEEB}" type="pres">
      <dgm:prSet presAssocID="{91890567-A754-4F60-89B6-E1FF55528500}" presName="d1" presStyleLbl="callout" presStyleIdx="1" presStyleCnt="6"/>
      <dgm:spPr>
        <a:ln>
          <a:solidFill>
            <a:schemeClr val="tx2"/>
          </a:solidFill>
        </a:ln>
      </dgm:spPr>
    </dgm:pt>
    <dgm:pt modelId="{396AFC92-9575-4821-95D3-5B0BC190438D}" type="pres">
      <dgm:prSet presAssocID="{71D3C6AD-18DA-48E6-AAE7-D72B5BFFEE03}" presName="circle2" presStyleLbl="lnNode1" presStyleIdx="1" presStyleCnt="3"/>
      <dgm:spPr>
        <a:solidFill>
          <a:srgbClr val="92D050"/>
        </a:solidFill>
      </dgm:spPr>
    </dgm:pt>
    <dgm:pt modelId="{D6542887-6F54-46AE-B041-72EDA4E9362A}" type="pres">
      <dgm:prSet presAssocID="{71D3C6AD-18DA-48E6-AAE7-D72B5BFFEE03}" presName="text2" presStyleLbl="revTx" presStyleIdx="1" presStyleCnt="3" custScaleX="230637" custLinFactNeighborX="74856" custLinFactNeighborY="18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09847-BF46-4F04-841E-BE36392C2980}" type="pres">
      <dgm:prSet presAssocID="{71D3C6AD-18DA-48E6-AAE7-D72B5BFFEE03}" presName="line2" presStyleLbl="callout" presStyleIdx="2" presStyleCnt="6"/>
      <dgm:spPr>
        <a:ln>
          <a:solidFill>
            <a:srgbClr val="00B050"/>
          </a:solidFill>
        </a:ln>
      </dgm:spPr>
    </dgm:pt>
    <dgm:pt modelId="{313986FF-C360-4AF8-AA15-A4D81455D770}" type="pres">
      <dgm:prSet presAssocID="{71D3C6AD-18DA-48E6-AAE7-D72B5BFFEE03}" presName="d2" presStyleLbl="callout" presStyleIdx="3" presStyleCnt="6"/>
      <dgm:spPr>
        <a:ln>
          <a:solidFill>
            <a:srgbClr val="00B050"/>
          </a:solidFill>
        </a:ln>
      </dgm:spPr>
    </dgm:pt>
    <dgm:pt modelId="{778568C1-7B2A-4697-989B-52913813C0F4}" type="pres">
      <dgm:prSet presAssocID="{DB4CB915-53DC-4158-8652-57D208B3130D}" presName="circle3" presStyleLbl="lnNode1" presStyleIdx="2" presStyleCnt="3"/>
      <dgm:spPr/>
    </dgm:pt>
    <dgm:pt modelId="{AF90CFE4-CF11-4E33-A347-E5A7CB03FE83}" type="pres">
      <dgm:prSet presAssocID="{DB4CB915-53DC-4158-8652-57D208B3130D}" presName="text3" presStyleLbl="revTx" presStyleIdx="2" presStyleCnt="3" custScaleX="243055" custLinFactNeighborX="83428" custLinFactNeighborY="7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352FC-CE86-4B7B-936F-A52A8C096FC4}" type="pres">
      <dgm:prSet presAssocID="{DB4CB915-53DC-4158-8652-57D208B3130D}" presName="line3" presStyleLbl="callout" presStyleIdx="4" presStyleCnt="6"/>
      <dgm:spPr>
        <a:ln>
          <a:solidFill>
            <a:schemeClr val="accent3">
              <a:lumMod val="50000"/>
            </a:schemeClr>
          </a:solidFill>
        </a:ln>
      </dgm:spPr>
    </dgm:pt>
    <dgm:pt modelId="{A13255F6-BCCB-4832-B585-06AE4D75D648}" type="pres">
      <dgm:prSet presAssocID="{DB4CB915-53DC-4158-8652-57D208B3130D}" presName="d3" presStyleLbl="callout" presStyleIdx="5" presStyleCnt="6"/>
      <dgm:spPr>
        <a:ln>
          <a:solidFill>
            <a:schemeClr val="accent3">
              <a:lumMod val="50000"/>
            </a:schemeClr>
          </a:solidFill>
        </a:ln>
      </dgm:spPr>
    </dgm:pt>
  </dgm:ptLst>
  <dgm:cxnLst>
    <dgm:cxn modelId="{59C5D50D-10B6-451A-8421-74C301846F6A}" type="presOf" srcId="{DB4CB915-53DC-4158-8652-57D208B3130D}" destId="{AF90CFE4-CF11-4E33-A347-E5A7CB03FE83}" srcOrd="0" destOrd="0" presId="urn:microsoft.com/office/officeart/2005/8/layout/target1"/>
    <dgm:cxn modelId="{0CA0E966-78D5-4C3C-9228-430E23D77B6B}" srcId="{4264B502-21D6-4063-890B-1A9286E79BAE}" destId="{DB4CB915-53DC-4158-8652-57D208B3130D}" srcOrd="2" destOrd="0" parTransId="{7E1E02A4-599A-4153-851C-1C83F6E07835}" sibTransId="{D02A83C6-4F1F-4186-88DC-F427E6CC2E13}"/>
    <dgm:cxn modelId="{A0BF777C-3B63-43D4-B042-2E9073FAF3ED}" type="presOf" srcId="{71D3C6AD-18DA-48E6-AAE7-D72B5BFFEE03}" destId="{D6542887-6F54-46AE-B041-72EDA4E9362A}" srcOrd="0" destOrd="0" presId="urn:microsoft.com/office/officeart/2005/8/layout/target1"/>
    <dgm:cxn modelId="{8079E71D-54D3-45F8-BF59-0FE86F993B59}" type="presOf" srcId="{4264B502-21D6-4063-890B-1A9286E79BAE}" destId="{5A4A3BA1-7F7B-4BF8-B97E-899F036045D0}" srcOrd="0" destOrd="0" presId="urn:microsoft.com/office/officeart/2005/8/layout/target1"/>
    <dgm:cxn modelId="{1C33EA4C-4ED0-4D3B-8373-A074775DA655}" srcId="{4264B502-21D6-4063-890B-1A9286E79BAE}" destId="{71D3C6AD-18DA-48E6-AAE7-D72B5BFFEE03}" srcOrd="1" destOrd="0" parTransId="{C7C6374C-BAEF-47C3-B907-0902099987BF}" sibTransId="{F5A0B8FF-3A17-431A-997B-27F851A96D8B}"/>
    <dgm:cxn modelId="{60C2DCA5-4FEC-491C-8C6D-CB23AF8761DF}" srcId="{4264B502-21D6-4063-890B-1A9286E79BAE}" destId="{91890567-A754-4F60-89B6-E1FF55528500}" srcOrd="0" destOrd="0" parTransId="{FE7EEE80-E039-4F4D-AFEB-95513454119F}" sibTransId="{1F767139-0684-4DB3-885D-FA5EB6CB83AC}"/>
    <dgm:cxn modelId="{3B2A5B09-EEB8-4AD6-8197-532A0A93FEA6}" type="presOf" srcId="{91890567-A754-4F60-89B6-E1FF55528500}" destId="{E56089DC-0B28-4ACE-BE5B-C41E64948549}" srcOrd="0" destOrd="0" presId="urn:microsoft.com/office/officeart/2005/8/layout/target1"/>
    <dgm:cxn modelId="{73BE6617-B45F-4544-ADB4-5DDD799B9507}" type="presParOf" srcId="{5A4A3BA1-7F7B-4BF8-B97E-899F036045D0}" destId="{9E6B3FC1-37B5-4C55-8797-81CC0CF27791}" srcOrd="0" destOrd="0" presId="urn:microsoft.com/office/officeart/2005/8/layout/target1"/>
    <dgm:cxn modelId="{F7B79110-254F-4F81-9735-97498E4E7BE8}" type="presParOf" srcId="{5A4A3BA1-7F7B-4BF8-B97E-899F036045D0}" destId="{E56089DC-0B28-4ACE-BE5B-C41E64948549}" srcOrd="1" destOrd="0" presId="urn:microsoft.com/office/officeart/2005/8/layout/target1"/>
    <dgm:cxn modelId="{8584D0B9-759F-4808-9766-7AF01D35FE71}" type="presParOf" srcId="{5A4A3BA1-7F7B-4BF8-B97E-899F036045D0}" destId="{1B5C1A27-8CBD-401B-9BA6-CF71E22D429D}" srcOrd="2" destOrd="0" presId="urn:microsoft.com/office/officeart/2005/8/layout/target1"/>
    <dgm:cxn modelId="{B34BFD50-A7FC-4932-A586-ACCF4561F339}" type="presParOf" srcId="{5A4A3BA1-7F7B-4BF8-B97E-899F036045D0}" destId="{B10E01C5-A8FA-4A8F-B936-C56D71E5CEEB}" srcOrd="3" destOrd="0" presId="urn:microsoft.com/office/officeart/2005/8/layout/target1"/>
    <dgm:cxn modelId="{053BDED8-AE78-461E-8631-2C126B953EA2}" type="presParOf" srcId="{5A4A3BA1-7F7B-4BF8-B97E-899F036045D0}" destId="{396AFC92-9575-4821-95D3-5B0BC190438D}" srcOrd="4" destOrd="0" presId="urn:microsoft.com/office/officeart/2005/8/layout/target1"/>
    <dgm:cxn modelId="{FF9724AC-8286-475C-B159-B84B1A21BB07}" type="presParOf" srcId="{5A4A3BA1-7F7B-4BF8-B97E-899F036045D0}" destId="{D6542887-6F54-46AE-B041-72EDA4E9362A}" srcOrd="5" destOrd="0" presId="urn:microsoft.com/office/officeart/2005/8/layout/target1"/>
    <dgm:cxn modelId="{71646559-5C8D-4313-81EF-6907081BFA8B}" type="presParOf" srcId="{5A4A3BA1-7F7B-4BF8-B97E-899F036045D0}" destId="{96209847-BF46-4F04-841E-BE36392C2980}" srcOrd="6" destOrd="0" presId="urn:microsoft.com/office/officeart/2005/8/layout/target1"/>
    <dgm:cxn modelId="{B19EF38E-E6BF-41BF-B80A-C0A2401404AA}" type="presParOf" srcId="{5A4A3BA1-7F7B-4BF8-B97E-899F036045D0}" destId="{313986FF-C360-4AF8-AA15-A4D81455D770}" srcOrd="7" destOrd="0" presId="urn:microsoft.com/office/officeart/2005/8/layout/target1"/>
    <dgm:cxn modelId="{D8F5D9BE-0FC2-4957-9BB4-18FCBCC1AD26}" type="presParOf" srcId="{5A4A3BA1-7F7B-4BF8-B97E-899F036045D0}" destId="{778568C1-7B2A-4697-989B-52913813C0F4}" srcOrd="8" destOrd="0" presId="urn:microsoft.com/office/officeart/2005/8/layout/target1"/>
    <dgm:cxn modelId="{17CF7F1E-7A0D-45E2-AB20-03427D28718E}" type="presParOf" srcId="{5A4A3BA1-7F7B-4BF8-B97E-899F036045D0}" destId="{AF90CFE4-CF11-4E33-A347-E5A7CB03FE83}" srcOrd="9" destOrd="0" presId="urn:microsoft.com/office/officeart/2005/8/layout/target1"/>
    <dgm:cxn modelId="{640C71AC-D800-4F8B-88F8-A3E0FD923263}" type="presParOf" srcId="{5A4A3BA1-7F7B-4BF8-B97E-899F036045D0}" destId="{E49352FC-CE86-4B7B-936F-A52A8C096FC4}" srcOrd="10" destOrd="0" presId="urn:microsoft.com/office/officeart/2005/8/layout/target1"/>
    <dgm:cxn modelId="{955AE4CB-FFE0-486F-829F-344B23131D99}" type="presParOf" srcId="{5A4A3BA1-7F7B-4BF8-B97E-899F036045D0}" destId="{A13255F6-BCCB-4832-B585-06AE4D75D648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147FCC-77AF-4D71-8259-C2D855146D9C}" type="doc">
      <dgm:prSet loTypeId="urn:microsoft.com/office/officeart/2005/8/layout/gear1" loCatId="cycle" qsTypeId="urn:microsoft.com/office/officeart/2005/8/quickstyle/3d3" qsCatId="3D" csTypeId="urn:microsoft.com/office/officeart/2005/8/colors/accent1_2" csCatId="accent1" phldr="1"/>
      <dgm:spPr/>
    </dgm:pt>
    <dgm:pt modelId="{06346C75-C93C-43F2-B769-DAE2E720529C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План работы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390A761E-5565-4352-A3B0-686E82AFF3B0}" type="parTrans" cxnId="{5E423DBE-E255-43FF-9164-75D52C548010}">
      <dgm:prSet/>
      <dgm:spPr/>
      <dgm:t>
        <a:bodyPr/>
        <a:lstStyle/>
        <a:p>
          <a:endParaRPr lang="ru-RU"/>
        </a:p>
      </dgm:t>
    </dgm:pt>
    <dgm:pt modelId="{574816E7-4047-48CE-A514-6351DD25298B}" type="sibTrans" cxnId="{5E423DBE-E255-43FF-9164-75D52C548010}">
      <dgm:prSet/>
      <dgm:spPr/>
      <dgm:t>
        <a:bodyPr/>
        <a:lstStyle/>
        <a:p>
          <a:endParaRPr lang="ru-RU"/>
        </a:p>
      </dgm:t>
    </dgm:pt>
    <dgm:pt modelId="{3AC08705-A82D-4B0A-A9D3-69BA09AE3B9E}">
      <dgm:prSet phldrT="[Текст]"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Задачи и сроки по направлениям продвижения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3C66DECC-6873-4BCF-8467-E0D8823DF806}" type="parTrans" cxnId="{968C1B22-34D6-449D-877D-3D7A1B39DC7F}">
      <dgm:prSet/>
      <dgm:spPr/>
      <dgm:t>
        <a:bodyPr/>
        <a:lstStyle/>
        <a:p>
          <a:endParaRPr lang="ru-RU"/>
        </a:p>
      </dgm:t>
    </dgm:pt>
    <dgm:pt modelId="{13723857-D16A-4566-A279-43691D52C079}" type="sibTrans" cxnId="{968C1B22-34D6-449D-877D-3D7A1B39DC7F}">
      <dgm:prSet/>
      <dgm:spPr/>
      <dgm:t>
        <a:bodyPr/>
        <a:lstStyle/>
        <a:p>
          <a:endParaRPr lang="ru-RU"/>
        </a:p>
      </dgm:t>
    </dgm:pt>
    <dgm:pt modelId="{71200A5C-76BC-4796-A666-0C5D50718951}">
      <dgm:prSet phldrT="[Текст]"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Целевая аудитория и каналы продвижения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E7A6C432-2D82-4409-ACE4-99A48EF5C2DF}" type="parTrans" cxnId="{74FC4995-203F-4442-95CE-B0FBC43FFF73}">
      <dgm:prSet/>
      <dgm:spPr/>
      <dgm:t>
        <a:bodyPr/>
        <a:lstStyle/>
        <a:p>
          <a:endParaRPr lang="ru-RU"/>
        </a:p>
      </dgm:t>
    </dgm:pt>
    <dgm:pt modelId="{27ED2BC0-9C00-4854-AAC3-C6CC639CCF7D}" type="sibTrans" cxnId="{74FC4995-203F-4442-95CE-B0FBC43FFF73}">
      <dgm:prSet/>
      <dgm:spPr/>
      <dgm:t>
        <a:bodyPr/>
        <a:lstStyle/>
        <a:p>
          <a:endParaRPr lang="ru-RU"/>
        </a:p>
      </dgm:t>
    </dgm:pt>
    <dgm:pt modelId="{3956D74B-E97A-472B-B452-B8D5C028B293}" type="pres">
      <dgm:prSet presAssocID="{5B147FCC-77AF-4D71-8259-C2D855146D9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700FA7B-605B-4D7E-B383-02679AEDAA85}" type="pres">
      <dgm:prSet presAssocID="{06346C75-C93C-43F2-B769-DAE2E720529C}" presName="gear1" presStyleLbl="node1" presStyleIdx="0" presStyleCnt="3" custScaleX="84320" custScaleY="75398" custLinFactNeighborX="17057" custLinFactNeighborY="-69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13D22-CC45-48A8-8CEC-C6CEE9D5BC13}" type="pres">
      <dgm:prSet presAssocID="{06346C75-C93C-43F2-B769-DAE2E720529C}" presName="gear1srcNode" presStyleLbl="node1" presStyleIdx="0" presStyleCnt="3"/>
      <dgm:spPr/>
      <dgm:t>
        <a:bodyPr/>
        <a:lstStyle/>
        <a:p>
          <a:endParaRPr lang="ru-RU"/>
        </a:p>
      </dgm:t>
    </dgm:pt>
    <dgm:pt modelId="{010FD4EE-5A46-472F-BADC-1BEA4B2FA90E}" type="pres">
      <dgm:prSet presAssocID="{06346C75-C93C-43F2-B769-DAE2E720529C}" presName="gear1dstNode" presStyleLbl="node1" presStyleIdx="0" presStyleCnt="3"/>
      <dgm:spPr/>
      <dgm:t>
        <a:bodyPr/>
        <a:lstStyle/>
        <a:p>
          <a:endParaRPr lang="ru-RU"/>
        </a:p>
      </dgm:t>
    </dgm:pt>
    <dgm:pt modelId="{6A98A288-43DD-479B-AA55-ADE6209374C8}" type="pres">
      <dgm:prSet presAssocID="{3AC08705-A82D-4B0A-A9D3-69BA09AE3B9E}" presName="gear2" presStyleLbl="node1" presStyleIdx="1" presStyleCnt="3" custScaleX="123349" custScaleY="122857" custLinFactNeighborY="177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852AA-722D-419E-8E12-D3A17C57C7B3}" type="pres">
      <dgm:prSet presAssocID="{3AC08705-A82D-4B0A-A9D3-69BA09AE3B9E}" presName="gear2srcNode" presStyleLbl="node1" presStyleIdx="1" presStyleCnt="3"/>
      <dgm:spPr/>
      <dgm:t>
        <a:bodyPr/>
        <a:lstStyle/>
        <a:p>
          <a:endParaRPr lang="ru-RU"/>
        </a:p>
      </dgm:t>
    </dgm:pt>
    <dgm:pt modelId="{3D850098-39B7-4CF7-A6D7-FC6BF0C1D98E}" type="pres">
      <dgm:prSet presAssocID="{3AC08705-A82D-4B0A-A9D3-69BA09AE3B9E}" presName="gear2dstNode" presStyleLbl="node1" presStyleIdx="1" presStyleCnt="3"/>
      <dgm:spPr/>
      <dgm:t>
        <a:bodyPr/>
        <a:lstStyle/>
        <a:p>
          <a:endParaRPr lang="ru-RU"/>
        </a:p>
      </dgm:t>
    </dgm:pt>
    <dgm:pt modelId="{ECA0CA17-94BA-47D6-90AA-1D127D91E2FF}" type="pres">
      <dgm:prSet presAssocID="{71200A5C-76BC-4796-A666-0C5D50718951}" presName="gear3" presStyleLbl="node1" presStyleIdx="2" presStyleCnt="3" custScaleX="110367" custScaleY="111584"/>
      <dgm:spPr/>
      <dgm:t>
        <a:bodyPr/>
        <a:lstStyle/>
        <a:p>
          <a:endParaRPr lang="ru-RU"/>
        </a:p>
      </dgm:t>
    </dgm:pt>
    <dgm:pt modelId="{0E8E0F8A-DE61-4748-8669-9E96C5817975}" type="pres">
      <dgm:prSet presAssocID="{71200A5C-76BC-4796-A666-0C5D5071895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11A65-FC8A-48F4-9B51-55666277C830}" type="pres">
      <dgm:prSet presAssocID="{71200A5C-76BC-4796-A666-0C5D50718951}" presName="gear3srcNode" presStyleLbl="node1" presStyleIdx="2" presStyleCnt="3"/>
      <dgm:spPr/>
      <dgm:t>
        <a:bodyPr/>
        <a:lstStyle/>
        <a:p>
          <a:endParaRPr lang="ru-RU"/>
        </a:p>
      </dgm:t>
    </dgm:pt>
    <dgm:pt modelId="{8A9031D3-6A96-4523-BCA5-F1FC49238638}" type="pres">
      <dgm:prSet presAssocID="{71200A5C-76BC-4796-A666-0C5D50718951}" presName="gear3dstNode" presStyleLbl="node1" presStyleIdx="2" presStyleCnt="3"/>
      <dgm:spPr/>
      <dgm:t>
        <a:bodyPr/>
        <a:lstStyle/>
        <a:p>
          <a:endParaRPr lang="ru-RU"/>
        </a:p>
      </dgm:t>
    </dgm:pt>
    <dgm:pt modelId="{937C3D14-BA9C-45F5-B757-B89BA32543E1}" type="pres">
      <dgm:prSet presAssocID="{574816E7-4047-48CE-A514-6351DD25298B}" presName="connector1" presStyleLbl="sibTrans2D1" presStyleIdx="0" presStyleCnt="3" custScaleX="76142" custScaleY="82874" custLinFactNeighborX="5671" custLinFactNeighborY="-15283"/>
      <dgm:spPr/>
      <dgm:t>
        <a:bodyPr/>
        <a:lstStyle/>
        <a:p>
          <a:endParaRPr lang="ru-RU"/>
        </a:p>
      </dgm:t>
    </dgm:pt>
    <dgm:pt modelId="{1CBC1CAC-1901-4065-A627-FA208A117BB8}" type="pres">
      <dgm:prSet presAssocID="{13723857-D16A-4566-A279-43691D52C079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6DA93C6B-1585-4ED4-8A84-ECF746676E65}" type="pres">
      <dgm:prSet presAssocID="{27ED2BC0-9C00-4854-AAC3-C6CC639CCF7D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D8FA219-BED8-4568-B5C6-1E96DDC820A9}" type="presOf" srcId="{3AC08705-A82D-4B0A-A9D3-69BA09AE3B9E}" destId="{442852AA-722D-419E-8E12-D3A17C57C7B3}" srcOrd="1" destOrd="0" presId="urn:microsoft.com/office/officeart/2005/8/layout/gear1"/>
    <dgm:cxn modelId="{0DBD4DC5-6E5C-4C44-8D85-B82637089A2C}" type="presOf" srcId="{71200A5C-76BC-4796-A666-0C5D50718951}" destId="{8A9031D3-6A96-4523-BCA5-F1FC49238638}" srcOrd="3" destOrd="0" presId="urn:microsoft.com/office/officeart/2005/8/layout/gear1"/>
    <dgm:cxn modelId="{7FD71070-4963-4A9B-86A9-D298D76A5F10}" type="presOf" srcId="{71200A5C-76BC-4796-A666-0C5D50718951}" destId="{00811A65-FC8A-48F4-9B51-55666277C830}" srcOrd="2" destOrd="0" presId="urn:microsoft.com/office/officeart/2005/8/layout/gear1"/>
    <dgm:cxn modelId="{637DC589-40FC-4EFD-88F9-12D7F5D403D8}" type="presOf" srcId="{06346C75-C93C-43F2-B769-DAE2E720529C}" destId="{7BF13D22-CC45-48A8-8CEC-C6CEE9D5BC13}" srcOrd="1" destOrd="0" presId="urn:microsoft.com/office/officeart/2005/8/layout/gear1"/>
    <dgm:cxn modelId="{5E423DBE-E255-43FF-9164-75D52C548010}" srcId="{5B147FCC-77AF-4D71-8259-C2D855146D9C}" destId="{06346C75-C93C-43F2-B769-DAE2E720529C}" srcOrd="0" destOrd="0" parTransId="{390A761E-5565-4352-A3B0-686E82AFF3B0}" sibTransId="{574816E7-4047-48CE-A514-6351DD25298B}"/>
    <dgm:cxn modelId="{4455D987-832E-4BEE-BB1D-56EB913100E6}" type="presOf" srcId="{13723857-D16A-4566-A279-43691D52C079}" destId="{1CBC1CAC-1901-4065-A627-FA208A117BB8}" srcOrd="0" destOrd="0" presId="urn:microsoft.com/office/officeart/2005/8/layout/gear1"/>
    <dgm:cxn modelId="{F6DC18A0-1596-4BED-B3E9-23688497411A}" type="presOf" srcId="{27ED2BC0-9C00-4854-AAC3-C6CC639CCF7D}" destId="{6DA93C6B-1585-4ED4-8A84-ECF746676E65}" srcOrd="0" destOrd="0" presId="urn:microsoft.com/office/officeart/2005/8/layout/gear1"/>
    <dgm:cxn modelId="{A28681DD-3A3E-485A-BFA9-663FBF68473F}" type="presOf" srcId="{574816E7-4047-48CE-A514-6351DD25298B}" destId="{937C3D14-BA9C-45F5-B757-B89BA32543E1}" srcOrd="0" destOrd="0" presId="urn:microsoft.com/office/officeart/2005/8/layout/gear1"/>
    <dgm:cxn modelId="{EB084E35-863C-4500-973E-027BF1192318}" type="presOf" srcId="{06346C75-C93C-43F2-B769-DAE2E720529C}" destId="{010FD4EE-5A46-472F-BADC-1BEA4B2FA90E}" srcOrd="2" destOrd="0" presId="urn:microsoft.com/office/officeart/2005/8/layout/gear1"/>
    <dgm:cxn modelId="{968C1B22-34D6-449D-877D-3D7A1B39DC7F}" srcId="{5B147FCC-77AF-4D71-8259-C2D855146D9C}" destId="{3AC08705-A82D-4B0A-A9D3-69BA09AE3B9E}" srcOrd="1" destOrd="0" parTransId="{3C66DECC-6873-4BCF-8467-E0D8823DF806}" sibTransId="{13723857-D16A-4566-A279-43691D52C079}"/>
    <dgm:cxn modelId="{7B182787-53D1-4974-972D-80BF72184EF4}" type="presOf" srcId="{06346C75-C93C-43F2-B769-DAE2E720529C}" destId="{5700FA7B-605B-4D7E-B383-02679AEDAA85}" srcOrd="0" destOrd="0" presId="urn:microsoft.com/office/officeart/2005/8/layout/gear1"/>
    <dgm:cxn modelId="{C536CE2D-3755-4FE1-8C88-104703DC384A}" type="presOf" srcId="{71200A5C-76BC-4796-A666-0C5D50718951}" destId="{ECA0CA17-94BA-47D6-90AA-1D127D91E2FF}" srcOrd="0" destOrd="0" presId="urn:microsoft.com/office/officeart/2005/8/layout/gear1"/>
    <dgm:cxn modelId="{FEDCC626-D4B0-4418-A9C9-10D822F9AF6B}" type="presOf" srcId="{3AC08705-A82D-4B0A-A9D3-69BA09AE3B9E}" destId="{6A98A288-43DD-479B-AA55-ADE6209374C8}" srcOrd="0" destOrd="0" presId="urn:microsoft.com/office/officeart/2005/8/layout/gear1"/>
    <dgm:cxn modelId="{09F89BA0-3B88-40AA-9075-72602D3DE2A4}" type="presOf" srcId="{5B147FCC-77AF-4D71-8259-C2D855146D9C}" destId="{3956D74B-E97A-472B-B452-B8D5C028B293}" srcOrd="0" destOrd="0" presId="urn:microsoft.com/office/officeart/2005/8/layout/gear1"/>
    <dgm:cxn modelId="{3B409755-1CD2-4660-9150-09D1A57BE003}" type="presOf" srcId="{3AC08705-A82D-4B0A-A9D3-69BA09AE3B9E}" destId="{3D850098-39B7-4CF7-A6D7-FC6BF0C1D98E}" srcOrd="2" destOrd="0" presId="urn:microsoft.com/office/officeart/2005/8/layout/gear1"/>
    <dgm:cxn modelId="{74FC4995-203F-4442-95CE-B0FBC43FFF73}" srcId="{5B147FCC-77AF-4D71-8259-C2D855146D9C}" destId="{71200A5C-76BC-4796-A666-0C5D50718951}" srcOrd="2" destOrd="0" parTransId="{E7A6C432-2D82-4409-ACE4-99A48EF5C2DF}" sibTransId="{27ED2BC0-9C00-4854-AAC3-C6CC639CCF7D}"/>
    <dgm:cxn modelId="{88FA7E25-12D0-4595-991F-94999A050B52}" type="presOf" srcId="{71200A5C-76BC-4796-A666-0C5D50718951}" destId="{0E8E0F8A-DE61-4748-8669-9E96C5817975}" srcOrd="1" destOrd="0" presId="urn:microsoft.com/office/officeart/2005/8/layout/gear1"/>
    <dgm:cxn modelId="{AA582095-CD0B-49AC-B9C1-A5794C1EC6ED}" type="presParOf" srcId="{3956D74B-E97A-472B-B452-B8D5C028B293}" destId="{5700FA7B-605B-4D7E-B383-02679AEDAA85}" srcOrd="0" destOrd="0" presId="urn:microsoft.com/office/officeart/2005/8/layout/gear1"/>
    <dgm:cxn modelId="{1F797EB6-0E3E-4847-B74D-F31CC79F7726}" type="presParOf" srcId="{3956D74B-E97A-472B-B452-B8D5C028B293}" destId="{7BF13D22-CC45-48A8-8CEC-C6CEE9D5BC13}" srcOrd="1" destOrd="0" presId="urn:microsoft.com/office/officeart/2005/8/layout/gear1"/>
    <dgm:cxn modelId="{5279840F-B0F0-4134-8EC6-9D303270DA05}" type="presParOf" srcId="{3956D74B-E97A-472B-B452-B8D5C028B293}" destId="{010FD4EE-5A46-472F-BADC-1BEA4B2FA90E}" srcOrd="2" destOrd="0" presId="urn:microsoft.com/office/officeart/2005/8/layout/gear1"/>
    <dgm:cxn modelId="{34AD1B8F-FF5B-4A2F-99EA-938DBD5C16CF}" type="presParOf" srcId="{3956D74B-E97A-472B-B452-B8D5C028B293}" destId="{6A98A288-43DD-479B-AA55-ADE6209374C8}" srcOrd="3" destOrd="0" presId="urn:microsoft.com/office/officeart/2005/8/layout/gear1"/>
    <dgm:cxn modelId="{C8056B7B-C6AA-485B-871A-569F91C95BB1}" type="presParOf" srcId="{3956D74B-E97A-472B-B452-B8D5C028B293}" destId="{442852AA-722D-419E-8E12-D3A17C57C7B3}" srcOrd="4" destOrd="0" presId="urn:microsoft.com/office/officeart/2005/8/layout/gear1"/>
    <dgm:cxn modelId="{B4E42353-BE31-44AB-B0AB-A2C892ECFB8F}" type="presParOf" srcId="{3956D74B-E97A-472B-B452-B8D5C028B293}" destId="{3D850098-39B7-4CF7-A6D7-FC6BF0C1D98E}" srcOrd="5" destOrd="0" presId="urn:microsoft.com/office/officeart/2005/8/layout/gear1"/>
    <dgm:cxn modelId="{BB6F61C9-0763-47F1-973A-D18E4B96E92E}" type="presParOf" srcId="{3956D74B-E97A-472B-B452-B8D5C028B293}" destId="{ECA0CA17-94BA-47D6-90AA-1D127D91E2FF}" srcOrd="6" destOrd="0" presId="urn:microsoft.com/office/officeart/2005/8/layout/gear1"/>
    <dgm:cxn modelId="{D08255BA-5D3C-477C-B848-BEADC131A947}" type="presParOf" srcId="{3956D74B-E97A-472B-B452-B8D5C028B293}" destId="{0E8E0F8A-DE61-4748-8669-9E96C5817975}" srcOrd="7" destOrd="0" presId="urn:microsoft.com/office/officeart/2005/8/layout/gear1"/>
    <dgm:cxn modelId="{31915A9F-B30C-4989-9F13-CE1FE49A403A}" type="presParOf" srcId="{3956D74B-E97A-472B-B452-B8D5C028B293}" destId="{00811A65-FC8A-48F4-9B51-55666277C830}" srcOrd="8" destOrd="0" presId="urn:microsoft.com/office/officeart/2005/8/layout/gear1"/>
    <dgm:cxn modelId="{F2818302-94E8-4732-ADE1-0887FEA47D44}" type="presParOf" srcId="{3956D74B-E97A-472B-B452-B8D5C028B293}" destId="{8A9031D3-6A96-4523-BCA5-F1FC49238638}" srcOrd="9" destOrd="0" presId="urn:microsoft.com/office/officeart/2005/8/layout/gear1"/>
    <dgm:cxn modelId="{DFAE94B1-2A42-4470-B83C-7A61C636D662}" type="presParOf" srcId="{3956D74B-E97A-472B-B452-B8D5C028B293}" destId="{937C3D14-BA9C-45F5-B757-B89BA32543E1}" srcOrd="10" destOrd="0" presId="urn:microsoft.com/office/officeart/2005/8/layout/gear1"/>
    <dgm:cxn modelId="{1EE29CAD-42AC-4D6E-9B5A-3254596611CC}" type="presParOf" srcId="{3956D74B-E97A-472B-B452-B8D5C028B293}" destId="{1CBC1CAC-1901-4065-A627-FA208A117BB8}" srcOrd="11" destOrd="0" presId="urn:microsoft.com/office/officeart/2005/8/layout/gear1"/>
    <dgm:cxn modelId="{4F561271-16D7-47F7-B2C6-910FC80A8BF5}" type="presParOf" srcId="{3956D74B-E97A-472B-B452-B8D5C028B293}" destId="{6DA93C6B-1585-4ED4-8A84-ECF746676E6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568C1-7B2A-4697-989B-52913813C0F4}">
      <dsp:nvSpPr>
        <dsp:cNvPr id="0" name=""/>
        <dsp:cNvSpPr/>
      </dsp:nvSpPr>
      <dsp:spPr>
        <a:xfrm>
          <a:off x="1346522" y="1080119"/>
          <a:ext cx="3240360" cy="32403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6AFC92-9575-4821-95D3-5B0BC190438D}">
      <dsp:nvSpPr>
        <dsp:cNvPr id="0" name=""/>
        <dsp:cNvSpPr/>
      </dsp:nvSpPr>
      <dsp:spPr>
        <a:xfrm>
          <a:off x="1994594" y="1728192"/>
          <a:ext cx="1944216" cy="1944216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6B3FC1-37B5-4C55-8797-81CC0CF27791}">
      <dsp:nvSpPr>
        <dsp:cNvPr id="0" name=""/>
        <dsp:cNvSpPr/>
      </dsp:nvSpPr>
      <dsp:spPr>
        <a:xfrm>
          <a:off x="2642666" y="2376264"/>
          <a:ext cx="648072" cy="648072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6089DC-0B28-4ACE-BE5B-C41E64948549}">
      <dsp:nvSpPr>
        <dsp:cNvPr id="0" name=""/>
        <dsp:cNvSpPr/>
      </dsp:nvSpPr>
      <dsp:spPr>
        <a:xfrm>
          <a:off x="5303210" y="76553"/>
          <a:ext cx="3645161" cy="94510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Теоретико-методологические и научно-практические основы разработанные в трудах </a:t>
          </a:r>
          <a:r>
            <a:rPr lang="ru-RU" sz="1300" b="1" kern="1200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О.С.Газмана</a:t>
          </a:r>
          <a:r>
            <a:rPr lang="ru-RU" sz="1300" b="1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, </a:t>
          </a:r>
          <a:r>
            <a:rPr lang="ru-RU" sz="1300" b="1" kern="1200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С.С.Гиля</a:t>
          </a:r>
          <a:r>
            <a:rPr lang="ru-RU" sz="1300" b="1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, Н.Б.Крыловой,  Н.Н.Михайловой и др.</a:t>
          </a:r>
          <a:endParaRPr lang="ru-RU" sz="1300" b="1" kern="1200" dirty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303210" y="76553"/>
        <a:ext cx="3645161" cy="945105"/>
      </dsp:txXfrm>
    </dsp:sp>
    <dsp:sp modelId="{1B5C1A27-8CBD-401B-9BA6-CF71E22D429D}">
      <dsp:nvSpPr>
        <dsp:cNvPr id="0" name=""/>
        <dsp:cNvSpPr/>
      </dsp:nvSpPr>
      <dsp:spPr>
        <a:xfrm>
          <a:off x="4721897" y="472552"/>
          <a:ext cx="4050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E01C5-A8FA-4A8F-B936-C56D71E5CEEB}">
      <dsp:nvSpPr>
        <dsp:cNvPr id="0" name=""/>
        <dsp:cNvSpPr/>
      </dsp:nvSpPr>
      <dsp:spPr>
        <a:xfrm rot="5400000">
          <a:off x="2729886" y="709908"/>
          <a:ext cx="2227207" cy="175357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42887-6F54-46AE-B041-72EDA4E9362A}">
      <dsp:nvSpPr>
        <dsp:cNvPr id="0" name=""/>
        <dsp:cNvSpPr/>
      </dsp:nvSpPr>
      <dsp:spPr>
        <a:xfrm>
          <a:off x="5281467" y="1121811"/>
          <a:ext cx="3736734" cy="94510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Внешний барьер (дефицит ресурсов для реализации собственных инициатив, отсутствие организационных или иных механизмов)</a:t>
          </a:r>
          <a:endParaRPr lang="ru-RU" sz="1300" b="1" kern="1200" dirty="0">
            <a:solidFill>
              <a:srgbClr val="00B050"/>
            </a:solidFill>
            <a:latin typeface="Arial" pitchFamily="34" charset="0"/>
            <a:cs typeface="Arial" pitchFamily="34" charset="0"/>
          </a:endParaRPr>
        </a:p>
      </dsp:txBody>
      <dsp:txXfrm>
        <a:off x="5281467" y="1121811"/>
        <a:ext cx="3736734" cy="945105"/>
      </dsp:txXfrm>
    </dsp:sp>
    <dsp:sp modelId="{96209847-BF46-4F04-841E-BE36392C2980}">
      <dsp:nvSpPr>
        <dsp:cNvPr id="0" name=""/>
        <dsp:cNvSpPr/>
      </dsp:nvSpPr>
      <dsp:spPr>
        <a:xfrm>
          <a:off x="4721897" y="1417657"/>
          <a:ext cx="4050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3986FF-C360-4AF8-AA15-A4D81455D770}">
      <dsp:nvSpPr>
        <dsp:cNvPr id="0" name=""/>
        <dsp:cNvSpPr/>
      </dsp:nvSpPr>
      <dsp:spPr>
        <a:xfrm rot="5400000">
          <a:off x="3207947" y="1640270"/>
          <a:ext cx="1735536" cy="128912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0CFE4-CF11-4E33-A347-E5A7CB03FE83}">
      <dsp:nvSpPr>
        <dsp:cNvPr id="0" name=""/>
        <dsp:cNvSpPr/>
      </dsp:nvSpPr>
      <dsp:spPr>
        <a:xfrm>
          <a:off x="5314591" y="1963890"/>
          <a:ext cx="3937928" cy="94510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16510" bIns="1651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rPr>
            <a:t>Внутренний образовательный дефицит (неготовность самостоятельно преодолеть внешний барьер)</a:t>
          </a:r>
          <a:endParaRPr lang="ru-RU" sz="1300" b="1" kern="1200" dirty="0">
            <a:solidFill>
              <a:schemeClr val="accent1"/>
            </a:solidFill>
            <a:latin typeface="Arial" pitchFamily="34" charset="0"/>
            <a:cs typeface="Arial" pitchFamily="34" charset="0"/>
          </a:endParaRPr>
        </a:p>
      </dsp:txBody>
      <dsp:txXfrm>
        <a:off x="5314591" y="1963890"/>
        <a:ext cx="3937928" cy="945105"/>
      </dsp:txXfrm>
    </dsp:sp>
    <dsp:sp modelId="{E49352FC-CE86-4B7B-936F-A52A8C096FC4}">
      <dsp:nvSpPr>
        <dsp:cNvPr id="0" name=""/>
        <dsp:cNvSpPr/>
      </dsp:nvSpPr>
      <dsp:spPr>
        <a:xfrm>
          <a:off x="4721897" y="2362762"/>
          <a:ext cx="4050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255F6-BCCB-4832-B585-06AE4D75D648}">
      <dsp:nvSpPr>
        <dsp:cNvPr id="0" name=""/>
        <dsp:cNvSpPr/>
      </dsp:nvSpPr>
      <dsp:spPr>
        <a:xfrm rot="5400000">
          <a:off x="3686602" y="2569875"/>
          <a:ext cx="1239977" cy="82467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0FA7B-605B-4D7E-B383-02679AEDAA85}">
      <dsp:nvSpPr>
        <dsp:cNvPr id="0" name=""/>
        <dsp:cNvSpPr/>
      </dsp:nvSpPr>
      <dsp:spPr>
        <a:xfrm>
          <a:off x="3354678" y="2088230"/>
          <a:ext cx="1589196" cy="168529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План работы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3674177" y="2476618"/>
        <a:ext cx="950198" cy="878626"/>
      </dsp:txXfrm>
    </dsp:sp>
    <dsp:sp modelId="{6A98A288-43DD-479B-AA55-ADE6209374C8}">
      <dsp:nvSpPr>
        <dsp:cNvPr id="0" name=""/>
        <dsp:cNvSpPr/>
      </dsp:nvSpPr>
      <dsp:spPr>
        <a:xfrm>
          <a:off x="1395179" y="1542814"/>
          <a:ext cx="2005161" cy="199716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Задачи и сроки по направлениям продвижения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899133" y="2048645"/>
        <a:ext cx="997253" cy="985501"/>
      </dsp:txXfrm>
    </dsp:sp>
    <dsp:sp modelId="{ECA0CA17-94BA-47D6-90AA-1D127D91E2FF}">
      <dsp:nvSpPr>
        <dsp:cNvPr id="0" name=""/>
        <dsp:cNvSpPr/>
      </dsp:nvSpPr>
      <dsp:spPr>
        <a:xfrm rot="20700000">
          <a:off x="2416448" y="223274"/>
          <a:ext cx="1750782" cy="17843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Целевая аудитория и каналы продвижения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 rot="-20700000">
        <a:off x="2798455" y="616627"/>
        <a:ext cx="986769" cy="997650"/>
      </dsp:txXfrm>
    </dsp:sp>
    <dsp:sp modelId="{937C3D14-BA9C-45F5-B757-B89BA32543E1}">
      <dsp:nvSpPr>
        <dsp:cNvPr id="0" name=""/>
        <dsp:cNvSpPr/>
      </dsp:nvSpPr>
      <dsp:spPr>
        <a:xfrm>
          <a:off x="3215691" y="1440150"/>
          <a:ext cx="2178465" cy="2371071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C1CAC-1901-4065-A627-FA208A117BB8}">
      <dsp:nvSpPr>
        <dsp:cNvPr id="0" name=""/>
        <dsp:cNvSpPr/>
      </dsp:nvSpPr>
      <dsp:spPr>
        <a:xfrm>
          <a:off x="1297069" y="1081448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93C6B-1585-4ED4-8A84-ECF746676E65}">
      <dsp:nvSpPr>
        <dsp:cNvPr id="0" name=""/>
        <dsp:cNvSpPr/>
      </dsp:nvSpPr>
      <dsp:spPr>
        <a:xfrm>
          <a:off x="2127040" y="-29239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4067944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2463031"/>
            <a:ext cx="4824536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5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наставнику и специфика его деятельности</a:t>
            </a:r>
            <a:endParaRPr lang="ru-RU" sz="35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6120680"/>
            <a:ext cx="5076056" cy="148478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18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Е.А. </a:t>
            </a:r>
            <a:r>
              <a:rPr lang="ru-RU" sz="1800" b="1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Клёсова</a:t>
            </a:r>
            <a:r>
              <a:rPr lang="ru-RU" sz="18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инженер-программист, методист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5949280"/>
            <a:ext cx="26642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ноября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2023 года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Содержимое 3" descr="логотип.png"/>
          <p:cNvPicPr>
            <a:picLocks noChangeAspect="1"/>
          </p:cNvPicPr>
          <p:nvPr/>
        </p:nvPicPr>
        <p:blipFill>
          <a:blip r:embed="rId2" cstate="print"/>
          <a:srcRect l="2347" r="6487"/>
          <a:stretch>
            <a:fillRect/>
          </a:stretch>
        </p:blipFill>
        <p:spPr>
          <a:xfrm>
            <a:off x="0" y="0"/>
            <a:ext cx="4079123" cy="43651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19075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Обучающиеся ОО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12" y="522920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Представители сообществ выпускников ОО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19872" y="3326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Родители обучающихся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04248" y="19795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Педагоги ОО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04248" y="5085184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Сотрудники предприятий и организаций любых форм собственности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46131" y="4511442"/>
            <a:ext cx="413587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НАСТАВНИК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трелка вправо с вырезом 30"/>
          <p:cNvSpPr/>
          <p:nvPr/>
        </p:nvSpPr>
        <p:spPr>
          <a:xfrm rot="19795495">
            <a:off x="5920601" y="2224723"/>
            <a:ext cx="1224136" cy="864096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с вырезом 31"/>
          <p:cNvSpPr/>
          <p:nvPr/>
        </p:nvSpPr>
        <p:spPr>
          <a:xfrm rot="1238796">
            <a:off x="6619209" y="3961012"/>
            <a:ext cx="1224136" cy="864096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с вырезом 32"/>
          <p:cNvSpPr/>
          <p:nvPr/>
        </p:nvSpPr>
        <p:spPr>
          <a:xfrm rot="8457148">
            <a:off x="1107054" y="4076031"/>
            <a:ext cx="1224136" cy="864096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с вырезом 33"/>
          <p:cNvSpPr/>
          <p:nvPr/>
        </p:nvSpPr>
        <p:spPr>
          <a:xfrm rot="12724931">
            <a:off x="1611662" y="2319960"/>
            <a:ext cx="1224136" cy="864096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с вырезом 34"/>
          <p:cNvSpPr/>
          <p:nvPr/>
        </p:nvSpPr>
        <p:spPr>
          <a:xfrm rot="16200000">
            <a:off x="3743908" y="1232757"/>
            <a:ext cx="1224136" cy="864096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Рисунок 35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2159" y="2132857"/>
            <a:ext cx="4284057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0312" y="836712"/>
            <a:ext cx="1769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-252536" y="1988840"/>
          <a:ext cx="925252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863724" y="1228690"/>
            <a:ext cx="5141793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ДЕЯТЕЛЬНОСТЬ НАСТАВНИКА</a:t>
            </a:r>
            <a:endParaRPr lang="ru-RU" sz="2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1676859074_gas-kvas-com-p-risunki-na-temu-moi-nastavnik-22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2320" y="44624"/>
            <a:ext cx="1638022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0312" y="836712"/>
            <a:ext cx="1769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51720" y="1340768"/>
            <a:ext cx="5141793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ДЕЯТЕЛЬНОСТЬ НАСТАВНИКА</a:t>
            </a:r>
            <a:endParaRPr lang="ru-RU" sz="2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2335520"/>
            <a:ext cx="83529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Трансляция ценностно-смысловых установок деятельности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 которую совместно вовлечены обучающийся и наставник.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Выявление и актуализация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 сопровождаемого «сильной» (внутренней, устойчивой)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мотивации к деятельности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Педагогическая поддержка сопровождаемого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 процессе его обучения деятельности (прежде всего получения, закрепления новых знаний, умений и компетенций).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условий освоения деятельности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сочетающих психологический комфорт и  «развивающий дискомфорт», безопасность для жизни и здоровья и определенную степень риска, необходимую для формирования самостоятельности и ответственности сопровождаемого.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2320" y="44624"/>
            <a:ext cx="1638022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36296" y="6485274"/>
            <a:ext cx="1769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3648" y="188640"/>
            <a:ext cx="688598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Трудовые функции и трудовые действия </a:t>
            </a:r>
          </a:p>
          <a:p>
            <a:pPr algn="ctr"/>
            <a:r>
              <a:rPr lang="ru-RU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наставника в образовании</a:t>
            </a:r>
            <a:endParaRPr lang="ru-RU" sz="2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8304" y="5733256"/>
            <a:ext cx="1638022" cy="936104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528" y="1325880"/>
          <a:ext cx="8568952" cy="4415794"/>
        </p:xfrm>
        <a:graphic>
          <a:graphicData uri="http://schemas.openxmlformats.org/drawingml/2006/table">
            <a:tbl>
              <a:tblPr/>
              <a:tblGrid>
                <a:gridCol w="3016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2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Трудовые функции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Основные трудовые действия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2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Обучение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Информирование.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Демонстрация или организация демонстрации продуктивных приемов деятельности.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Организация учебной деятельности сопровождаемого.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Создание учебных (проблемных) ситуаций.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Консультирование.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Контроль и оценивание результатов учебной деятельности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Медиация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Диагностика межличностных отношений в коллективе.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Выявление проблемных и конфликтных ситуаций.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Разрешение проблемных и конфликтных ситуаций.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Посредничество во взаимодействии сопровождаемого и коллектива (обучающихся, педагогов, родителей, </a:t>
                      </a:r>
                      <a:r>
                        <a:rPr lang="ru-RU" sz="14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интернет-партнеров</a:t>
                      </a: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представителей внешнего контекста)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9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Самообразование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Самодиагностика и самооценка собственных образовательных дефицитов.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Проектирование программы и плана самообразования с выявленными образовательными дефицитами. Овладение знаниями, умениями, навыками, компетенциями.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5" y="116633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49965" y="1340768"/>
            <a:ext cx="1769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33116" y="44624"/>
            <a:ext cx="5895268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КАК ПРИВЛЕКАТЬ НАСТАВНИКОВ ?</a:t>
            </a:r>
            <a:endParaRPr lang="ru-RU" sz="2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09842" y="548680"/>
            <a:ext cx="1638022" cy="936104"/>
          </a:xfrm>
          <a:prstGeom prst="rect">
            <a:avLst/>
          </a:prstGeom>
        </p:spPr>
      </p:pic>
      <p:sp>
        <p:nvSpPr>
          <p:cNvPr id="10" name="Стрелка вправо с вырезом 9"/>
          <p:cNvSpPr/>
          <p:nvPr/>
        </p:nvSpPr>
        <p:spPr>
          <a:xfrm>
            <a:off x="3635896" y="908720"/>
            <a:ext cx="936104" cy="504056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716016" y="692696"/>
            <a:ext cx="39604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образованные и состоявшиеся люди;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люди, состоящие в браке;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молодые люди, частично занятые работой;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пенсионеры, не занятые работой.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-1235968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Стрелка вправо с вырезом 12"/>
          <p:cNvSpPr/>
          <p:nvPr/>
        </p:nvSpPr>
        <p:spPr>
          <a:xfrm>
            <a:off x="4067944" y="3356992"/>
            <a:ext cx="936104" cy="504056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076056" y="3068960"/>
            <a:ext cx="396044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Подготовка рекламы и информационной базы;</a:t>
            </a:r>
          </a:p>
          <a:p>
            <a:pPr algn="just">
              <a:buFont typeface="Wingdings" pitchFamily="2" charset="2"/>
              <a:buChar char="ü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Продвижение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 социальных сетях;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baseline="0" dirty="0" smtClean="0">
                <a:latin typeface="Arial" pitchFamily="34" charset="0"/>
                <a:cs typeface="Arial" pitchFamily="34" charset="0"/>
              </a:rPr>
              <a:t>Обращение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к партнерам;</a:t>
            </a:r>
          </a:p>
          <a:p>
            <a:pPr algn="just">
              <a:buFont typeface="Wingdings" pitchFamily="2" charset="2"/>
              <a:buChar char="ü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Информационные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встречи с потенциальными наставниками;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baseline="0" dirty="0" smtClean="0">
                <a:latin typeface="Arial" pitchFamily="34" charset="0"/>
                <a:cs typeface="Arial" pitchFamily="34" charset="0"/>
              </a:rPr>
              <a:t>Работа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 прессой.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5" y="116633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65050" y="1844824"/>
            <a:ext cx="13756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МОТИВЫ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52377" y="44624"/>
            <a:ext cx="545675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КАК ОТБИРАТЬ НАСТАВНИКОВ ?</a:t>
            </a:r>
            <a:endParaRPr lang="ru-RU" sz="2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1880" y="404664"/>
            <a:ext cx="2772037" cy="1584176"/>
          </a:xfrm>
          <a:prstGeom prst="rect">
            <a:avLst/>
          </a:prstGeom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5536" y="3068960"/>
            <a:ext cx="367240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альтруизм — желание бесконечно делать добро;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приобретение практического навыка работы с  подростками, молодыми специалистами;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получение определенного опыта или осмысливание собственного;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способ провести свободное время;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потребность иметь цель в жизни и собственную значимую роль в обществе.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 descr="3f94cf0817ea6f8beb061c0bef2e4963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19672" y="1916832"/>
            <a:ext cx="1052736" cy="1052736"/>
          </a:xfrm>
          <a:prstGeom prst="rect">
            <a:avLst/>
          </a:prstGeom>
        </p:spPr>
      </p:pic>
      <p:pic>
        <p:nvPicPr>
          <p:cNvPr id="18" name="Рисунок 17" descr="3f94cf0817ea6f8beb061c0bef2e4963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516216" y="1988840"/>
            <a:ext cx="1052736" cy="1052736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932040" y="2996952"/>
            <a:ext cx="3816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желание использовать других людей в корыстных целях;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компенсация проблем в собственной жизни, переживание травмы.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5" y="116633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410604" y="6485274"/>
            <a:ext cx="17699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09979" y="44624"/>
            <a:ext cx="6141554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ПРОЦЕДУРА ОТБОРА НАСТАВНИКОВ</a:t>
            </a:r>
            <a:endParaRPr lang="ru-RU" sz="2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047867" y="643587"/>
            <a:ext cx="78261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Подготовить форму базы наставников;</a:t>
            </a:r>
          </a:p>
          <a:p>
            <a:pPr marL="342900" indent="-342900" algn="just">
              <a:buAutoNum type="arabicPeriod"/>
            </a:pPr>
            <a:r>
              <a:rPr lang="ru-RU" sz="1600" b="1" baseline="0" dirty="0" smtClean="0">
                <a:latin typeface="Arial" pitchFamily="34" charset="0"/>
                <a:cs typeface="Arial" pitchFamily="34" charset="0"/>
              </a:rPr>
              <a:t>Сформировать список обязательных справок и рекомендаций к процедуре  отбора;</a:t>
            </a:r>
          </a:p>
          <a:p>
            <a:pPr marL="342900" indent="-342900" algn="just">
              <a:buAutoNum type="arabicPeriod"/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Разработать анкету для заполнения потенциальным наставником;</a:t>
            </a:r>
          </a:p>
          <a:p>
            <a:pPr marL="342900" indent="-342900" algn="just">
              <a:buAutoNum type="arabicPeriod"/>
            </a:pP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Создать перечень вопросов для собеседования с кандидатом.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70482" y="5661248"/>
            <a:ext cx="1638022" cy="93610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121" y="2049143"/>
            <a:ext cx="1526525" cy="15265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24841" y="26855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Примерная форма базы наставников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55" y="3501008"/>
            <a:ext cx="1526525" cy="152652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763688" y="40050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Перечень документов для предоставления потенциальным наставником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311" y="5161136"/>
            <a:ext cx="1524193" cy="152419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536504" y="52905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Анкетирование потенциального наставника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5" y="116633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410604" y="6485274"/>
            <a:ext cx="176990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12571" y="41166"/>
            <a:ext cx="573182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ДОПОЛНИТЕЛЬНЫЕ МАТЕРИАЛЫ </a:t>
            </a:r>
          </a:p>
          <a:p>
            <a:pPr algn="ctr"/>
            <a:r>
              <a:rPr lang="ru-RU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 ОТБОРУ НАСТАВНИКОВ</a:t>
            </a:r>
            <a:endParaRPr lang="ru-RU" sz="2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70482" y="5661248"/>
            <a:ext cx="1638022" cy="9361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06892" y="1527832"/>
            <a:ext cx="5143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Олимпиада для наставников «Наставничество – универсальная технология передачи опыта»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15614" y="3605691"/>
            <a:ext cx="3250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Тест «Готов ли ты к наставничеству»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36504" y="52905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Тест на определение качеств наставника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12" y="1065819"/>
            <a:ext cx="1715110" cy="171511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391" y="3043092"/>
            <a:ext cx="1781002" cy="178100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88" y="4991979"/>
            <a:ext cx="1772816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274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Требования к наставнику и специфика его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онлайн-марафона «Педагог нашего времени:  треки профессионального роста»</dc:title>
  <dc:creator>User</dc:creator>
  <cp:lastModifiedBy>Пользователь Windows</cp:lastModifiedBy>
  <cp:revision>27</cp:revision>
  <dcterms:created xsi:type="dcterms:W3CDTF">2022-09-16T10:56:56Z</dcterms:created>
  <dcterms:modified xsi:type="dcterms:W3CDTF">2023-11-14T12:12:14Z</dcterms:modified>
</cp:coreProperties>
</file>