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21"/>
    <a:srgbClr val="FFFF99"/>
    <a:srgbClr val="8174BA"/>
    <a:srgbClr val="4B4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4067944" cy="68580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accent2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1960" y="2463031"/>
            <a:ext cx="4824536" cy="1470025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5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Критерии эффективности работы наставника</a:t>
            </a:r>
            <a:endParaRPr lang="ru-RU" sz="3500" b="1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6120680"/>
            <a:ext cx="5076056" cy="148478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18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Е.А. </a:t>
            </a:r>
            <a:r>
              <a:rPr lang="ru-RU" sz="1800" b="1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Клёсова</a:t>
            </a:r>
            <a:r>
              <a:rPr lang="ru-RU" sz="18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инженер-программист, методист 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55576" y="5949280"/>
            <a:ext cx="26642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noProof="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ноября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2023 года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Содержимое 3" descr="логотип.png"/>
          <p:cNvPicPr>
            <a:picLocks noChangeAspect="1"/>
          </p:cNvPicPr>
          <p:nvPr/>
        </p:nvPicPr>
        <p:blipFill>
          <a:blip r:embed="rId2" cstate="print"/>
          <a:srcRect l="2347" r="6487"/>
          <a:stretch>
            <a:fillRect/>
          </a:stretch>
        </p:blipFill>
        <p:spPr>
          <a:xfrm>
            <a:off x="0" y="0"/>
            <a:ext cx="4079123" cy="43651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0312" y="836712"/>
            <a:ext cx="1769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748473" y="1530072"/>
            <a:ext cx="540174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повышается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успеваемость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улучшается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психоэмоциональный фон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внутри класса (группы) и образовательной организации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присутствует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посещаемости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творческих кружков, объединений, спортивных секций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количественно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растет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успешно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реализованные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творческие проекты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снижается число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обучающихся, состоящих на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учете в полиции и психоневрологических диспансерах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снижается число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 от родителей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связанных с социальной незащищенностью и конфликтами внутри коллектива обучающихся.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320" y="44624"/>
            <a:ext cx="1638022" cy="93610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9528"/>
            <a:ext cx="3748472" cy="37484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288032" y="119849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ДЕЯТЕЛЬНОСТЬ НАСТАВНИКА эффективна, если: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0312" y="836712"/>
            <a:ext cx="1769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320" y="44624"/>
            <a:ext cx="1638022" cy="9361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304781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Критерии  эффективности работы наставника=мониторинг и оценка результатов реализации программы наставничества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2628424"/>
            <a:ext cx="2123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I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этап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40742" y="2492896"/>
            <a:ext cx="2123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II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этап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061482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качества процесса реализации программы наставничества;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5172" y="3061482"/>
            <a:ext cx="4572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мотивационно-личностного, </a:t>
            </a:r>
            <a:r>
              <a:rPr lang="ru-R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профессионального роста участников, динамика образовательных и  творческих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23605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0312" y="836712"/>
            <a:ext cx="1769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320" y="44624"/>
            <a:ext cx="1638022" cy="9361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3419" y="1461953"/>
            <a:ext cx="8820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Оценка качества процесса реализации программы наставничества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073534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1) оценка качества реализуемой программы наставничества;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2) оценка эффективности и полезности программы как инструмента повышения социального и профессионального благополучия внутри образовательной организации и сотрудничающих с ней организаций или индивидов.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80493"/>
              </p:ext>
            </p:extLst>
          </p:nvPr>
        </p:nvGraphicFramePr>
        <p:xfrm>
          <a:off x="1547664" y="371703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364500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301833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57250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Факторы </a:t>
                      </a:r>
                      <a:r>
                        <a:rPr lang="en-US" dirty="0" smtClean="0"/>
                        <a:t>SWOT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Негативные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93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Слабые стороны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730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Угрозы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595543"/>
                  </a:ext>
                </a:extLst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642" y="5463541"/>
            <a:ext cx="1412776" cy="141277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301208"/>
            <a:ext cx="1601015" cy="15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готи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6632"/>
            <a:ext cx="936103" cy="936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1600" y="0"/>
            <a:ext cx="7344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0312" y="836712"/>
            <a:ext cx="17699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НАСТАВНИК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 descr="1676859074_gas-kvas-com-p-risunki-na-temu-moi-nastavnik-2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2320" y="44624"/>
            <a:ext cx="1638022" cy="9361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304781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Оценка мотивационно-личностного,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компетентностного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, профессионального роста участников, динамика образовательных и творческих результатов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564904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1. Глубокая оценка изучаемых личностных характеристик участников программы.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2. Оценка динамики характеристик образовательного процесса (оценка качества изменений в освоении обучающимися образовательных программ).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3. Анализ и необходимая корректировка сформированных стратегий образования пар "наставник - наставляемый".</a:t>
            </a: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642" y="5463541"/>
            <a:ext cx="1412776" cy="141277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301208"/>
            <a:ext cx="1601015" cy="15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46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244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Критерии эффективности работы наставника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онлайн-марафона «Педагог нашего времени:  треки профессионального роста»</dc:title>
  <dc:creator>User</dc:creator>
  <cp:lastModifiedBy>Пользователь Windows</cp:lastModifiedBy>
  <cp:revision>33</cp:revision>
  <dcterms:created xsi:type="dcterms:W3CDTF">2022-09-16T10:56:56Z</dcterms:created>
  <dcterms:modified xsi:type="dcterms:W3CDTF">2023-11-25T17:37:53Z</dcterms:modified>
</cp:coreProperties>
</file>