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21"/>
    <a:srgbClr val="FFFF99"/>
    <a:srgbClr val="8174BA"/>
    <a:srgbClr val="4B4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0341ED-58D2-4450-8C4D-8B3DD8A98250}" type="doc">
      <dgm:prSet loTypeId="urn:microsoft.com/office/officeart/2005/8/layout/cycle5" loCatId="cycle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57BE7B0C-DDA3-477F-949B-2B95742B801E}">
      <dgm:prSet phldrT="[Текст]" custT="1"/>
      <dgm:spPr/>
      <dgm:t>
        <a:bodyPr/>
        <a:lstStyle/>
        <a:p>
          <a:r>
            <a:rPr lang="ru-RU" sz="1400" b="1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Наставничество педагогических работников</a:t>
          </a:r>
          <a:endParaRPr lang="ru-RU" sz="1400" b="1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08F8761-5876-4ECE-ACB7-ED0FDF838F2A}" type="parTrans" cxnId="{140F2888-AE7A-44B3-8F7F-C062D9A41821}">
      <dgm:prSet/>
      <dgm:spPr/>
      <dgm:t>
        <a:bodyPr/>
        <a:lstStyle/>
        <a:p>
          <a:endParaRPr lang="ru-RU"/>
        </a:p>
      </dgm:t>
    </dgm:pt>
    <dgm:pt modelId="{F275FB9D-8BBD-4D29-87F4-DF54B6FA405E}" type="sibTrans" cxnId="{140F2888-AE7A-44B3-8F7F-C062D9A41821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57E47954-3C5E-45C7-A3CA-983DB0B4F0FE}">
      <dgm:prSet phldrT="[Текст]" custT="1"/>
      <dgm:spPr/>
      <dgm:t>
        <a:bodyPr/>
        <a:lstStyle/>
        <a:p>
          <a:r>
            <a:rPr lang="ru-RU" sz="1400" b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Профессиональное развитие педагогов</a:t>
          </a:r>
          <a:endParaRPr lang="ru-RU" sz="1400" b="1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6E53BC7-9F9F-4A48-8098-73AFF06DB7E8}" type="parTrans" cxnId="{F9AEFF58-190A-455E-94DC-E52146517766}">
      <dgm:prSet/>
      <dgm:spPr/>
      <dgm:t>
        <a:bodyPr/>
        <a:lstStyle/>
        <a:p>
          <a:endParaRPr lang="ru-RU"/>
        </a:p>
      </dgm:t>
    </dgm:pt>
    <dgm:pt modelId="{3E878AAA-61FC-4137-B139-5223FF3CE4E2}" type="sibTrans" cxnId="{F9AEFF58-190A-455E-94DC-E52146517766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6CC12A0C-D8A1-40C6-A47F-ABEF3A524D1E}">
      <dgm:prSet phldrT="[Текст]" custT="1"/>
      <dgm:spPr/>
      <dgm:t>
        <a:bodyPr/>
        <a:lstStyle/>
        <a:p>
          <a:r>
            <a:rPr lang="ru-RU" sz="1400" b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Интернет-конкурс «Наука.</a:t>
          </a:r>
        </a:p>
        <a:p>
          <a:r>
            <a:rPr lang="ru-RU" sz="1400" b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Технология. Образование»</a:t>
          </a:r>
          <a:endParaRPr lang="ru-RU" sz="1400" b="1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9EA680D-5078-4874-85D7-B12C7F26C3BC}" type="parTrans" cxnId="{34E1E15A-32A9-44A1-BF8B-03D3A0040696}">
      <dgm:prSet/>
      <dgm:spPr/>
      <dgm:t>
        <a:bodyPr/>
        <a:lstStyle/>
        <a:p>
          <a:endParaRPr lang="ru-RU"/>
        </a:p>
      </dgm:t>
    </dgm:pt>
    <dgm:pt modelId="{0A524640-DBBA-4C27-AD35-2C186FFFD974}" type="sibTrans" cxnId="{34E1E15A-32A9-44A1-BF8B-03D3A0040696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ru-RU"/>
        </a:p>
      </dgm:t>
    </dgm:pt>
    <dgm:pt modelId="{BA327CDB-37F0-469D-B4B1-06BA3F0DBE6F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Развитие функциональной грамотности обучающихся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30EE0FB-7412-4B08-B53E-4F08A22B39AE}" type="parTrans" cxnId="{DE66EB3D-D4D8-45DD-8293-DAD8B6660FE1}">
      <dgm:prSet/>
      <dgm:spPr/>
      <dgm:t>
        <a:bodyPr/>
        <a:lstStyle/>
        <a:p>
          <a:endParaRPr lang="ru-RU"/>
        </a:p>
      </dgm:t>
    </dgm:pt>
    <dgm:pt modelId="{6215D2CA-C5F8-4D8E-89A0-F3C64D811D40}" type="sibTrans" cxnId="{DE66EB3D-D4D8-45DD-8293-DAD8B6660FE1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581C736B-ABDC-452A-823B-A57FE63EF844}">
      <dgm:prSet/>
      <dgm:spPr/>
      <dgm:t>
        <a:bodyPr/>
        <a:lstStyle/>
        <a:p>
          <a:endParaRPr lang="ru-RU"/>
        </a:p>
      </dgm:t>
    </dgm:pt>
    <dgm:pt modelId="{72899C1B-6C04-4815-A29C-ABE95E0B2010}" type="parTrans" cxnId="{610259A8-8C56-48C2-99B0-270C516ABB13}">
      <dgm:prSet/>
      <dgm:spPr/>
      <dgm:t>
        <a:bodyPr/>
        <a:lstStyle/>
        <a:p>
          <a:endParaRPr lang="ru-RU"/>
        </a:p>
      </dgm:t>
    </dgm:pt>
    <dgm:pt modelId="{029EAA47-91B4-43E7-B7D5-41E123927B4E}" type="sibTrans" cxnId="{610259A8-8C56-48C2-99B0-270C516ABB13}">
      <dgm:prSet/>
      <dgm:spPr/>
      <dgm:t>
        <a:bodyPr/>
        <a:lstStyle/>
        <a:p>
          <a:endParaRPr lang="ru-RU"/>
        </a:p>
      </dgm:t>
    </dgm:pt>
    <dgm:pt modelId="{BD29C3F4-8B1E-4605-876A-F6795C593EC7}" type="pres">
      <dgm:prSet presAssocID="{450341ED-58D2-4450-8C4D-8B3DD8A9825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19AAC0-7FE9-4AEE-9E71-22EE903A7B70}" type="pres">
      <dgm:prSet presAssocID="{57BE7B0C-DDA3-477F-949B-2B95742B801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3E9A98-164C-47EF-A523-E74724E416E7}" type="pres">
      <dgm:prSet presAssocID="{57BE7B0C-DDA3-477F-949B-2B95742B801E}" presName="spNode" presStyleCnt="0"/>
      <dgm:spPr/>
      <dgm:t>
        <a:bodyPr/>
        <a:lstStyle/>
        <a:p>
          <a:endParaRPr lang="ru-RU"/>
        </a:p>
      </dgm:t>
    </dgm:pt>
    <dgm:pt modelId="{DF4504A5-761A-46F3-9B2A-8EB6C67C2A8B}" type="pres">
      <dgm:prSet presAssocID="{F275FB9D-8BBD-4D29-87F4-DF54B6FA405E}" presName="sibTrans" presStyleLbl="sibTrans1D1" presStyleIdx="0" presStyleCnt="5"/>
      <dgm:spPr/>
      <dgm:t>
        <a:bodyPr/>
        <a:lstStyle/>
        <a:p>
          <a:endParaRPr lang="ru-RU"/>
        </a:p>
      </dgm:t>
    </dgm:pt>
    <dgm:pt modelId="{F06DABF7-B5A7-4C45-A91C-0DB5F5E8A63F}" type="pres">
      <dgm:prSet presAssocID="{BA327CDB-37F0-469D-B4B1-06BA3F0DBE6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39A0C-E029-4DC3-83FD-EBCED6896635}" type="pres">
      <dgm:prSet presAssocID="{BA327CDB-37F0-469D-B4B1-06BA3F0DBE6F}" presName="spNode" presStyleCnt="0"/>
      <dgm:spPr/>
    </dgm:pt>
    <dgm:pt modelId="{8498C8BB-1ECE-4740-9485-98384FAA1A9F}" type="pres">
      <dgm:prSet presAssocID="{6215D2CA-C5F8-4D8E-89A0-F3C64D811D40}" presName="sibTrans" presStyleLbl="sibTrans1D1" presStyleIdx="1" presStyleCnt="5"/>
      <dgm:spPr/>
      <dgm:t>
        <a:bodyPr/>
        <a:lstStyle/>
        <a:p>
          <a:endParaRPr lang="ru-RU"/>
        </a:p>
      </dgm:t>
    </dgm:pt>
    <dgm:pt modelId="{BBE9B700-1EB9-497E-AAA8-6F8C87D519E7}" type="pres">
      <dgm:prSet presAssocID="{581C736B-ABDC-452A-823B-A57FE63EF84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A2284-F7BD-40C5-A526-A4161B5B790C}" type="pres">
      <dgm:prSet presAssocID="{581C736B-ABDC-452A-823B-A57FE63EF844}" presName="spNode" presStyleCnt="0"/>
      <dgm:spPr/>
    </dgm:pt>
    <dgm:pt modelId="{A5CEB9E3-1ADE-4FA2-B575-0625A1F70554}" type="pres">
      <dgm:prSet presAssocID="{029EAA47-91B4-43E7-B7D5-41E123927B4E}" presName="sibTrans" presStyleLbl="sibTrans1D1" presStyleIdx="2" presStyleCnt="5"/>
      <dgm:spPr/>
      <dgm:t>
        <a:bodyPr/>
        <a:lstStyle/>
        <a:p>
          <a:endParaRPr lang="ru-RU"/>
        </a:p>
      </dgm:t>
    </dgm:pt>
    <dgm:pt modelId="{55415D38-6A2A-4A11-9A29-BA7C29DE43EF}" type="pres">
      <dgm:prSet presAssocID="{57E47954-3C5E-45C7-A3CA-983DB0B4F0FE}" presName="node" presStyleLbl="node1" presStyleIdx="3" presStyleCnt="5" custScaleX="92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7D6EE-BA2B-4450-B228-9AB10484C589}" type="pres">
      <dgm:prSet presAssocID="{57E47954-3C5E-45C7-A3CA-983DB0B4F0FE}" presName="spNode" presStyleCnt="0"/>
      <dgm:spPr/>
      <dgm:t>
        <a:bodyPr/>
        <a:lstStyle/>
        <a:p>
          <a:endParaRPr lang="ru-RU"/>
        </a:p>
      </dgm:t>
    </dgm:pt>
    <dgm:pt modelId="{F00D52A2-DA81-40BB-B569-B7746CF18B3D}" type="pres">
      <dgm:prSet presAssocID="{3E878AAA-61FC-4137-B139-5223FF3CE4E2}" presName="sibTrans" presStyleLbl="sibTrans1D1" presStyleIdx="3" presStyleCnt="5"/>
      <dgm:spPr/>
      <dgm:t>
        <a:bodyPr/>
        <a:lstStyle/>
        <a:p>
          <a:endParaRPr lang="ru-RU"/>
        </a:p>
      </dgm:t>
    </dgm:pt>
    <dgm:pt modelId="{3F4CC910-CEED-4AC7-B0ED-20716AE5ED3F}" type="pres">
      <dgm:prSet presAssocID="{6CC12A0C-D8A1-40C6-A47F-ABEF3A524D1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A8024B-6BD8-4897-B9C3-2F98FC9171A6}" type="pres">
      <dgm:prSet presAssocID="{6CC12A0C-D8A1-40C6-A47F-ABEF3A524D1E}" presName="spNode" presStyleCnt="0"/>
      <dgm:spPr/>
      <dgm:t>
        <a:bodyPr/>
        <a:lstStyle/>
        <a:p>
          <a:endParaRPr lang="ru-RU"/>
        </a:p>
      </dgm:t>
    </dgm:pt>
    <dgm:pt modelId="{25C51A76-95D3-4091-AAED-18C634019763}" type="pres">
      <dgm:prSet presAssocID="{0A524640-DBBA-4C27-AD35-2C186FFFD974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A6609D38-DCC5-40A7-9277-20A3205FE125}" type="presOf" srcId="{6CC12A0C-D8A1-40C6-A47F-ABEF3A524D1E}" destId="{3F4CC910-CEED-4AC7-B0ED-20716AE5ED3F}" srcOrd="0" destOrd="0" presId="urn:microsoft.com/office/officeart/2005/8/layout/cycle5"/>
    <dgm:cxn modelId="{F9AEFF58-190A-455E-94DC-E52146517766}" srcId="{450341ED-58D2-4450-8C4D-8B3DD8A98250}" destId="{57E47954-3C5E-45C7-A3CA-983DB0B4F0FE}" srcOrd="3" destOrd="0" parTransId="{96E53BC7-9F9F-4A48-8098-73AFF06DB7E8}" sibTransId="{3E878AAA-61FC-4137-B139-5223FF3CE4E2}"/>
    <dgm:cxn modelId="{E4168E33-B974-4371-9B08-0F3F6C652B85}" type="presOf" srcId="{3E878AAA-61FC-4137-B139-5223FF3CE4E2}" destId="{F00D52A2-DA81-40BB-B569-B7746CF18B3D}" srcOrd="0" destOrd="0" presId="urn:microsoft.com/office/officeart/2005/8/layout/cycle5"/>
    <dgm:cxn modelId="{B5800A19-1DB6-4901-AF2E-48FA210CD443}" type="presOf" srcId="{6215D2CA-C5F8-4D8E-89A0-F3C64D811D40}" destId="{8498C8BB-1ECE-4740-9485-98384FAA1A9F}" srcOrd="0" destOrd="0" presId="urn:microsoft.com/office/officeart/2005/8/layout/cycle5"/>
    <dgm:cxn modelId="{951C08D3-B23D-4CE4-AD4B-4E33A154544F}" type="presOf" srcId="{F275FB9D-8BBD-4D29-87F4-DF54B6FA405E}" destId="{DF4504A5-761A-46F3-9B2A-8EB6C67C2A8B}" srcOrd="0" destOrd="0" presId="urn:microsoft.com/office/officeart/2005/8/layout/cycle5"/>
    <dgm:cxn modelId="{A397DBFE-B367-4251-9B53-31186C3A3917}" type="presOf" srcId="{029EAA47-91B4-43E7-B7D5-41E123927B4E}" destId="{A5CEB9E3-1ADE-4FA2-B575-0625A1F70554}" srcOrd="0" destOrd="0" presId="urn:microsoft.com/office/officeart/2005/8/layout/cycle5"/>
    <dgm:cxn modelId="{B191D7FD-2F89-4A06-9C46-1C6545E71E58}" type="presOf" srcId="{581C736B-ABDC-452A-823B-A57FE63EF844}" destId="{BBE9B700-1EB9-497E-AAA8-6F8C87D519E7}" srcOrd="0" destOrd="0" presId="urn:microsoft.com/office/officeart/2005/8/layout/cycle5"/>
    <dgm:cxn modelId="{67205A7E-352A-4D35-A9DA-CEE7B31EE87A}" type="presOf" srcId="{450341ED-58D2-4450-8C4D-8B3DD8A98250}" destId="{BD29C3F4-8B1E-4605-876A-F6795C593EC7}" srcOrd="0" destOrd="0" presId="urn:microsoft.com/office/officeart/2005/8/layout/cycle5"/>
    <dgm:cxn modelId="{5099F41B-EB87-449D-9C67-FC2DF540D9F8}" type="presOf" srcId="{57BE7B0C-DDA3-477F-949B-2B95742B801E}" destId="{5D19AAC0-7FE9-4AEE-9E71-22EE903A7B70}" srcOrd="0" destOrd="0" presId="urn:microsoft.com/office/officeart/2005/8/layout/cycle5"/>
    <dgm:cxn modelId="{DE66EB3D-D4D8-45DD-8293-DAD8B6660FE1}" srcId="{450341ED-58D2-4450-8C4D-8B3DD8A98250}" destId="{BA327CDB-37F0-469D-B4B1-06BA3F0DBE6F}" srcOrd="1" destOrd="0" parTransId="{730EE0FB-7412-4B08-B53E-4F08A22B39AE}" sibTransId="{6215D2CA-C5F8-4D8E-89A0-F3C64D811D40}"/>
    <dgm:cxn modelId="{B284FD8E-1240-4388-A953-10F4F735B231}" type="presOf" srcId="{BA327CDB-37F0-469D-B4B1-06BA3F0DBE6F}" destId="{F06DABF7-B5A7-4C45-A91C-0DB5F5E8A63F}" srcOrd="0" destOrd="0" presId="urn:microsoft.com/office/officeart/2005/8/layout/cycle5"/>
    <dgm:cxn modelId="{B191D45C-1AA9-475D-BF58-C8913E7E28EF}" type="presOf" srcId="{0A524640-DBBA-4C27-AD35-2C186FFFD974}" destId="{25C51A76-95D3-4091-AAED-18C634019763}" srcOrd="0" destOrd="0" presId="urn:microsoft.com/office/officeart/2005/8/layout/cycle5"/>
    <dgm:cxn modelId="{25D56AFC-ECB2-499B-BD17-9C5FE02C37CA}" type="presOf" srcId="{57E47954-3C5E-45C7-A3CA-983DB0B4F0FE}" destId="{55415D38-6A2A-4A11-9A29-BA7C29DE43EF}" srcOrd="0" destOrd="0" presId="urn:microsoft.com/office/officeart/2005/8/layout/cycle5"/>
    <dgm:cxn modelId="{34E1E15A-32A9-44A1-BF8B-03D3A0040696}" srcId="{450341ED-58D2-4450-8C4D-8B3DD8A98250}" destId="{6CC12A0C-D8A1-40C6-A47F-ABEF3A524D1E}" srcOrd="4" destOrd="0" parTransId="{09EA680D-5078-4874-85D7-B12C7F26C3BC}" sibTransId="{0A524640-DBBA-4C27-AD35-2C186FFFD974}"/>
    <dgm:cxn modelId="{610259A8-8C56-48C2-99B0-270C516ABB13}" srcId="{450341ED-58D2-4450-8C4D-8B3DD8A98250}" destId="{581C736B-ABDC-452A-823B-A57FE63EF844}" srcOrd="2" destOrd="0" parTransId="{72899C1B-6C04-4815-A29C-ABE95E0B2010}" sibTransId="{029EAA47-91B4-43E7-B7D5-41E123927B4E}"/>
    <dgm:cxn modelId="{140F2888-AE7A-44B3-8F7F-C062D9A41821}" srcId="{450341ED-58D2-4450-8C4D-8B3DD8A98250}" destId="{57BE7B0C-DDA3-477F-949B-2B95742B801E}" srcOrd="0" destOrd="0" parTransId="{008F8761-5876-4ECE-ACB7-ED0FDF838F2A}" sibTransId="{F275FB9D-8BBD-4D29-87F4-DF54B6FA405E}"/>
    <dgm:cxn modelId="{43252D93-6581-4FC2-8A95-171FA5531426}" type="presParOf" srcId="{BD29C3F4-8B1E-4605-876A-F6795C593EC7}" destId="{5D19AAC0-7FE9-4AEE-9E71-22EE903A7B70}" srcOrd="0" destOrd="0" presId="urn:microsoft.com/office/officeart/2005/8/layout/cycle5"/>
    <dgm:cxn modelId="{F2BC6757-34DE-4BEB-8B41-EB9C1032D062}" type="presParOf" srcId="{BD29C3F4-8B1E-4605-876A-F6795C593EC7}" destId="{E73E9A98-164C-47EF-A523-E74724E416E7}" srcOrd="1" destOrd="0" presId="urn:microsoft.com/office/officeart/2005/8/layout/cycle5"/>
    <dgm:cxn modelId="{22296448-C731-4A43-B0F8-809FF52165A3}" type="presParOf" srcId="{BD29C3F4-8B1E-4605-876A-F6795C593EC7}" destId="{DF4504A5-761A-46F3-9B2A-8EB6C67C2A8B}" srcOrd="2" destOrd="0" presId="urn:microsoft.com/office/officeart/2005/8/layout/cycle5"/>
    <dgm:cxn modelId="{E9B5D4B6-723A-4548-B785-CA33155AF534}" type="presParOf" srcId="{BD29C3F4-8B1E-4605-876A-F6795C593EC7}" destId="{F06DABF7-B5A7-4C45-A91C-0DB5F5E8A63F}" srcOrd="3" destOrd="0" presId="urn:microsoft.com/office/officeart/2005/8/layout/cycle5"/>
    <dgm:cxn modelId="{B39B5CF6-453E-4FE5-ACFE-65E9717B93DF}" type="presParOf" srcId="{BD29C3F4-8B1E-4605-876A-F6795C593EC7}" destId="{5C139A0C-E029-4DC3-83FD-EBCED6896635}" srcOrd="4" destOrd="0" presId="urn:microsoft.com/office/officeart/2005/8/layout/cycle5"/>
    <dgm:cxn modelId="{1150BA09-CF12-4038-A474-7DFABF35E56B}" type="presParOf" srcId="{BD29C3F4-8B1E-4605-876A-F6795C593EC7}" destId="{8498C8BB-1ECE-4740-9485-98384FAA1A9F}" srcOrd="5" destOrd="0" presId="urn:microsoft.com/office/officeart/2005/8/layout/cycle5"/>
    <dgm:cxn modelId="{23C4E4CD-1ACB-49F3-BE88-E64AA9594756}" type="presParOf" srcId="{BD29C3F4-8B1E-4605-876A-F6795C593EC7}" destId="{BBE9B700-1EB9-497E-AAA8-6F8C87D519E7}" srcOrd="6" destOrd="0" presId="urn:microsoft.com/office/officeart/2005/8/layout/cycle5"/>
    <dgm:cxn modelId="{20DC3886-04BD-434F-AE6A-E4DAB380C3FC}" type="presParOf" srcId="{BD29C3F4-8B1E-4605-876A-F6795C593EC7}" destId="{05FA2284-F7BD-40C5-A526-A4161B5B790C}" srcOrd="7" destOrd="0" presId="urn:microsoft.com/office/officeart/2005/8/layout/cycle5"/>
    <dgm:cxn modelId="{9F4184BB-FC59-49BF-8BD4-129E54381733}" type="presParOf" srcId="{BD29C3F4-8B1E-4605-876A-F6795C593EC7}" destId="{A5CEB9E3-1ADE-4FA2-B575-0625A1F70554}" srcOrd="8" destOrd="0" presId="urn:microsoft.com/office/officeart/2005/8/layout/cycle5"/>
    <dgm:cxn modelId="{5FA8292F-0144-4969-962D-1BF4C9E82E81}" type="presParOf" srcId="{BD29C3F4-8B1E-4605-876A-F6795C593EC7}" destId="{55415D38-6A2A-4A11-9A29-BA7C29DE43EF}" srcOrd="9" destOrd="0" presId="urn:microsoft.com/office/officeart/2005/8/layout/cycle5"/>
    <dgm:cxn modelId="{42A264A6-E8CC-435B-A472-6AA2F06CDC9C}" type="presParOf" srcId="{BD29C3F4-8B1E-4605-876A-F6795C593EC7}" destId="{69B7D6EE-BA2B-4450-B228-9AB10484C589}" srcOrd="10" destOrd="0" presId="urn:microsoft.com/office/officeart/2005/8/layout/cycle5"/>
    <dgm:cxn modelId="{C7D5FF3A-F989-414A-85AF-91AAB4006537}" type="presParOf" srcId="{BD29C3F4-8B1E-4605-876A-F6795C593EC7}" destId="{F00D52A2-DA81-40BB-B569-B7746CF18B3D}" srcOrd="11" destOrd="0" presId="urn:microsoft.com/office/officeart/2005/8/layout/cycle5"/>
    <dgm:cxn modelId="{CAB56143-AC62-4E6D-9CB6-B185FEA2379A}" type="presParOf" srcId="{BD29C3F4-8B1E-4605-876A-F6795C593EC7}" destId="{3F4CC910-CEED-4AC7-B0ED-20716AE5ED3F}" srcOrd="12" destOrd="0" presId="urn:microsoft.com/office/officeart/2005/8/layout/cycle5"/>
    <dgm:cxn modelId="{1C706B3E-5540-42FE-9FBB-EF13311B75F7}" type="presParOf" srcId="{BD29C3F4-8B1E-4605-876A-F6795C593EC7}" destId="{DBA8024B-6BD8-4897-B9C3-2F98FC9171A6}" srcOrd="13" destOrd="0" presId="urn:microsoft.com/office/officeart/2005/8/layout/cycle5"/>
    <dgm:cxn modelId="{F012B33F-CDC9-4A1A-BF1B-9F7BC9D1EFD1}" type="presParOf" srcId="{BD29C3F4-8B1E-4605-876A-F6795C593EC7}" destId="{25C51A76-95D3-4091-AAED-18C63401976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9AAC0-7FE9-4AEE-9E71-22EE903A7B70}">
      <dsp:nvSpPr>
        <dsp:cNvPr id="0" name=""/>
        <dsp:cNvSpPr/>
      </dsp:nvSpPr>
      <dsp:spPr>
        <a:xfrm>
          <a:off x="3374320" y="3360"/>
          <a:ext cx="1892319" cy="1230007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Наставничество педагогических работников</a:t>
          </a:r>
          <a:endParaRPr lang="ru-RU" sz="1400" b="1" kern="120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434364" y="63404"/>
        <a:ext cx="1772231" cy="1109919"/>
      </dsp:txXfrm>
    </dsp:sp>
    <dsp:sp modelId="{DF4504A5-761A-46F3-9B2A-8EB6C67C2A8B}">
      <dsp:nvSpPr>
        <dsp:cNvPr id="0" name=""/>
        <dsp:cNvSpPr/>
      </dsp:nvSpPr>
      <dsp:spPr>
        <a:xfrm>
          <a:off x="1864561" y="618364"/>
          <a:ext cx="4911836" cy="4911836"/>
        </a:xfrm>
        <a:custGeom>
          <a:avLst/>
          <a:gdLst/>
          <a:ahLst/>
          <a:cxnLst/>
          <a:rect l="0" t="0" r="0" b="0"/>
          <a:pathLst>
            <a:path>
              <a:moveTo>
                <a:pt x="3655217" y="312739"/>
              </a:moveTo>
              <a:arcTo wR="2455918" hR="2455918" stAng="17953853" swAng="1210876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F06DABF7-B5A7-4C45-A91C-0DB5F5E8A63F}">
      <dsp:nvSpPr>
        <dsp:cNvPr id="0" name=""/>
        <dsp:cNvSpPr/>
      </dsp:nvSpPr>
      <dsp:spPr>
        <a:xfrm>
          <a:off x="5710037" y="1700358"/>
          <a:ext cx="1892319" cy="1230007"/>
        </a:xfrm>
        <a:prstGeom prst="roundRect">
          <a:avLst/>
        </a:prstGeom>
        <a:solidFill>
          <a:schemeClr val="accent2">
            <a:shade val="80000"/>
            <a:hueOff val="-28126"/>
            <a:satOff val="269"/>
            <a:lumOff val="578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Развитие функциональной грамотности обучающихся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770081" y="1760402"/>
        <a:ext cx="1772231" cy="1109919"/>
      </dsp:txXfrm>
    </dsp:sp>
    <dsp:sp modelId="{8498C8BB-1ECE-4740-9485-98384FAA1A9F}">
      <dsp:nvSpPr>
        <dsp:cNvPr id="0" name=""/>
        <dsp:cNvSpPr/>
      </dsp:nvSpPr>
      <dsp:spPr>
        <a:xfrm>
          <a:off x="1864561" y="618364"/>
          <a:ext cx="4911836" cy="4911836"/>
        </a:xfrm>
        <a:custGeom>
          <a:avLst/>
          <a:gdLst/>
          <a:ahLst/>
          <a:cxnLst/>
          <a:rect l="0" t="0" r="0" b="0"/>
          <a:pathLst>
            <a:path>
              <a:moveTo>
                <a:pt x="4905934" y="2626080"/>
              </a:moveTo>
              <a:arcTo wR="2455918" hR="2455918" stAng="21838381" swAng="1359213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BBE9B700-1EB9-497E-AAA8-6F8C87D519E7}">
      <dsp:nvSpPr>
        <dsp:cNvPr id="0" name=""/>
        <dsp:cNvSpPr/>
      </dsp:nvSpPr>
      <dsp:spPr>
        <a:xfrm>
          <a:off x="4817872" y="4446158"/>
          <a:ext cx="1892319" cy="1230007"/>
        </a:xfrm>
        <a:prstGeom prst="roundRect">
          <a:avLst/>
        </a:prstGeom>
        <a:solidFill>
          <a:schemeClr val="accent2">
            <a:shade val="80000"/>
            <a:hueOff val="-56252"/>
            <a:satOff val="538"/>
            <a:lumOff val="1156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4877916" y="4506202"/>
        <a:ext cx="1772231" cy="1109919"/>
      </dsp:txXfrm>
    </dsp:sp>
    <dsp:sp modelId="{A5CEB9E3-1ADE-4FA2-B575-0625A1F70554}">
      <dsp:nvSpPr>
        <dsp:cNvPr id="0" name=""/>
        <dsp:cNvSpPr/>
      </dsp:nvSpPr>
      <dsp:spPr>
        <a:xfrm>
          <a:off x="1864561" y="618364"/>
          <a:ext cx="4911836" cy="4911836"/>
        </a:xfrm>
        <a:custGeom>
          <a:avLst/>
          <a:gdLst/>
          <a:ahLst/>
          <a:cxnLst/>
          <a:rect l="0" t="0" r="0" b="0"/>
          <a:pathLst>
            <a:path>
              <a:moveTo>
                <a:pt x="2743413" y="4894951"/>
              </a:moveTo>
              <a:arcTo wR="2455918" hR="2455918" stAng="4996646" swAng="905093"/>
            </a:path>
          </a:pathLst>
        </a:custGeom>
        <a:noFill/>
        <a:ln w="9525" cap="flat" cmpd="sng" algn="ctr">
          <a:solidFill>
            <a:schemeClr val="accent2">
              <a:shade val="90000"/>
              <a:hueOff val="-56266"/>
              <a:satOff val="-1255"/>
              <a:lumOff val="10136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15D38-6A2A-4A11-9A29-BA7C29DE43EF}">
      <dsp:nvSpPr>
        <dsp:cNvPr id="0" name=""/>
        <dsp:cNvSpPr/>
      </dsp:nvSpPr>
      <dsp:spPr>
        <a:xfrm>
          <a:off x="1999383" y="4446158"/>
          <a:ext cx="1755088" cy="1230007"/>
        </a:xfrm>
        <a:prstGeom prst="roundRect">
          <a:avLst/>
        </a:prstGeom>
        <a:solidFill>
          <a:schemeClr val="accent2">
            <a:shade val="80000"/>
            <a:hueOff val="-84378"/>
            <a:satOff val="808"/>
            <a:lumOff val="17341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Профессиональное развитие педагогов</a:t>
          </a:r>
          <a:endParaRPr lang="ru-RU" sz="1400" b="1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059427" y="4506202"/>
        <a:ext cx="1635000" cy="1109919"/>
      </dsp:txXfrm>
    </dsp:sp>
    <dsp:sp modelId="{F00D52A2-DA81-40BB-B569-B7746CF18B3D}">
      <dsp:nvSpPr>
        <dsp:cNvPr id="0" name=""/>
        <dsp:cNvSpPr/>
      </dsp:nvSpPr>
      <dsp:spPr>
        <a:xfrm>
          <a:off x="1864561" y="618364"/>
          <a:ext cx="4911836" cy="4911836"/>
        </a:xfrm>
        <a:custGeom>
          <a:avLst/>
          <a:gdLst/>
          <a:ahLst/>
          <a:cxnLst/>
          <a:rect l="0" t="0" r="0" b="0"/>
          <a:pathLst>
            <a:path>
              <a:moveTo>
                <a:pt x="260458" y="3556596"/>
              </a:moveTo>
              <a:arcTo wR="2455918" hR="2455918" stAng="9202406" swAng="1359213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3F4CC910-CEED-4AC7-B0ED-20716AE5ED3F}">
      <dsp:nvSpPr>
        <dsp:cNvPr id="0" name=""/>
        <dsp:cNvSpPr/>
      </dsp:nvSpPr>
      <dsp:spPr>
        <a:xfrm>
          <a:off x="1038602" y="1700358"/>
          <a:ext cx="1892319" cy="1230007"/>
        </a:xfrm>
        <a:prstGeom prst="roundRect">
          <a:avLst/>
        </a:prstGeom>
        <a:solidFill>
          <a:schemeClr val="accent2">
            <a:shade val="80000"/>
            <a:hueOff val="-112504"/>
            <a:satOff val="1077"/>
            <a:lumOff val="23121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Интернет-конкурс «Наука.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Технология. Образование»</a:t>
          </a:r>
          <a:endParaRPr lang="ru-RU" sz="1400" b="1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098646" y="1760402"/>
        <a:ext cx="1772231" cy="1109919"/>
      </dsp:txXfrm>
    </dsp:sp>
    <dsp:sp modelId="{25C51A76-95D3-4091-AAED-18C634019763}">
      <dsp:nvSpPr>
        <dsp:cNvPr id="0" name=""/>
        <dsp:cNvSpPr/>
      </dsp:nvSpPr>
      <dsp:spPr>
        <a:xfrm>
          <a:off x="1864561" y="618364"/>
          <a:ext cx="4911836" cy="4911836"/>
        </a:xfrm>
        <a:custGeom>
          <a:avLst/>
          <a:gdLst/>
          <a:ahLst/>
          <a:cxnLst/>
          <a:rect l="0" t="0" r="0" b="0"/>
          <a:pathLst>
            <a:path>
              <a:moveTo>
                <a:pt x="590871" y="858065"/>
              </a:moveTo>
              <a:arcTo wR="2455918" hR="2455918" stAng="13235271" swAng="1210876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174BA"/>
            </a:gs>
            <a:gs pos="100000">
              <a:srgbClr val="4B416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mailto:elenka.klesova@mail.ru" TargetMode="External"/><Relationship Id="rId4" Type="http://schemas.openxmlformats.org/officeDocument/2006/relationships/hyperlink" Target="mailto:yulialapkina2008@mai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4067944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960" y="2463031"/>
            <a:ext cx="4824536" cy="1470025"/>
          </a:xfrm>
        </p:spPr>
        <p:txBody>
          <a:bodyPr>
            <a:noAutofit/>
          </a:bodyPr>
          <a:lstStyle/>
          <a:p>
            <a:r>
              <a:rPr lang="ru-RU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Установочный </a:t>
            </a:r>
            <a:r>
              <a:rPr lang="ru-RU" sz="35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вебинар</a:t>
            </a:r>
            <a:endParaRPr lang="ru-RU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6120680"/>
            <a:ext cx="5076056" cy="1484784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Ю.В. Лапкина, заместитель директора </a:t>
            </a:r>
          </a:p>
          <a:p>
            <a:pPr algn="r"/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Е.А. </a:t>
            </a:r>
            <a:r>
              <a:rPr lang="ru-RU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Клёсова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инженер-программист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55576" y="5949280"/>
            <a:ext cx="266429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noProof="0" dirty="0" smtClean="0">
                <a:latin typeface="Times New Roman" pitchFamily="18" charset="0"/>
                <a:cs typeface="Times New Roman" pitchFamily="18" charset="0"/>
              </a:rPr>
              <a:t>26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сентября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2024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года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Содержимое 3" descr="логотип.png"/>
          <p:cNvPicPr>
            <a:picLocks noChangeAspect="1"/>
          </p:cNvPicPr>
          <p:nvPr/>
        </p:nvPicPr>
        <p:blipFill>
          <a:blip r:embed="rId2" cstate="print"/>
          <a:srcRect l="2347" r="6487"/>
          <a:stretch>
            <a:fillRect/>
          </a:stretch>
        </p:blipFill>
        <p:spPr>
          <a:xfrm>
            <a:off x="0" y="0"/>
            <a:ext cx="4079123" cy="43651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0"/>
            <a:ext cx="8784976" cy="1143000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среды </a:t>
            </a:r>
            <a:r>
              <a:rPr lang="ru-RU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профессионального развития </a:t>
            </a:r>
            <a:r>
              <a:rPr lang="ru-RU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педагогов </a:t>
            </a:r>
            <a:br>
              <a:rPr lang="ru-RU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образовательных организаций города Дзержинска </a:t>
            </a:r>
            <a:endParaRPr lang="ru-RU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64288" y="4869160"/>
            <a:ext cx="1761059" cy="17610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07704" y="557808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Цель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онлайн-марафона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1484784"/>
            <a:ext cx="8424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64288" y="4869160"/>
            <a:ext cx="1761059" cy="17610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07704" y="557808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онлайн-марафона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1484784"/>
            <a:ext cx="8424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520" y="1988840"/>
            <a:ext cx="864096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повысить </a:t>
            </a: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профессиональную компетентность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мастерство педагогов в условиях цифровой образовательной среды;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создать условия для </a:t>
            </a: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методического сопровождения в подготовке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педагогов к профессиональному конкурсу;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создать площадку для проведения </a:t>
            </a:r>
            <a:r>
              <a:rPr lang="ru-RU" sz="2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интернет-конкурса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методических разработок педагогов;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содействовать </a:t>
            </a: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популяризации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педагогического опыта на уровне муниципалитета.</a:t>
            </a:r>
          </a:p>
          <a:p>
            <a:pPr algn="just">
              <a:buFont typeface="Wingdings" pitchFamily="2" charset="2"/>
              <a:buChar char="q"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64288" y="4869160"/>
            <a:ext cx="1761059" cy="17610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557808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Участники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онлайн-марафона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1484784"/>
            <a:ext cx="8424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512" y="170080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методисты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МБУ ДПО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ЦЭМиИМС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2485345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педагогические работники организаций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дошкольного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образования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3709481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педагогические работники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организаций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общего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5085184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педагогические работники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организаций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дополнительного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64288" y="4869160"/>
            <a:ext cx="1761059" cy="17610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557808"/>
            <a:ext cx="84249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Сроки проведения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онлайн-марафона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1484784"/>
            <a:ext cx="8424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1560" y="2917393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сентябрь </a:t>
            </a:r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 – май </a:t>
            </a:r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23528" y="-99392"/>
            <a:ext cx="84249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Направления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онлайн-марафона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620688"/>
            <a:ext cx="8424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26166930"/>
              </p:ext>
            </p:extLst>
          </p:nvPr>
        </p:nvGraphicFramePr>
        <p:xfrm>
          <a:off x="179512" y="836712"/>
          <a:ext cx="864096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92080" y="5373216"/>
            <a:ext cx="1440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Методическое сопровождение образовательной деятельности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23528" y="-18256"/>
            <a:ext cx="84249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План мероприятий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онлайн-марафона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620688"/>
            <a:ext cx="8424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4570899" y="1133386"/>
            <a:ext cx="2808312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«Профессиональное развитие педагогов»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Сентябрь-октябрь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1107" y="2096852"/>
            <a:ext cx="2808000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«Наставничество педагогических работников»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Ноябрь-декабрь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67944" y="3645024"/>
            <a:ext cx="2808312" cy="1296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«Организация методического сопровождения образовательной деятельности»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Январь-февраль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3528" y="5157193"/>
            <a:ext cx="2808000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«Лучшие практики формирования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функциональной грамотности обучающихся»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Март-апрель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386" y="5157193"/>
            <a:ext cx="1412776" cy="141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5576" y="515719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Заявка на участие: 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3768" y="148478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Информационное сопровождение: 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qrко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91350" y="1988840"/>
            <a:ext cx="1872208" cy="1872208"/>
          </a:xfrm>
          <a:prstGeom prst="rect">
            <a:avLst/>
          </a:prstGeom>
        </p:spPr>
      </p:pic>
      <p:pic>
        <p:nvPicPr>
          <p:cNvPr id="14" name="Рисунок 13" descr="разде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988840"/>
            <a:ext cx="1872208" cy="187220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9512" y="18490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Координаторы </a:t>
            </a:r>
            <a:r>
              <a:rPr lang="ru-RU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онлайн-марафона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Лапкина Юлия Владимировна,  заместитель директора МБУ ДПО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ЦЭМиИМС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эл.почта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/>
              </a:rPr>
              <a:t>yulialapkina2008@mail.ru</a:t>
            </a:r>
            <a:endPara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Клёсова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Елена Анатольевна, инженер-программист МБУ ДПО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ЦЭМиИМС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эл.почта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/>
              </a:rPr>
              <a:t>elenka.klesova@mail.ru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80528" y="3933056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айт</a:t>
            </a:r>
            <a:r>
              <a:rPr lang="ru-RU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МБУ ДПО </a:t>
            </a:r>
            <a:r>
              <a:rPr lang="ru-RU" sz="1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ЦЭМиИМС</a:t>
            </a:r>
            <a:endParaRPr lang="ru-RU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2200" y="3841884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Группа ВК  </a:t>
            </a:r>
          </a:p>
          <a:p>
            <a:pPr algn="ctr"/>
            <a:r>
              <a:rPr lang="ru-RU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МБУ ДПО </a:t>
            </a:r>
            <a:r>
              <a:rPr lang="ru-RU" sz="1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ЦЭМиИМС</a:t>
            </a:r>
            <a:endParaRPr lang="ru-RU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87824" y="386104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Платформа для проведения </a:t>
            </a:r>
          </a:p>
          <a:p>
            <a:pPr algn="ctr"/>
            <a:r>
              <a:rPr lang="ru-RU" sz="1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онлайн-марафона</a:t>
            </a:r>
            <a:endParaRPr lang="ru-RU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539" y="1843135"/>
            <a:ext cx="2050730" cy="205073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539" y="4581128"/>
            <a:ext cx="2016511" cy="2016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225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Тема Office</vt:lpstr>
      <vt:lpstr>Установочный вебинар</vt:lpstr>
      <vt:lpstr> создание среды для профессионального развития педагогов  образовательных организаций города Дзержинска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Запуск онлайн-марафона «Педагог нашего времени:  треки профессионального роста»</dc:title>
  <dc:creator>User</dc:creator>
  <cp:lastModifiedBy>Пользователь Windows</cp:lastModifiedBy>
  <cp:revision>9</cp:revision>
  <dcterms:created xsi:type="dcterms:W3CDTF">2022-09-16T10:56:56Z</dcterms:created>
  <dcterms:modified xsi:type="dcterms:W3CDTF">2024-09-23T11:49:43Z</dcterms:modified>
</cp:coreProperties>
</file>